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300CD6-C3F8-2095-CF9F-FC519FCF8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IOS Tutor</a:t>
            </a:r>
            <a:r>
              <a:rPr lang="sk-SK" dirty="0" err="1"/>
              <a:t>iál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F5EA743-812F-0825-8625-E3D1EE9B6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Adam </a:t>
            </a:r>
            <a:r>
              <a:rPr lang="sk-SK" dirty="0" err="1"/>
              <a:t>palko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116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B0C38C-5A9D-12FE-E17A-9F50317B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Módy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AFCE588-0795-612A-0F8B-778E93A7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 Cisco </a:t>
            </a:r>
            <a:r>
              <a:rPr lang="sk-SK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môžeme meniť módy. Základný mód je </a:t>
            </a:r>
            <a:r>
              <a:rPr lang="sk-SK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</a:t>
            </a:r>
            <a:r>
              <a:rPr lang="sk-SK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Exec</a:t>
            </a:r>
            <a:r>
              <a:rPr lang="sk-SK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 ktorom sa vykonávajú základné príkazy a monitorovanie zaradenia. Je to predvolený mód, do ktorého sa používateľ dostane po pripojení sa na zariadenie. Dá sa v ňom nájsť status zariadenia, vykonávať diagnostické príkazy. Označený znakom </a:t>
            </a:r>
            <a:r>
              <a:rPr lang="sk-SK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Príklad: Router&gt;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Mód s vyššími privilégiami je </a:t>
            </a:r>
            <a:r>
              <a:rPr lang="sk-SK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Priviliged</a:t>
            </a:r>
            <a:r>
              <a:rPr lang="sk-SK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EXEC </a:t>
            </a:r>
            <a:r>
              <a:rPr lang="sk-SK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Používateľ má možnosť konfigurovať zariadenia, upravovať nastavenia. Tento mód ponúka viac možností ako User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Exec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Prístupový príkaz pre tento mód je </a:t>
            </a:r>
            <a:r>
              <a:rPr lang="sk-SK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enable</a:t>
            </a:r>
            <a:r>
              <a:rPr lang="sk-SK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na odídenie sa používa príkaz </a:t>
            </a:r>
            <a:r>
              <a:rPr lang="sk-SK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exit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. Označovaný znakom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Príklad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Router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</a:t>
            </a:r>
            <a:endParaRPr lang="sk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0689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5981E9-9C63-D1A0-DF8E-3245E643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Módy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F0D1C2-CCA1-7E2D-389E-474D4BD13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err="1">
                <a:latin typeface="Aptos" panose="020B0004020202020204" pitchFamily="34" charset="0"/>
              </a:rPr>
              <a:t>Global</a:t>
            </a:r>
            <a:r>
              <a:rPr lang="sk-SK" sz="1800" dirty="0">
                <a:latin typeface="Aptos" panose="020B0004020202020204" pitchFamily="34" charset="0"/>
              </a:rPr>
              <a:t> </a:t>
            </a:r>
            <a:r>
              <a:rPr lang="sk-SK" sz="1800" dirty="0" err="1">
                <a:latin typeface="Aptos" panose="020B0004020202020204" pitchFamily="34" charset="0"/>
              </a:rPr>
              <a:t>Configuration</a:t>
            </a:r>
            <a:r>
              <a:rPr lang="sk-SK" sz="1800" dirty="0">
                <a:latin typeface="Aptos" panose="020B0004020202020204" pitchFamily="34" charset="0"/>
              </a:rPr>
              <a:t> </a:t>
            </a:r>
            <a:r>
              <a:rPr lang="sk-SK" sz="1800" dirty="0" err="1">
                <a:latin typeface="Aptos" panose="020B0004020202020204" pitchFamily="34" charset="0"/>
              </a:rPr>
              <a:t>Mode</a:t>
            </a:r>
            <a:r>
              <a:rPr lang="sk-SK" sz="1800" dirty="0">
                <a:latin typeface="Aptos" panose="020B0004020202020204" pitchFamily="34" charset="0"/>
              </a:rPr>
              <a:t> – V tomto móde používateľ môže konfigurovať nové nastavenia a meniť, aktualizovať a vymazávať existujúce nastavenia. Je používaný na konfiguráciu celého zariadenia. Na prístup k tomuto módu  používateľ napíše príkaz ,,</a:t>
            </a:r>
            <a:r>
              <a:rPr lang="sk-SK" sz="1800" b="1" dirty="0" err="1">
                <a:latin typeface="Aptos" panose="020B0004020202020204" pitchFamily="34" charset="0"/>
              </a:rPr>
              <a:t>configure</a:t>
            </a:r>
            <a:r>
              <a:rPr lang="sk-SK" sz="1800" b="1" dirty="0">
                <a:latin typeface="Aptos" panose="020B0004020202020204" pitchFamily="34" charset="0"/>
              </a:rPr>
              <a:t> </a:t>
            </a:r>
            <a:r>
              <a:rPr lang="sk-SK" sz="1800" b="1" dirty="0" err="1">
                <a:latin typeface="Aptos" panose="020B0004020202020204" pitchFamily="34" charset="0"/>
              </a:rPr>
              <a:t>terminal</a:t>
            </a:r>
            <a:r>
              <a:rPr lang="en-US" sz="1800" dirty="0">
                <a:latin typeface="Aptos" panose="020B0004020202020204" pitchFamily="34" charset="0"/>
              </a:rPr>
              <a:t>”</a:t>
            </a:r>
            <a:r>
              <a:rPr lang="sk-SK" sz="1800" dirty="0">
                <a:latin typeface="Aptos" panose="020B0004020202020204" pitchFamily="34" charset="0"/>
              </a:rPr>
              <a:t> z </a:t>
            </a:r>
            <a:r>
              <a:rPr lang="sk-SK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Priviliged</a:t>
            </a:r>
            <a:r>
              <a:rPr lang="sk-SK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EXEC </a:t>
            </a:r>
            <a:r>
              <a:rPr lang="sk-SK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</a:t>
            </a:r>
            <a:r>
              <a:rPr lang="sk-SK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sk-S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 opustenie tohto módu použijeme ,,</a:t>
            </a:r>
            <a:r>
              <a:rPr lang="sk-SK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</a:t>
            </a:r>
            <a:r>
              <a:rPr lang="en-US" sz="1800" dirty="0">
                <a:latin typeface="Aptos" panose="020B0004020202020204" pitchFamily="34" charset="0"/>
              </a:rPr>
              <a:t>” </a:t>
            </a:r>
            <a:r>
              <a:rPr lang="en-US" sz="1800" dirty="0" err="1">
                <a:latin typeface="Aptos" panose="020B0004020202020204" pitchFamily="34" charset="0"/>
              </a:rPr>
              <a:t>alebo</a:t>
            </a:r>
            <a:r>
              <a:rPr lang="sk-S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,,</a:t>
            </a: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exit</a:t>
            </a:r>
            <a:r>
              <a:rPr lang="en-US" sz="1800" dirty="0">
                <a:latin typeface="Aptos" panose="020B0004020202020204" pitchFamily="34" charset="0"/>
              </a:rPr>
              <a:t>”. </a:t>
            </a:r>
            <a:r>
              <a:rPr lang="en-US" sz="1800" dirty="0" err="1">
                <a:latin typeface="Aptos" panose="020B0004020202020204" pitchFamily="34" charset="0"/>
              </a:rPr>
              <a:t>Pr</a:t>
            </a:r>
            <a:r>
              <a:rPr lang="sk-SK" sz="1800" dirty="0">
                <a:latin typeface="Aptos" panose="020B0004020202020204" pitchFamily="34" charset="0"/>
              </a:rPr>
              <a:t>í</a:t>
            </a:r>
            <a:r>
              <a:rPr lang="en-US" sz="1800" dirty="0" err="1">
                <a:latin typeface="Aptos" panose="020B0004020202020204" pitchFamily="34" charset="0"/>
              </a:rPr>
              <a:t>klad</a:t>
            </a:r>
            <a:r>
              <a:rPr lang="sk-SK" sz="1800" dirty="0">
                <a:latin typeface="Aptos" panose="020B0004020202020204" pitchFamily="34" charset="0"/>
              </a:rPr>
              <a:t>: Router(</a:t>
            </a:r>
            <a:r>
              <a:rPr lang="sk-SK" sz="1800" dirty="0" err="1">
                <a:latin typeface="Aptos" panose="020B0004020202020204" pitchFamily="34" charset="0"/>
              </a:rPr>
              <a:t>config-if</a:t>
            </a:r>
            <a:r>
              <a:rPr lang="sk-SK" sz="1800" dirty="0">
                <a:latin typeface="Aptos" panose="020B0004020202020204" pitchFamily="34" charset="0"/>
              </a:rPr>
              <a:t>)</a:t>
            </a:r>
            <a:r>
              <a:rPr lang="en-US" sz="1800" dirty="0">
                <a:latin typeface="Aptos" panose="020B0004020202020204" pitchFamily="34" charset="0"/>
              </a:rPr>
              <a:t>#</a:t>
            </a:r>
            <a:endParaRPr lang="sk-SK" sz="1800" dirty="0">
              <a:latin typeface="Aptos" panose="020B0004020202020204" pitchFamily="34" charset="0"/>
            </a:endParaRPr>
          </a:p>
          <a:p>
            <a:endParaRPr lang="sk-SK" sz="180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EC83C6B-D9EF-6EF3-AAE3-9C7A49C6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263" y="3604084"/>
            <a:ext cx="5189095" cy="311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8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A24F60-A179-62B9-4D59-1EF01360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Tutoriál na základnú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23A91C-A786-BAC2-9AA5-9566D725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84240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Použijem v tomto príklade 3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PCs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2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switches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(2960) a 1 router(1941), prvý obrázok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Copper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Straight-Through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wire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zapojíme z počítačov do switchov cez ethernet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ports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Switch samotné zapojíme do routera cez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gigabit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ethernet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ports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sk-SK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sk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sk-SK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sk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</a:pPr>
            <a:endParaRPr lang="sk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800" dirty="0"/>
              <a:t>Zatiaľ by to malo vyzerať takto.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B92A80FA-6CC3-158D-226E-6430109A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44" y="3203433"/>
            <a:ext cx="3839111" cy="29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2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A4CA89-F264-785F-4C45-10DC3198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Tutoriál na základnú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02DE13-0BA7-9A54-EF5D-BD4AE5484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 startAt="4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 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Routeri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pôjdeme do CLI.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4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 CLI napíšeme ,,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enable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4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Napíšeme príkaz ,,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configure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terminal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7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Napíšeme príkaz ,,interface g0/0“.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7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Napíšeme príkaz ,,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ip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address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192.168.1.1 255.255.255.0“.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7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Napíšeme príkaz ,,no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shutdown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7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Napíšeme príkaz ,,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exit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“.</a:t>
            </a:r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FA50656-55B9-8AC0-7E93-276FB84A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2647389"/>
            <a:ext cx="344853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8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142AEF-3082-07FE-9F71-09DDC775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Tutoriál na základnú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9F20439-11E1-F5F5-694C-8EA4525E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 startAt="11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Napíšeme príkaz ,,interface g0/1“.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11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Napíšeme príkaz ,,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ip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address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192.168.2.1 255.255.255.0“.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11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Napíšeme príkaz ,,no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shutdown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11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Napíšeme príkaz ,,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exit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11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Zatvoríme CLI a klikneme na počítač PC0 a prejdeme do Desktop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-&gt;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IP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Configuration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16D7688-E6E6-FA9F-A381-6A92EBF3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510" y="4203168"/>
            <a:ext cx="2636136" cy="25585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251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A1E882-F527-A9A8-377E-3D1FD339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Tutoriál na základnú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AF9ED15-1087-449D-C094-89DF6016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 startAt="16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Ipv4 adresu nastavíme na 192.168.1.5 a 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gateway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na 192.168.1.5. Ak sa 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subnet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maska nevyplní sama, tak ju nastavíme na 255.255.255.0.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16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Potom prejdeme na PC1 a Ipv4 adresu nastavíme na 192.168.1.6 a 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gateway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na 192.168.1.1. Ak sa 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subnet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maska nevyplní sama, tak ju nastavíme na 255.255.255.0.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16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Potom prejdeme na PC2 a Ipv4 adresu nastavíme na 192.168.1.7 a 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gateway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na 192.168.2.1. Ak sa 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subnet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maska nevyplní sama, tak ju nastavíme na 255.255.255.0.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Ako test môžeme použiť </a:t>
            </a:r>
            <a:r>
              <a:rPr lang="sk-SK" dirty="0" err="1"/>
              <a:t>simple</a:t>
            </a:r>
            <a:r>
              <a:rPr lang="sk-SK" dirty="0"/>
              <a:t> PDU.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6373345-D280-33FC-A331-D1BC335F9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95" y="4589720"/>
            <a:ext cx="6220693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7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5B793-42D3-EB90-0F27-6B4342E4E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201327-254B-2C55-989D-CDCDDCB13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376" y="2269958"/>
            <a:ext cx="8825658" cy="922421"/>
          </a:xfrm>
        </p:spPr>
        <p:txBody>
          <a:bodyPr/>
          <a:lstStyle/>
          <a:p>
            <a:pPr algn="ctr"/>
            <a:r>
              <a:rPr lang="sk-SK" sz="4800" dirty="0"/>
              <a:t>Ďakujem za pozornosť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4E36D5-5DD0-F3E7-5B28-50D3BED1F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56410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420</Words>
  <Application>Microsoft Office PowerPoint</Application>
  <PresentationFormat>Širokouhlá</PresentationFormat>
  <Paragraphs>39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Aptos</vt:lpstr>
      <vt:lpstr>Century Gothic</vt:lpstr>
      <vt:lpstr>Wingdings 3</vt:lpstr>
      <vt:lpstr>Ión</vt:lpstr>
      <vt:lpstr>IOS Tutoriál</vt:lpstr>
      <vt:lpstr>Módy</vt:lpstr>
      <vt:lpstr>Módy</vt:lpstr>
      <vt:lpstr>Tutoriál na základnú sieť</vt:lpstr>
      <vt:lpstr>Tutoriál na základnú sieť</vt:lpstr>
      <vt:lpstr>Tutoriál na základnú sieť</vt:lpstr>
      <vt:lpstr>Tutoriál na základnú sieť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Palko</dc:creator>
  <cp:lastModifiedBy>Adam Palko</cp:lastModifiedBy>
  <cp:revision>1</cp:revision>
  <dcterms:created xsi:type="dcterms:W3CDTF">2025-01-14T18:55:36Z</dcterms:created>
  <dcterms:modified xsi:type="dcterms:W3CDTF">2025-01-14T20:48:50Z</dcterms:modified>
</cp:coreProperties>
</file>