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239264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239264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392647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39264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2392647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2392647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4e5b6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4e5b6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00400" y="494175"/>
            <a:ext cx="51432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Point Average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3950" y="4282500"/>
            <a:ext cx="77961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Adam Shaikh, Robert Bona, Tejas Singh, Jeremy Sajda, Karl Naba</a:t>
            </a:r>
            <a:endParaRPr sz="1300"/>
          </a:p>
        </p:txBody>
      </p:sp>
      <p:sp>
        <p:nvSpPr>
          <p:cNvPr id="88" name="Google Shape;88;p13"/>
          <p:cNvSpPr txBox="1"/>
          <p:nvPr/>
        </p:nvSpPr>
        <p:spPr>
          <a:xfrm>
            <a:off x="1932600" y="1116675"/>
            <a:ext cx="52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as an EC327 student,</a:t>
            </a:r>
            <a:r>
              <a:rPr lang="en"/>
              <a:t> defeating Program</a:t>
            </a:r>
            <a:r>
              <a:rPr lang="en"/>
              <a:t>, Lab and HW assignments in Photonics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8" y="1732275"/>
            <a:ext cx="3441424" cy="25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48" y="1732275"/>
            <a:ext cx="3488772" cy="2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4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27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Produced using GameMaker Studios 2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Best option for 2D top-down game development with built-in tools for sprites and in-game object placement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Minimizes boilerplate code typically required of a game built from scratch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Useful GUI, while also capable of being programmed for custom behaviors.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50" y="2640374"/>
            <a:ext cx="1828050" cy="20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81625" y="4771275"/>
            <a:ext cx="310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Object and Room file organization simplified by GameMaker</a:t>
            </a:r>
            <a:endParaRPr sz="800">
              <a:solidFill>
                <a:srgbClr val="666666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576" y="2684262"/>
            <a:ext cx="3500074" cy="20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520163" y="4733950"/>
            <a:ext cx="310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Custom stair sprite in GameMaker sprite editor 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7650" y="594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1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849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Objects are created using GameMaker’s GUI, then associated with Events (“Create”, “Step”, etc.) that are ran when certain conditions in the game are met.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172446"/>
            <a:ext cx="4447475" cy="2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700" y="2230844"/>
            <a:ext cx="3387726" cy="24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256086" y="4778025"/>
            <a:ext cx="255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Gun object code, running for each tick of game time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059800" y="4729925"/>
            <a:ext cx="338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Gamemaker object GUI, simplifying complex relationships between objects, events, sprites, and other base code.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7650" y="48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Software Architecture 2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7125" y="123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Objects may have variables defined graphically for use within one specific instantiation of the object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definitions are useful for their interaction with different objects, such as the player.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50" y="2358675"/>
            <a:ext cx="3715099" cy="20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023" y="2800875"/>
            <a:ext cx="3449800" cy="15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775950" y="4419325"/>
            <a:ext cx="75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All door objects have a targetRoom and targetEnter variable. targetRoom transfers the player to the new room, while targetEnter sets their spawn to an invisible arrow object beside the door. The built-in function room_goto(room) facilitates the game’s switch to a new room.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7650" y="48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Software Architecture 3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27125" y="1239650"/>
            <a:ext cx="76887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is </a:t>
            </a:r>
            <a:r>
              <a:rPr lang="en" sz="1400">
                <a:solidFill>
                  <a:schemeClr val="dk1"/>
                </a:solidFill>
              </a:rPr>
              <a:t>transferred</a:t>
            </a:r>
            <a:r>
              <a:rPr lang="en" sz="1400">
                <a:solidFill>
                  <a:schemeClr val="dk1"/>
                </a:solidFill>
              </a:rPr>
              <a:t> from room to room using an object “obj_dataCarry”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Both the player and the keys are brought to the new room with current variable assignments intact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00" y="2173101"/>
            <a:ext cx="5903751" cy="2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