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Dashboard_16320975806010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B47BC74-AED9-46E2-B6A9-630401C43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713DBB2-C411-4F56-991D-181354E4D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9/28/2021 10:46:26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860FA52E-A7B9-4C1D-B92C-D0D032179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76A1B4BC-69FF-4B5F-BF94-70536D5CF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18BD9C28-6DAF-4A77-8B6C-EBF724B75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865098A6-09CA-4B3E-B5A7-ACBCF0DEE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95721A28-3F64-4D0E-A732-46C56D138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>alsharif rakan sadik</dc:creator>
  <cp:lastModifiedBy>alsharif rakan sadik</cp:lastModifiedBy>
  <cp:revision>1</cp:revision>
  <dcterms:created xsi:type="dcterms:W3CDTF">2021-09-28T22:46:28Z</dcterms:created>
  <dcterms:modified xsi:type="dcterms:W3CDTF">2021-09-28T22:47:49Z</dcterms:modified>
</cp:coreProperties>
</file>