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58A-47F0-412E-922F-AEB4895D6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7B02D-B0E0-7159-8BB2-AA766A1A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690F-A157-6B14-26F5-B316E2E5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A3D4-53DE-51F4-9217-1A66F4B6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D8C6-A080-07C6-0FA3-433B2F33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7D59-CF9F-0D38-C06B-7ED52D8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83057-6F6A-C94B-90BA-A055C2B51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D265-91C9-34FB-0E80-75945B6D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E679-5360-CC77-7846-CCC502B6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B634-25AB-7F49-0DED-28C6EA08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71B2-60A4-3667-CA38-F141B39D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3ABD0-EC3C-3968-DFCD-B162CD787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28CF-E5E4-4BB7-68A9-9FA99D88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AA34-F8EE-AF21-4629-1C2907D6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7506F-7EBC-0370-D209-92159FFE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A7FB-A2F8-32ED-D07F-3D800591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11B6-EAE0-C72A-2555-678760B8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A2FA-4902-1E75-4FD1-8EC12E11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5D83-E14E-702A-3268-96F7BF9C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8714-F876-6B7D-30F8-E22D4E54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7514-4642-BB71-FEA9-36D08899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6E39-23A7-8F31-11C2-416C27C9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498B-1E05-2441-7EE4-96C7D9B9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703E-16D8-F4CA-8C8B-3053D97F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8B5B-44C5-A620-D7DA-B210C15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AAE6-228A-118B-4FA6-DB5B02E8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C451-1BCB-0FD0-53F8-071EC3E5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564A-1243-7D62-AE8F-1585FBC2C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604AD-A1C1-1FCB-0CC5-0E5F5D0E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4012C-2163-0A6E-C3BE-65DD8B12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CF72-6DE7-0CA5-4EF9-5BA35E81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89C2-12CA-5A86-8A2E-6DF19DFA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39E1-C1F4-0421-E486-3543F5AC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14CF7-D0BA-4EDE-A383-1E2C36E8D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48443-EBCE-5A73-1B24-29B1D6A12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48257-C3DD-705C-C48F-98F0341DF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C6D36-E8B9-6615-091A-B497EE4C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2276A-09B5-2B83-B500-C696EF9C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CCE93-0D62-ED94-44F1-4E070146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EE4B-186D-A392-99BF-720CD691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53B4A-4D60-9D9D-D292-CF92253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6CBD-2B41-512C-2DE6-A1EB194D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BEDDF-90A4-68C7-D1C0-CAD57B66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F5DBD-EF6F-7637-8345-04C01B7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360D7-BC06-4493-190A-A97DE5E3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DB9D-66B5-C1A9-AAD2-C668367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D14C-DDC8-DE68-332D-47ACE1D6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514E-E4F2-EB86-CE18-062FB668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9B524-D4C1-8DD6-2BA0-103287624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2D7C-6011-6B17-B078-FF607847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E6885-E998-6A69-D6A6-76D6E3C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B8590-B1F4-6077-2AD1-3BA057D6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558B-87F5-D3A6-A74A-071DFE8F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545FB-7024-6261-0C78-D02339D4E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FA045-23DA-C011-2BC5-D0192DCA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011D2-D1F7-D18D-3B9C-D74619E9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6C00-0031-A7E0-F637-9EB2167A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D592-CD9B-C8BF-B9CA-FA78B5B9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772FB-B6FA-9B1B-4F4E-709F8CF8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6B6E-885C-DE5A-E0CC-EAEF3FCC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4622-6094-0828-9FE0-9E4DA20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1CCF-7830-4D7D-AFD9-F69E5A188C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DDAC-A3A0-E49A-9F7E-2265B2A3E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E173-7AC8-5CF6-4B39-67C58E0D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6B9B-83A1-4ABD-B236-91EFAD84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1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BE1D-1FBD-FD7E-7D0D-7567B54D5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52380-A6F9-AE62-D70B-FA9A44F8F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F20A-E126-DEBC-7DC9-DD2BAEE9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2" y="95040"/>
            <a:ext cx="6462439" cy="6760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76A8B-C5D0-23FE-75E9-37FBD5147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1" y="5081941"/>
            <a:ext cx="2560542" cy="1440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55525-518F-419E-8008-E02ABE5EB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5" y="4617269"/>
            <a:ext cx="2070510" cy="8195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7F4F3-C594-2341-D0B3-924A2ACD81EA}"/>
              </a:ext>
            </a:extLst>
          </p:cNvPr>
          <p:cNvSpPr txBox="1"/>
          <p:nvPr/>
        </p:nvSpPr>
        <p:spPr>
          <a:xfrm>
            <a:off x="2762053" y="1138535"/>
            <a:ext cx="2479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“g = GRI30;</a:t>
            </a:r>
          </a:p>
          <a:p>
            <a:r>
              <a:rPr lang="en-US" sz="1600" dirty="0"/>
              <a:t>s0 = entropy_mass(g)</a:t>
            </a:r>
          </a:p>
          <a:p>
            <a:r>
              <a:rPr lang="en-US" sz="1600" dirty="0"/>
              <a:t>fprintf(string(s0))”</a:t>
            </a:r>
          </a:p>
        </p:txBody>
      </p:sp>
    </p:spTree>
    <p:extLst>
      <p:ext uri="{BB962C8B-B14F-4D97-AF65-F5344CB8AC3E}">
        <p14:creationId xmlns:p14="http://schemas.microsoft.com/office/powerpoint/2010/main" val="20655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Potter</dc:creator>
  <cp:lastModifiedBy>Adam Potter</cp:lastModifiedBy>
  <cp:revision>1</cp:revision>
  <dcterms:created xsi:type="dcterms:W3CDTF">2023-01-25T19:54:36Z</dcterms:created>
  <dcterms:modified xsi:type="dcterms:W3CDTF">2023-01-25T20:11:48Z</dcterms:modified>
</cp:coreProperties>
</file>