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7" r:id="rId3"/>
    <p:sldId id="262" r:id="rId4"/>
    <p:sldId id="268" r:id="rId5"/>
    <p:sldId id="269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09/08/2025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926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09/08/2025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801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09/08/2025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6532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09/08/2025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774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09/08/2025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475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09/08/2025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9047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09/08/2025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0345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09/08/2025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6292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09/08/2025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898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09/08/2025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416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09/08/2025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921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09/08/2025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206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09/08/2025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255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09/08/2025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685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09/08/2025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28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09/08/2025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184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09/08/2025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250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E633C6-B3A5-4CD0-9756-A614F40A934F}" type="datetimeFigureOut">
              <a:rPr lang="en-ID" smtClean="0"/>
              <a:t>09/08/2025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3797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3DAB-82D9-4AA4-BA99-44F5CB749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514046"/>
            <a:ext cx="9440034" cy="24662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Netflix Shows Dashboard (2008-2021)</a:t>
            </a:r>
            <a:br>
              <a:rPr lang="en-US" sz="6600" dirty="0">
                <a:latin typeface="Segoe UI Bold" panose="020B0802040204020203" pitchFamily="34" charset="0"/>
                <a:cs typeface="Segoe UI Bold" panose="020B0802040204020203" pitchFamily="34" charset="0"/>
              </a:rPr>
            </a:br>
            <a:r>
              <a:rPr lang="en-US" sz="2000" dirty="0">
                <a:latin typeface="Segoe UI Bold" panose="020B0802040204020203" pitchFamily="34" charset="0"/>
                <a:cs typeface="Segoe UI Bold" panose="020B0802040204020203" pitchFamily="34" charset="0"/>
              </a:rPr>
              <a:t>User Interaction Guide – Created with Power BI</a:t>
            </a:r>
            <a:endParaRPr lang="en-ID" sz="2000" dirty="0"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B86EE-87FC-47C9-8573-A0EEB4E2F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848" y="5304398"/>
            <a:ext cx="9144000" cy="1553602"/>
          </a:xfrm>
        </p:spPr>
        <p:txBody>
          <a:bodyPr>
            <a:normAutofit/>
          </a:bodyPr>
          <a:lstStyle/>
          <a:p>
            <a:pPr algn="just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Last data refresh:</a:t>
            </a:r>
          </a:p>
          <a:p>
            <a:pPr algn="just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29/07/2025 21:51:58 WIB</a:t>
            </a:r>
          </a:p>
          <a:p>
            <a:pPr algn="just"/>
            <a:endParaRPr lang="en-US" sz="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Downloaded at:</a:t>
            </a:r>
          </a:p>
          <a:p>
            <a:pPr algn="just"/>
            <a:r>
              <a:rPr lang="en-ID" sz="1200" dirty="0">
                <a:latin typeface="Segoe UI" panose="020B0502040204020203" pitchFamily="34" charset="0"/>
                <a:cs typeface="Segoe UI" panose="020B0502040204020203" pitchFamily="34" charset="0"/>
              </a:rPr>
              <a:t>Kaggle - 28/07/‎2025 ‏‎23:31:51 WIB</a:t>
            </a:r>
          </a:p>
        </p:txBody>
      </p:sp>
    </p:spTree>
    <p:extLst>
      <p:ext uri="{BB962C8B-B14F-4D97-AF65-F5344CB8AC3E}">
        <p14:creationId xmlns:p14="http://schemas.microsoft.com/office/powerpoint/2010/main" val="348562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BB1C1F-0564-4C13-BFFA-34BC9EAB7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0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BB1C1F-0564-4C13-BFFA-34BC9EAB7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BB2CF5-B71A-40F0-A9A0-56F96D425993}"/>
              </a:ext>
            </a:extLst>
          </p:cNvPr>
          <p:cNvSpPr/>
          <p:nvPr/>
        </p:nvSpPr>
        <p:spPr>
          <a:xfrm>
            <a:off x="220273" y="209774"/>
            <a:ext cx="11752988" cy="852551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7C15A-3284-4698-A488-021484AF6161}"/>
              </a:ext>
            </a:extLst>
          </p:cNvPr>
          <p:cNvSpPr/>
          <p:nvPr/>
        </p:nvSpPr>
        <p:spPr>
          <a:xfrm>
            <a:off x="220273" y="2086984"/>
            <a:ext cx="1611130" cy="4550484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FD2395-C5FA-43D8-9A0E-98F3D892E88A}"/>
              </a:ext>
            </a:extLst>
          </p:cNvPr>
          <p:cNvSpPr/>
          <p:nvPr/>
        </p:nvSpPr>
        <p:spPr>
          <a:xfrm>
            <a:off x="1831403" y="1062325"/>
            <a:ext cx="10140324" cy="5591664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FCEC74-DA8F-4D89-8CCB-A938F34DAEB8}"/>
              </a:ext>
            </a:extLst>
          </p:cNvPr>
          <p:cNvCxnSpPr>
            <a:cxnSpLocks/>
          </p:cNvCxnSpPr>
          <p:nvPr/>
        </p:nvCxnSpPr>
        <p:spPr>
          <a:xfrm>
            <a:off x="1829869" y="1493370"/>
            <a:ext cx="3082558" cy="121586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F8BD0F2-7A4D-4CFF-8B5F-652795BAA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427" y="1973072"/>
            <a:ext cx="2707522" cy="15887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760F51-EFD9-4499-A993-D0258CFE65FD}"/>
              </a:ext>
            </a:extLst>
          </p:cNvPr>
          <p:cNvSpPr txBox="1"/>
          <p:nvPr/>
        </p:nvSpPr>
        <p:spPr>
          <a:xfrm>
            <a:off x="1962379" y="4041191"/>
            <a:ext cx="8612183" cy="1323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Segoe UI Bold" panose="020B0802040204020203" pitchFamily="34" charset="0"/>
                <a:cs typeface="Segoe UI Bold" panose="020B0802040204020203" pitchFamily="34" charset="0"/>
              </a:rPr>
              <a:t>You can filter for each type of show</a:t>
            </a:r>
            <a:endParaRPr lang="en-ID" sz="4000" dirty="0"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31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BB1C1F-0564-4C13-BFFA-34BC9EAB7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D89113-C4AD-4FC0-BE0F-C403F187133E}"/>
              </a:ext>
            </a:extLst>
          </p:cNvPr>
          <p:cNvSpPr/>
          <p:nvPr/>
        </p:nvSpPr>
        <p:spPr>
          <a:xfrm>
            <a:off x="1840159" y="206829"/>
            <a:ext cx="10134128" cy="6433457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4C8399-7DA7-46D4-910E-9B86C770CE6E}"/>
              </a:ext>
            </a:extLst>
          </p:cNvPr>
          <p:cNvSpPr/>
          <p:nvPr/>
        </p:nvSpPr>
        <p:spPr>
          <a:xfrm>
            <a:off x="217713" y="217715"/>
            <a:ext cx="1622446" cy="185313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FD2B31-8520-4B02-81CE-793CA435F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631" y="400210"/>
            <a:ext cx="2010888" cy="552994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82DE79-AB44-4DFA-8D1C-78195D82FB97}"/>
              </a:ext>
            </a:extLst>
          </p:cNvPr>
          <p:cNvCxnSpPr>
            <a:cxnSpLocks/>
          </p:cNvCxnSpPr>
          <p:nvPr/>
        </p:nvCxnSpPr>
        <p:spPr>
          <a:xfrm flipV="1">
            <a:off x="1840159" y="2786231"/>
            <a:ext cx="3095472" cy="16378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F6545E-B823-4116-BEF4-8BDC6ED56779}"/>
              </a:ext>
            </a:extLst>
          </p:cNvPr>
          <p:cNvSpPr txBox="1"/>
          <p:nvPr/>
        </p:nvSpPr>
        <p:spPr>
          <a:xfrm>
            <a:off x="7162238" y="1843950"/>
            <a:ext cx="4034119" cy="31700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Segoe UI Bold" panose="020B0802040204020203" pitchFamily="34" charset="0"/>
                <a:cs typeface="Segoe UI Bold" panose="020B0802040204020203" pitchFamily="34" charset="0"/>
              </a:rPr>
              <a:t>You can filter for each month, or hold CTRL for multiple months</a:t>
            </a:r>
            <a:endParaRPr lang="en-ID" sz="4000" dirty="0"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36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BB1C1F-0564-4C13-BFFA-34BC9EAB7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985B51-A76F-45DE-B4E5-EA6EE4942F25}"/>
              </a:ext>
            </a:extLst>
          </p:cNvPr>
          <p:cNvSpPr/>
          <p:nvPr/>
        </p:nvSpPr>
        <p:spPr>
          <a:xfrm>
            <a:off x="206387" y="212270"/>
            <a:ext cx="6786085" cy="6433457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EF03CF-54F1-4046-ADCE-D2D8412128E9}"/>
              </a:ext>
            </a:extLst>
          </p:cNvPr>
          <p:cNvSpPr/>
          <p:nvPr/>
        </p:nvSpPr>
        <p:spPr>
          <a:xfrm>
            <a:off x="6992472" y="212271"/>
            <a:ext cx="4988858" cy="187471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FB96DF-BFA1-4D3C-BB90-B565140433C5}"/>
              </a:ext>
            </a:extLst>
          </p:cNvPr>
          <p:cNvCxnSpPr>
            <a:cxnSpLocks/>
          </p:cNvCxnSpPr>
          <p:nvPr/>
        </p:nvCxnSpPr>
        <p:spPr>
          <a:xfrm>
            <a:off x="5279228" y="3213554"/>
            <a:ext cx="1616424" cy="9761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ED906D-91C3-4AC8-8A5F-B02E4F1AC944}"/>
              </a:ext>
            </a:extLst>
          </p:cNvPr>
          <p:cNvSpPr txBox="1"/>
          <p:nvPr/>
        </p:nvSpPr>
        <p:spPr>
          <a:xfrm>
            <a:off x="841158" y="1336583"/>
            <a:ext cx="4438070" cy="35394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egoe UI Bold" panose="020B0802040204020203" pitchFamily="34" charset="0"/>
                <a:cs typeface="Segoe UI Bold" panose="020B0802040204020203" pitchFamily="34" charset="0"/>
              </a:rPr>
              <a:t>You can hover over the bubbles to see the total number of shows for each country.</a:t>
            </a:r>
            <a:br>
              <a:rPr lang="en-US" sz="2800" dirty="0">
                <a:latin typeface="Segoe UI Bold" panose="020B0802040204020203" pitchFamily="34" charset="0"/>
                <a:cs typeface="Segoe UI Bold" panose="020B0802040204020203" pitchFamily="34" charset="0"/>
              </a:rPr>
            </a:br>
            <a:r>
              <a:rPr lang="en-US" sz="2800" dirty="0">
                <a:latin typeface="Segoe UI Bold" panose="020B0802040204020203" pitchFamily="34" charset="0"/>
                <a:cs typeface="Segoe UI Bold" panose="020B0802040204020203" pitchFamily="34" charset="0"/>
              </a:rPr>
              <a:t>Click on a bubble to filter the data and view the date added for shows from that country.</a:t>
            </a:r>
            <a:endParaRPr lang="en-ID" sz="2800" dirty="0"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21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7D7422-A0F5-4814-8E0C-EE707729E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46" y="367686"/>
            <a:ext cx="6029907" cy="19406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44EE06-82A5-4F37-A749-7E0D8730E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44" y="4502647"/>
            <a:ext cx="6029906" cy="20901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204B01-6DC5-40C7-B3C8-10D5C0534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45" y="2351334"/>
            <a:ext cx="6029907" cy="21082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9262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Netflix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50914"/>
      </a:accent1>
      <a:accent2>
        <a:srgbClr val="231F1F"/>
      </a:accent2>
      <a:accent3>
        <a:srgbClr val="B81D24"/>
      </a:accent3>
      <a:accent4>
        <a:srgbClr val="8C8C8C"/>
      </a:accent4>
      <a:accent5>
        <a:srgbClr val="334155"/>
      </a:accent5>
      <a:accent6>
        <a:srgbClr val="661931"/>
      </a:accent6>
      <a:hlink>
        <a:srgbClr val="72040A"/>
      </a:hlink>
      <a:folHlink>
        <a:srgbClr val="B26B02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198</TotalTime>
  <Words>63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Calisto MT</vt:lpstr>
      <vt:lpstr>Segoe UI</vt:lpstr>
      <vt:lpstr>Segoe UI Bold</vt:lpstr>
      <vt:lpstr>Wingdings 2</vt:lpstr>
      <vt:lpstr>Slate</vt:lpstr>
      <vt:lpstr>Netflix Shows Dashboard (2008-2021) User Interaction Guide – Created with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Shows Dashboard (2008-2021)</dc:title>
  <dc:creator>Adam Pratama</dc:creator>
  <cp:lastModifiedBy>Adam Pratama</cp:lastModifiedBy>
  <cp:revision>18</cp:revision>
  <dcterms:created xsi:type="dcterms:W3CDTF">2025-07-30T09:27:09Z</dcterms:created>
  <dcterms:modified xsi:type="dcterms:W3CDTF">2025-08-09T07:47:50Z</dcterms:modified>
</cp:coreProperties>
</file>