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63" r:id="rId4"/>
    <p:sldId id="262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59429-EB54-4079-8D12-C3E6B502A022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A4B61-0484-4657-993D-072BFEF1962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84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A4B61-0484-4657-993D-072BFEF19625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077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A4B61-0484-4657-993D-072BFEF19625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9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49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018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17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70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368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587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381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5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73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131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123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7212853-4521-4530-999C-5CE30B3FE12A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FE1A9AE-426D-4237-B3A3-31732E4713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565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C286-6222-4BBF-8073-A9656DE0C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Coffee Sales Dashboard</a:t>
            </a:r>
            <a:br>
              <a:rPr lang="en-US" dirty="0"/>
            </a:br>
            <a:r>
              <a:rPr lang="en-US" dirty="0"/>
              <a:t>(Mar 2024-Mar 2025)</a:t>
            </a:r>
            <a:br>
              <a:rPr lang="en-US" dirty="0"/>
            </a:br>
            <a:r>
              <a:rPr lang="en-US" sz="2800" dirty="0"/>
              <a:t>User Interaction Guide – Created with Power BI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87218-1A1D-4DF3-86E4-28265AE4F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" y="5202238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Last data refresh:</a:t>
            </a: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‎‎09 ‎August ‎2025, ‏‎14:44:13</a:t>
            </a:r>
          </a:p>
          <a:p>
            <a:pPr algn="just"/>
            <a:endParaRPr lang="en-US" sz="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Downloaded at:</a:t>
            </a:r>
          </a:p>
          <a:p>
            <a:pPr algn="just"/>
            <a:r>
              <a:rPr lang="en-ID" sz="1200" dirty="0">
                <a:latin typeface="Segoe UI" panose="020B0502040204020203" pitchFamily="34" charset="0"/>
                <a:cs typeface="Segoe UI" panose="020B0502040204020203" pitchFamily="34" charset="0"/>
              </a:rPr>
              <a:t>Kaggle - ‎05 ‎August ‎2025, ‏‎14:57:09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72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C438F-6A77-4128-8461-C72797DF5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7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C438F-6A77-4128-8461-C72797DF5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71E677-5E96-42A5-8551-972BCB9DDE31}"/>
              </a:ext>
            </a:extLst>
          </p:cNvPr>
          <p:cNvSpPr/>
          <p:nvPr/>
        </p:nvSpPr>
        <p:spPr>
          <a:xfrm>
            <a:off x="215779" y="2494844"/>
            <a:ext cx="11762861" cy="41656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B07A0-8A6B-4BAF-B350-ED88471AEF2B}"/>
              </a:ext>
            </a:extLst>
          </p:cNvPr>
          <p:cNvSpPr/>
          <p:nvPr/>
        </p:nvSpPr>
        <p:spPr>
          <a:xfrm>
            <a:off x="2868943" y="214488"/>
            <a:ext cx="9107278" cy="2280356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85857-694F-4FCF-8C16-FACF4EB9FC42}"/>
              </a:ext>
            </a:extLst>
          </p:cNvPr>
          <p:cNvSpPr/>
          <p:nvPr/>
        </p:nvSpPr>
        <p:spPr>
          <a:xfrm>
            <a:off x="227068" y="214488"/>
            <a:ext cx="2641875" cy="1418369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C4BF4-2818-47CF-8EA1-9D8A3042C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48" y="1354666"/>
            <a:ext cx="6593701" cy="22240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206D7-1075-4DBF-A64A-F7AA7F0A98A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8943" y="2090057"/>
            <a:ext cx="1915105" cy="3766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E1E86D-1F09-470F-A354-67D35B01DC98}"/>
              </a:ext>
            </a:extLst>
          </p:cNvPr>
          <p:cNvSpPr txBox="1"/>
          <p:nvPr/>
        </p:nvSpPr>
        <p:spPr>
          <a:xfrm>
            <a:off x="2390503" y="4035932"/>
            <a:ext cx="8621483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to view data from a specific machine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4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C438F-6A77-4128-8461-C72797DF5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BD5F9F-4F79-4892-B941-7E462E196069}"/>
              </a:ext>
            </a:extLst>
          </p:cNvPr>
          <p:cNvSpPr/>
          <p:nvPr/>
        </p:nvSpPr>
        <p:spPr>
          <a:xfrm>
            <a:off x="2873829" y="2494844"/>
            <a:ext cx="9091747" cy="4148668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7AFB4-89DD-49FF-8157-02CADA6A53B4}"/>
              </a:ext>
            </a:extLst>
          </p:cNvPr>
          <p:cNvSpPr/>
          <p:nvPr/>
        </p:nvSpPr>
        <p:spPr>
          <a:xfrm>
            <a:off x="222069" y="214488"/>
            <a:ext cx="11743507" cy="2280356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09128-F026-4620-9833-B5084F105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858" y="433405"/>
            <a:ext cx="3460192" cy="58367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3CA7BC-C6EC-41EC-91CC-3B5E99721CE8}"/>
              </a:ext>
            </a:extLst>
          </p:cNvPr>
          <p:cNvCxnSpPr>
            <a:cxnSpLocks/>
          </p:cNvCxnSpPr>
          <p:nvPr/>
        </p:nvCxnSpPr>
        <p:spPr>
          <a:xfrm flipV="1">
            <a:off x="2873829" y="2494844"/>
            <a:ext cx="1643029" cy="209203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5BBA7D-2C7F-4A24-AF1B-6B81F02003FD}"/>
              </a:ext>
            </a:extLst>
          </p:cNvPr>
          <p:cNvSpPr txBox="1"/>
          <p:nvPr/>
        </p:nvSpPr>
        <p:spPr>
          <a:xfrm>
            <a:off x="8151221" y="1260640"/>
            <a:ext cx="3605348" cy="37856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month, or hold CTRL for multiple months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9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0C438F-6A77-4128-8461-C72797DF5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85B0E0-FBDA-4C4F-8BD4-B9A7049CD5B8}"/>
              </a:ext>
            </a:extLst>
          </p:cNvPr>
          <p:cNvSpPr/>
          <p:nvPr/>
        </p:nvSpPr>
        <p:spPr>
          <a:xfrm>
            <a:off x="235131" y="4232366"/>
            <a:ext cx="11721738" cy="2428078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DC268-6813-4389-8A83-0734C0D8455E}"/>
              </a:ext>
            </a:extLst>
          </p:cNvPr>
          <p:cNvSpPr/>
          <p:nvPr/>
        </p:nvSpPr>
        <p:spPr>
          <a:xfrm>
            <a:off x="235131" y="197556"/>
            <a:ext cx="7341326" cy="403481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D94F5D7-DE5E-4A3B-A432-935AB2A93398}"/>
              </a:ext>
            </a:extLst>
          </p:cNvPr>
          <p:cNvSpPr/>
          <p:nvPr/>
        </p:nvSpPr>
        <p:spPr>
          <a:xfrm>
            <a:off x="5917474" y="300446"/>
            <a:ext cx="1541417" cy="393192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847F7-57A5-49C8-B1D2-095CD5D788A8}"/>
              </a:ext>
            </a:extLst>
          </p:cNvPr>
          <p:cNvSpPr txBox="1"/>
          <p:nvPr/>
        </p:nvSpPr>
        <p:spPr>
          <a:xfrm>
            <a:off x="391886" y="446713"/>
            <a:ext cx="5159827" cy="5262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This matrix displays the highest-selling products ranked by their total sales amount. </a:t>
            </a:r>
          </a:p>
          <a:p>
            <a:pPr algn="ctr"/>
            <a:endParaRPr lang="en-US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Scroll down to view the full list of products.</a:t>
            </a:r>
          </a:p>
          <a:p>
            <a:pPr algn="ctr"/>
            <a:endParaRPr lang="en-US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Selecting a product will filter and interact with other visualizations on the dashboard.</a:t>
            </a:r>
            <a:endParaRPr lang="en-ID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3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B0EE9-857D-4815-AE35-7EC24D303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3" y="1794295"/>
            <a:ext cx="11923733" cy="32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0666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59</TotalTime>
  <Words>92</Words>
  <Application>Microsoft Office PowerPoint</Application>
  <PresentationFormat>Widescreen</PresentationFormat>
  <Paragraphs>15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Bold</vt:lpstr>
      <vt:lpstr>Metropolitan</vt:lpstr>
      <vt:lpstr>Coffee Sales Dashboard (Mar 2024-Mar 2025) User Interaction Guide – Created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Sales Dashboard</dc:title>
  <dc:creator>Adam Pratama</dc:creator>
  <cp:lastModifiedBy>Adam Pratama</cp:lastModifiedBy>
  <cp:revision>12</cp:revision>
  <dcterms:created xsi:type="dcterms:W3CDTF">2025-08-08T14:07:56Z</dcterms:created>
  <dcterms:modified xsi:type="dcterms:W3CDTF">2025-08-09T08:17:36Z</dcterms:modified>
</cp:coreProperties>
</file>