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sldIdLst>
    <p:sldId id="256" r:id="rId2"/>
    <p:sldId id="267" r:id="rId3"/>
    <p:sldId id="262" r:id="rId4"/>
    <p:sldId id="268" r:id="rId5"/>
    <p:sldId id="269" r:id="rId6"/>
    <p:sldId id="266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264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9801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5653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97743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04753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9047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303458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56292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88989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84162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9213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32063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2255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853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281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31849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2504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E633C6-B3A5-4CD0-9756-A614F40A934F}" type="datetimeFigureOut">
              <a:rPr lang="en-ID" smtClean="0"/>
              <a:t>08/08/2025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205A0B1-5241-48BC-B2E2-B739F6300DC8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637970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73DAB-82D9-4AA4-BA99-44F5CB7491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1514046"/>
            <a:ext cx="9440034" cy="246628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Netflix Shows Dashboard (2008-2021)</a:t>
            </a:r>
            <a:br>
              <a:rPr lang="en-US" sz="66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000" dirty="0">
                <a:latin typeface="Segoe UI Bold" panose="020B0802040204020203" pitchFamily="34" charset="0"/>
                <a:cs typeface="Segoe UI Bold" panose="020B0802040204020203" pitchFamily="34" charset="0"/>
              </a:rPr>
              <a:t>User Interaction Guide – Created with Power BI</a:t>
            </a:r>
            <a:endParaRPr lang="en-ID" sz="2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AB86EE-87FC-47C9-8573-A0EEB4E2F8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48" y="5304398"/>
            <a:ext cx="9144000" cy="1553602"/>
          </a:xfrm>
        </p:spPr>
        <p:txBody>
          <a:bodyPr>
            <a:normAutofit/>
          </a:bodyPr>
          <a:lstStyle/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Last data refresh:</a:t>
            </a: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29/07/2025 21:51:58 WIB</a:t>
            </a:r>
          </a:p>
          <a:p>
            <a:pPr algn="just"/>
            <a:endParaRPr lang="en-US" sz="2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just"/>
            <a:r>
              <a:rPr lang="en-US" sz="1200" dirty="0">
                <a:latin typeface="Segoe UI" panose="020B0502040204020203" pitchFamily="34" charset="0"/>
                <a:cs typeface="Segoe UI" panose="020B0502040204020203" pitchFamily="34" charset="0"/>
              </a:rPr>
              <a:t>Downloaded at:</a:t>
            </a:r>
          </a:p>
          <a:p>
            <a:pPr algn="just"/>
            <a:r>
              <a:rPr lang="en-ID" sz="1200" dirty="0">
                <a:latin typeface="Segoe UI" panose="020B0502040204020203" pitchFamily="34" charset="0"/>
                <a:cs typeface="Segoe UI" panose="020B0502040204020203" pitchFamily="34" charset="0"/>
              </a:rPr>
              <a:t>Kaggle - 28/07/‎2025 ‏‎23:31:51 WIB</a:t>
            </a:r>
          </a:p>
        </p:txBody>
      </p:sp>
    </p:spTree>
    <p:extLst>
      <p:ext uri="{BB962C8B-B14F-4D97-AF65-F5344CB8AC3E}">
        <p14:creationId xmlns:p14="http://schemas.microsoft.com/office/powerpoint/2010/main" val="348562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705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BB2CF5-B71A-40F0-A9A0-56F96D425993}"/>
              </a:ext>
            </a:extLst>
          </p:cNvPr>
          <p:cNvSpPr/>
          <p:nvPr/>
        </p:nvSpPr>
        <p:spPr>
          <a:xfrm>
            <a:off x="220273" y="209774"/>
            <a:ext cx="11752988" cy="852551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07C15A-3284-4698-A488-021484AF6161}"/>
              </a:ext>
            </a:extLst>
          </p:cNvPr>
          <p:cNvSpPr/>
          <p:nvPr/>
        </p:nvSpPr>
        <p:spPr>
          <a:xfrm>
            <a:off x="220273" y="2086984"/>
            <a:ext cx="1611130" cy="455048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FD2395-C5FA-43D8-9A0E-98F3D892E88A}"/>
              </a:ext>
            </a:extLst>
          </p:cNvPr>
          <p:cNvSpPr/>
          <p:nvPr/>
        </p:nvSpPr>
        <p:spPr>
          <a:xfrm>
            <a:off x="1831403" y="1062325"/>
            <a:ext cx="10140324" cy="5591664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7FCEC74-DA8F-4D89-8CCB-A938F34DAEB8}"/>
              </a:ext>
            </a:extLst>
          </p:cNvPr>
          <p:cNvCxnSpPr>
            <a:cxnSpLocks/>
          </p:cNvCxnSpPr>
          <p:nvPr/>
        </p:nvCxnSpPr>
        <p:spPr>
          <a:xfrm>
            <a:off x="1829869" y="1493370"/>
            <a:ext cx="3082558" cy="121586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F8BD0F2-7A4D-4CFF-8B5F-652795BAA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2427" y="1973072"/>
            <a:ext cx="2707522" cy="1588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31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BD89113-C4AD-4FC0-BE0F-C403F187133E}"/>
              </a:ext>
            </a:extLst>
          </p:cNvPr>
          <p:cNvSpPr/>
          <p:nvPr/>
        </p:nvSpPr>
        <p:spPr>
          <a:xfrm>
            <a:off x="1840159" y="206829"/>
            <a:ext cx="10134128" cy="6433457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4C8399-7DA7-46D4-910E-9B86C770CE6E}"/>
              </a:ext>
            </a:extLst>
          </p:cNvPr>
          <p:cNvSpPr/>
          <p:nvPr/>
        </p:nvSpPr>
        <p:spPr>
          <a:xfrm>
            <a:off x="217713" y="217715"/>
            <a:ext cx="1622446" cy="1853132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FD2B31-8520-4B02-81CE-793CA435F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5631" y="400210"/>
            <a:ext cx="2010888" cy="552994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182DE79-AB44-4DFA-8D1C-78195D82FB97}"/>
              </a:ext>
            </a:extLst>
          </p:cNvPr>
          <p:cNvCxnSpPr>
            <a:cxnSpLocks/>
          </p:cNvCxnSpPr>
          <p:nvPr/>
        </p:nvCxnSpPr>
        <p:spPr>
          <a:xfrm flipV="1">
            <a:off x="1840159" y="2786231"/>
            <a:ext cx="3095472" cy="163785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DF6545E-B823-4116-BEF4-8BDC6ED56779}"/>
              </a:ext>
            </a:extLst>
          </p:cNvPr>
          <p:cNvSpPr txBox="1"/>
          <p:nvPr/>
        </p:nvSpPr>
        <p:spPr>
          <a:xfrm>
            <a:off x="7162238" y="1843950"/>
            <a:ext cx="4034119" cy="317009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filter for each month, or hold CTRL for multiple months</a:t>
            </a:r>
            <a:endParaRPr lang="en-ID" sz="40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363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BB1C1F-0564-4C13-BFFA-34BC9EAB73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2985B51-A76F-45DE-B4E5-EA6EE4942F25}"/>
              </a:ext>
            </a:extLst>
          </p:cNvPr>
          <p:cNvSpPr/>
          <p:nvPr/>
        </p:nvSpPr>
        <p:spPr>
          <a:xfrm>
            <a:off x="206387" y="212270"/>
            <a:ext cx="6786085" cy="6433457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EF03CF-54F1-4046-ADCE-D2D8412128E9}"/>
              </a:ext>
            </a:extLst>
          </p:cNvPr>
          <p:cNvSpPr/>
          <p:nvPr/>
        </p:nvSpPr>
        <p:spPr>
          <a:xfrm>
            <a:off x="6992472" y="212271"/>
            <a:ext cx="4988858" cy="1874713"/>
          </a:xfrm>
          <a:prstGeom prst="rect">
            <a:avLst/>
          </a:prstGeom>
          <a:solidFill>
            <a:schemeClr val="accent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2FB96DF-BFA1-4D3C-BB90-B565140433C5}"/>
              </a:ext>
            </a:extLst>
          </p:cNvPr>
          <p:cNvCxnSpPr>
            <a:cxnSpLocks/>
          </p:cNvCxnSpPr>
          <p:nvPr/>
        </p:nvCxnSpPr>
        <p:spPr>
          <a:xfrm>
            <a:off x="5279228" y="3213554"/>
            <a:ext cx="1616424" cy="97619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6ED906D-91C3-4AC8-8A5F-B02E4F1AC944}"/>
              </a:ext>
            </a:extLst>
          </p:cNvPr>
          <p:cNvSpPr txBox="1"/>
          <p:nvPr/>
        </p:nvSpPr>
        <p:spPr>
          <a:xfrm>
            <a:off x="841158" y="1336583"/>
            <a:ext cx="4438070" cy="35394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You can hover over the bubbles to see the total number of shows for each country.</a:t>
            </a:r>
            <a:b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</a:br>
            <a:r>
              <a:rPr lang="en-US" sz="2800" dirty="0">
                <a:latin typeface="Segoe UI Bold" panose="020B0802040204020203" pitchFamily="34" charset="0"/>
                <a:cs typeface="Segoe UI Bold" panose="020B0802040204020203" pitchFamily="34" charset="0"/>
              </a:rPr>
              <a:t>Click on a bubble to filter the data and view the date added for shows from that country.</a:t>
            </a:r>
            <a:endParaRPr lang="en-ID" sz="2800" dirty="0">
              <a:latin typeface="Segoe UI Bold" panose="020B0802040204020203" pitchFamily="34" charset="0"/>
              <a:cs typeface="Segoe UI Bold" panose="020B08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212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7D7422-A0F5-4814-8E0C-EE707729E3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6" y="367686"/>
            <a:ext cx="6029907" cy="194061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44EE06-82A5-4F37-A749-7E0D8730E1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4" y="4502647"/>
            <a:ext cx="6029906" cy="209015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204B01-6DC5-40C7-B3C8-10D5C0534F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1045" y="2351334"/>
            <a:ext cx="6029907" cy="21082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92625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Netflix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E50914"/>
      </a:accent1>
      <a:accent2>
        <a:srgbClr val="231F1F"/>
      </a:accent2>
      <a:accent3>
        <a:srgbClr val="B81D24"/>
      </a:accent3>
      <a:accent4>
        <a:srgbClr val="8C8C8C"/>
      </a:accent4>
      <a:accent5>
        <a:srgbClr val="334155"/>
      </a:accent5>
      <a:accent6>
        <a:srgbClr val="661931"/>
      </a:accent6>
      <a:hlink>
        <a:srgbClr val="72040A"/>
      </a:hlink>
      <a:folHlink>
        <a:srgbClr val="B26B02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172</TotalTime>
  <Words>55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Calisto MT</vt:lpstr>
      <vt:lpstr>Segoe UI</vt:lpstr>
      <vt:lpstr>Segoe UI Bold</vt:lpstr>
      <vt:lpstr>Wingdings 2</vt:lpstr>
      <vt:lpstr>Slate</vt:lpstr>
      <vt:lpstr>Netflix Shows Dashboard (2008-2021) User Interaction Guide – Created with Power BI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Shows Dashboard (2008-2021)</dc:title>
  <dc:creator>Adam Pratama</dc:creator>
  <cp:lastModifiedBy>Adam Pratama</cp:lastModifiedBy>
  <cp:revision>16</cp:revision>
  <dcterms:created xsi:type="dcterms:W3CDTF">2025-07-30T09:27:09Z</dcterms:created>
  <dcterms:modified xsi:type="dcterms:W3CDTF">2025-08-08T14:42:26Z</dcterms:modified>
</cp:coreProperties>
</file>