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2" r:id="rId3"/>
    <p:sldId id="263" r:id="rId4"/>
    <p:sldId id="264" r:id="rId5"/>
    <p:sldId id="265" r:id="rId6"/>
    <p:sldId id="261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30/07/2025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92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30/07/2025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801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30/07/2025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653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30/07/2025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774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30/07/2025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475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30/07/2025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9047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30/07/2025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0345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30/07/2025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6292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30/07/2025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898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30/07/2025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416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30/07/2025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921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30/07/2025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206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30/07/2025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255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30/07/2025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685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30/07/2025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28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30/07/2025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184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30/07/2025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250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E633C6-B3A5-4CD0-9756-A614F40A934F}" type="datetimeFigureOut">
              <a:rPr lang="en-ID" smtClean="0"/>
              <a:t>30/07/2025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3797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3DAB-82D9-4AA4-BA99-44F5CB749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514046"/>
            <a:ext cx="9440034" cy="24662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Netflix Shows Dashboard (2008-2021)</a:t>
            </a:r>
            <a:br>
              <a:rPr lang="en-US" sz="6600" dirty="0">
                <a:latin typeface="Segoe UI Bold" panose="020B0802040204020203" pitchFamily="34" charset="0"/>
                <a:cs typeface="Segoe UI Bold" panose="020B0802040204020203" pitchFamily="34" charset="0"/>
              </a:rPr>
            </a:br>
            <a:r>
              <a:rPr lang="en-US" sz="2000" dirty="0">
                <a:latin typeface="Segoe UI Bold" panose="020B0802040204020203" pitchFamily="34" charset="0"/>
                <a:cs typeface="Segoe UI Bold" panose="020B0802040204020203" pitchFamily="34" charset="0"/>
              </a:rPr>
              <a:t>User Interaction Guide – Created with Power BI</a:t>
            </a:r>
            <a:endParaRPr lang="en-ID" sz="2000" dirty="0"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B86EE-87FC-47C9-8573-A0EEB4E2F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848" y="5304398"/>
            <a:ext cx="9144000" cy="1553602"/>
          </a:xfrm>
        </p:spPr>
        <p:txBody>
          <a:bodyPr>
            <a:normAutofit/>
          </a:bodyPr>
          <a:lstStyle/>
          <a:p>
            <a:pPr algn="just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Last data refresh:</a:t>
            </a:r>
          </a:p>
          <a:p>
            <a:pPr algn="just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29/07/2025 21:51:58 WIB</a:t>
            </a:r>
          </a:p>
          <a:p>
            <a:pPr algn="just"/>
            <a:endParaRPr lang="en-US" sz="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Downloaded at:</a:t>
            </a:r>
          </a:p>
          <a:p>
            <a:pPr algn="just"/>
            <a:r>
              <a:rPr lang="en-ID" sz="1200" dirty="0">
                <a:latin typeface="Segoe UI" panose="020B0502040204020203" pitchFamily="34" charset="0"/>
                <a:cs typeface="Segoe UI" panose="020B0502040204020203" pitchFamily="34" charset="0"/>
              </a:rPr>
              <a:t>Kaggle - 28/07/‎2025 ‏‎23:31:51 WIB</a:t>
            </a:r>
          </a:p>
        </p:txBody>
      </p:sp>
    </p:spTree>
    <p:extLst>
      <p:ext uri="{BB962C8B-B14F-4D97-AF65-F5344CB8AC3E}">
        <p14:creationId xmlns:p14="http://schemas.microsoft.com/office/powerpoint/2010/main" val="348562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9D83BC-164D-41A5-8997-251E587C0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1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9D83BC-164D-41A5-8997-251E587C0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3F327E-88AB-4667-BF1A-330F1635AE62}"/>
              </a:ext>
            </a:extLst>
          </p:cNvPr>
          <p:cNvSpPr/>
          <p:nvPr/>
        </p:nvSpPr>
        <p:spPr>
          <a:xfrm>
            <a:off x="1812171" y="217714"/>
            <a:ext cx="10162115" cy="6433457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5DFDE-63D2-4FCF-98B3-390157B876FC}"/>
              </a:ext>
            </a:extLst>
          </p:cNvPr>
          <p:cNvSpPr/>
          <p:nvPr/>
        </p:nvSpPr>
        <p:spPr>
          <a:xfrm>
            <a:off x="217714" y="217714"/>
            <a:ext cx="1654628" cy="849086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D65F82-E036-4041-A737-CDE94E94CFDB}"/>
              </a:ext>
            </a:extLst>
          </p:cNvPr>
          <p:cNvCxnSpPr>
            <a:cxnSpLocks/>
          </p:cNvCxnSpPr>
          <p:nvPr/>
        </p:nvCxnSpPr>
        <p:spPr>
          <a:xfrm>
            <a:off x="1812171" y="1594573"/>
            <a:ext cx="3082558" cy="121586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3C87B7F-539A-4079-BA01-0128AEBE7482}"/>
              </a:ext>
            </a:extLst>
          </p:cNvPr>
          <p:cNvSpPr/>
          <p:nvPr/>
        </p:nvSpPr>
        <p:spPr>
          <a:xfrm>
            <a:off x="217713" y="2038189"/>
            <a:ext cx="1654629" cy="4612969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29AC05-428C-4974-8D69-A738E7F41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210" y="2016079"/>
            <a:ext cx="2707522" cy="15887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487225-463F-4A90-9662-2EFEC95F043A}"/>
              </a:ext>
            </a:extLst>
          </p:cNvPr>
          <p:cNvSpPr txBox="1"/>
          <p:nvPr/>
        </p:nvSpPr>
        <p:spPr>
          <a:xfrm>
            <a:off x="2891118" y="3939988"/>
            <a:ext cx="6683188" cy="132343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Segoe UI Bold" panose="020B0802040204020203" pitchFamily="34" charset="0"/>
                <a:cs typeface="Segoe UI Bold" panose="020B0802040204020203" pitchFamily="34" charset="0"/>
              </a:rPr>
              <a:t>You can filter for each Type of Show</a:t>
            </a:r>
            <a:endParaRPr lang="en-ID" sz="4000" dirty="0"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587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9D83BC-164D-41A5-8997-251E587C0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B515FA-8C5B-4FFF-82F2-6C248AE4D49E}"/>
              </a:ext>
            </a:extLst>
          </p:cNvPr>
          <p:cNvSpPr/>
          <p:nvPr/>
        </p:nvSpPr>
        <p:spPr>
          <a:xfrm>
            <a:off x="1840159" y="206829"/>
            <a:ext cx="10134128" cy="6433457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6F09E8-79E1-43C1-A792-EA8428CB8C52}"/>
              </a:ext>
            </a:extLst>
          </p:cNvPr>
          <p:cNvSpPr/>
          <p:nvPr/>
        </p:nvSpPr>
        <p:spPr>
          <a:xfrm>
            <a:off x="217714" y="206829"/>
            <a:ext cx="1622445" cy="859971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73C32-21B3-4DB2-B001-49D35CC6607B}"/>
              </a:ext>
            </a:extLst>
          </p:cNvPr>
          <p:cNvSpPr/>
          <p:nvPr/>
        </p:nvSpPr>
        <p:spPr>
          <a:xfrm>
            <a:off x="217713" y="1066799"/>
            <a:ext cx="1622446" cy="1004047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268426-AE20-4221-A4F9-8A31104EC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631" y="400210"/>
            <a:ext cx="2010888" cy="552994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2E5ED9-2C17-4691-B987-F79D9C2F4B99}"/>
              </a:ext>
            </a:extLst>
          </p:cNvPr>
          <p:cNvCxnSpPr>
            <a:cxnSpLocks/>
          </p:cNvCxnSpPr>
          <p:nvPr/>
        </p:nvCxnSpPr>
        <p:spPr>
          <a:xfrm flipV="1">
            <a:off x="1840159" y="2675965"/>
            <a:ext cx="3095471" cy="174811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C1392FD-7BD1-4B6C-AB45-0F4752E63B78}"/>
              </a:ext>
            </a:extLst>
          </p:cNvPr>
          <p:cNvSpPr txBox="1"/>
          <p:nvPr/>
        </p:nvSpPr>
        <p:spPr>
          <a:xfrm>
            <a:off x="7162238" y="1843950"/>
            <a:ext cx="4034119" cy="31700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Segoe UI Bold" panose="020B0802040204020203" pitchFamily="34" charset="0"/>
                <a:cs typeface="Segoe UI Bold" panose="020B0802040204020203" pitchFamily="34" charset="0"/>
              </a:rPr>
              <a:t>You can filter for each month, or hold CTRL for multiple months</a:t>
            </a:r>
            <a:endParaRPr lang="en-ID" sz="4000" dirty="0"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327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9D83BC-164D-41A5-8997-251E587C0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7B7CA62-382B-4157-B4BE-592CE98DCAE0}"/>
              </a:ext>
            </a:extLst>
          </p:cNvPr>
          <p:cNvSpPr/>
          <p:nvPr/>
        </p:nvSpPr>
        <p:spPr>
          <a:xfrm>
            <a:off x="206387" y="212270"/>
            <a:ext cx="6786085" cy="6433457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29029-EDFF-4417-AE9B-3D51A5CDE06D}"/>
              </a:ext>
            </a:extLst>
          </p:cNvPr>
          <p:cNvSpPr/>
          <p:nvPr/>
        </p:nvSpPr>
        <p:spPr>
          <a:xfrm>
            <a:off x="6992472" y="212271"/>
            <a:ext cx="4988858" cy="187471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D984AD-425F-4345-9948-4C99ABBB0298}"/>
              </a:ext>
            </a:extLst>
          </p:cNvPr>
          <p:cNvCxnSpPr>
            <a:cxnSpLocks/>
          </p:cNvCxnSpPr>
          <p:nvPr/>
        </p:nvCxnSpPr>
        <p:spPr>
          <a:xfrm>
            <a:off x="5279228" y="3213554"/>
            <a:ext cx="1616424" cy="9761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AFA41E7-113A-417F-824E-543BCE211148}"/>
              </a:ext>
            </a:extLst>
          </p:cNvPr>
          <p:cNvSpPr txBox="1"/>
          <p:nvPr/>
        </p:nvSpPr>
        <p:spPr>
          <a:xfrm>
            <a:off x="841158" y="1336583"/>
            <a:ext cx="4438070" cy="35394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egoe UI Bold" panose="020B0802040204020203" pitchFamily="34" charset="0"/>
                <a:cs typeface="Segoe UI Bold" panose="020B0802040204020203" pitchFamily="34" charset="0"/>
              </a:rPr>
              <a:t>You can hover over the bubbles to see the total number of shows for each country.</a:t>
            </a:r>
            <a:br>
              <a:rPr lang="en-US" sz="2800" dirty="0">
                <a:latin typeface="Segoe UI Bold" panose="020B0802040204020203" pitchFamily="34" charset="0"/>
                <a:cs typeface="Segoe UI Bold" panose="020B0802040204020203" pitchFamily="34" charset="0"/>
              </a:rPr>
            </a:br>
            <a:r>
              <a:rPr lang="en-US" sz="2800" dirty="0">
                <a:latin typeface="Segoe UI Bold" panose="020B0802040204020203" pitchFamily="34" charset="0"/>
                <a:cs typeface="Segoe UI Bold" panose="020B0802040204020203" pitchFamily="34" charset="0"/>
              </a:rPr>
              <a:t>Click on a bubble to filter the data and view the date added for shows from that country.</a:t>
            </a:r>
            <a:endParaRPr lang="en-ID" sz="2800" dirty="0"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25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870083-C984-49E3-99EA-26F8B968B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5153" y="0"/>
            <a:ext cx="12407153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C2D3C04-B51C-4D1E-9324-7D33D70A27A3}"/>
              </a:ext>
            </a:extLst>
          </p:cNvPr>
          <p:cNvSpPr/>
          <p:nvPr/>
        </p:nvSpPr>
        <p:spPr>
          <a:xfrm>
            <a:off x="3477" y="212270"/>
            <a:ext cx="6892175" cy="6433457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FDBE9D-7CC1-4665-81F5-EC0C9CC4DF0B}"/>
              </a:ext>
            </a:extLst>
          </p:cNvPr>
          <p:cNvSpPr/>
          <p:nvPr/>
        </p:nvSpPr>
        <p:spPr>
          <a:xfrm>
            <a:off x="6895652" y="212271"/>
            <a:ext cx="5066852" cy="187471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DD947C-B603-4B1C-A205-04D9CF8E8285}"/>
              </a:ext>
            </a:extLst>
          </p:cNvPr>
          <p:cNvCxnSpPr>
            <a:cxnSpLocks/>
          </p:cNvCxnSpPr>
          <p:nvPr/>
        </p:nvCxnSpPr>
        <p:spPr>
          <a:xfrm>
            <a:off x="5056094" y="3428999"/>
            <a:ext cx="1839558" cy="760747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82A4259-1AF3-45AD-8775-B08D034D32AA}"/>
              </a:ext>
            </a:extLst>
          </p:cNvPr>
          <p:cNvSpPr txBox="1"/>
          <p:nvPr/>
        </p:nvSpPr>
        <p:spPr>
          <a:xfrm>
            <a:off x="548640" y="1443839"/>
            <a:ext cx="4507454" cy="35394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egoe UI Bold" panose="020B0802040204020203" pitchFamily="34" charset="0"/>
                <a:cs typeface="Segoe UI Bold" panose="020B0802040204020203" pitchFamily="34" charset="0"/>
              </a:rPr>
              <a:t>You can hover over the bubbles to see the total number of shows for each country.</a:t>
            </a:r>
            <a:br>
              <a:rPr lang="en-US" sz="2800" dirty="0">
                <a:latin typeface="Segoe UI Bold" panose="020B0802040204020203" pitchFamily="34" charset="0"/>
                <a:cs typeface="Segoe UI Bold" panose="020B0802040204020203" pitchFamily="34" charset="0"/>
              </a:rPr>
            </a:br>
            <a:r>
              <a:rPr lang="en-US" sz="2800" dirty="0">
                <a:latin typeface="Segoe UI Bold" panose="020B0802040204020203" pitchFamily="34" charset="0"/>
                <a:cs typeface="Segoe UI Bold" panose="020B0802040204020203" pitchFamily="34" charset="0"/>
              </a:rPr>
              <a:t>Click on a bubble to filter the data and view the date added for shows from that country.</a:t>
            </a:r>
            <a:endParaRPr lang="en-ID" sz="2800" dirty="0"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54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7D7422-A0F5-4814-8E0C-EE707729E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46" y="367686"/>
            <a:ext cx="6029907" cy="19406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44EE06-82A5-4F37-A749-7E0D8730E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44" y="4502647"/>
            <a:ext cx="6029906" cy="20901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204B01-6DC5-40C7-B3C8-10D5C0534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45" y="2351334"/>
            <a:ext cx="6029907" cy="21082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9262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Netflix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50914"/>
      </a:accent1>
      <a:accent2>
        <a:srgbClr val="231F1F"/>
      </a:accent2>
      <a:accent3>
        <a:srgbClr val="B81D24"/>
      </a:accent3>
      <a:accent4>
        <a:srgbClr val="8C8C8C"/>
      </a:accent4>
      <a:accent5>
        <a:srgbClr val="334155"/>
      </a:accent5>
      <a:accent6>
        <a:srgbClr val="661931"/>
      </a:accent6>
      <a:hlink>
        <a:srgbClr val="72040A"/>
      </a:hlink>
      <a:folHlink>
        <a:srgbClr val="B26B02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162</TotalTime>
  <Words>80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Calisto MT</vt:lpstr>
      <vt:lpstr>Segoe UI</vt:lpstr>
      <vt:lpstr>Segoe UI Bold</vt:lpstr>
      <vt:lpstr>Wingdings 2</vt:lpstr>
      <vt:lpstr>Slate</vt:lpstr>
      <vt:lpstr>Netflix Shows Dashboard (2008-2021) User Interaction Guide – Created with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Shows Dashboard (2008-2021)</dc:title>
  <dc:creator>Adam Pratama</dc:creator>
  <cp:lastModifiedBy>Adam Pratama</cp:lastModifiedBy>
  <cp:revision>13</cp:revision>
  <dcterms:created xsi:type="dcterms:W3CDTF">2025-07-30T09:27:09Z</dcterms:created>
  <dcterms:modified xsi:type="dcterms:W3CDTF">2025-07-30T12:12:10Z</dcterms:modified>
</cp:coreProperties>
</file>