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67" r:id="rId3"/>
    <p:sldId id="270" r:id="rId4"/>
    <p:sldId id="271" r:id="rId5"/>
    <p:sldId id="272" r:id="rId6"/>
    <p:sldId id="26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66" d="100"/>
          <a:sy n="66" d="100"/>
        </p:scale>
        <p:origin x="1002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33C6-B3A5-4CD0-9756-A614F40A934F}" type="datetimeFigureOut">
              <a:rPr lang="en-ID" smtClean="0"/>
              <a:t>28/08/2025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5A0B1-5241-48BC-B2E2-B739F6300D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69264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33C6-B3A5-4CD0-9756-A614F40A934F}" type="datetimeFigureOut">
              <a:rPr lang="en-ID" smtClean="0"/>
              <a:t>28/08/2025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5A0B1-5241-48BC-B2E2-B739F6300D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98017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33C6-B3A5-4CD0-9756-A614F40A934F}" type="datetimeFigureOut">
              <a:rPr lang="en-ID" smtClean="0"/>
              <a:t>28/08/2025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5A0B1-5241-48BC-B2E2-B739F6300D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56532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33C6-B3A5-4CD0-9756-A614F40A934F}" type="datetimeFigureOut">
              <a:rPr lang="en-ID" smtClean="0"/>
              <a:t>28/08/2025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5A0B1-5241-48BC-B2E2-B739F6300DC8}" type="slidenum">
              <a:rPr lang="en-ID" smtClean="0"/>
              <a:t>‹#›</a:t>
            </a:fld>
            <a:endParaRPr lang="en-ID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9774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33C6-B3A5-4CD0-9756-A614F40A934F}" type="datetimeFigureOut">
              <a:rPr lang="en-ID" smtClean="0"/>
              <a:t>28/08/2025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5A0B1-5241-48BC-B2E2-B739F6300D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0475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33C6-B3A5-4CD0-9756-A614F40A934F}" type="datetimeFigureOut">
              <a:rPr lang="en-ID" smtClean="0"/>
              <a:t>28/08/2025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5A0B1-5241-48BC-B2E2-B739F6300D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59047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33C6-B3A5-4CD0-9756-A614F40A934F}" type="datetimeFigureOut">
              <a:rPr lang="en-ID" smtClean="0"/>
              <a:t>28/08/2025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5A0B1-5241-48BC-B2E2-B739F6300D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30345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33C6-B3A5-4CD0-9756-A614F40A934F}" type="datetimeFigureOut">
              <a:rPr lang="en-ID" smtClean="0"/>
              <a:t>28/08/2025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5A0B1-5241-48BC-B2E2-B739F6300D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56292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33C6-B3A5-4CD0-9756-A614F40A934F}" type="datetimeFigureOut">
              <a:rPr lang="en-ID" smtClean="0"/>
              <a:t>28/08/2025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5A0B1-5241-48BC-B2E2-B739F6300D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88989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33C6-B3A5-4CD0-9756-A614F40A934F}" type="datetimeFigureOut">
              <a:rPr lang="en-ID" smtClean="0"/>
              <a:t>28/08/2025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5A0B1-5241-48BC-B2E2-B739F6300D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84162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33C6-B3A5-4CD0-9756-A614F40A934F}" type="datetimeFigureOut">
              <a:rPr lang="en-ID" smtClean="0"/>
              <a:t>28/08/2025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5A0B1-5241-48BC-B2E2-B739F6300D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29213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33C6-B3A5-4CD0-9756-A614F40A934F}" type="datetimeFigureOut">
              <a:rPr lang="en-ID" smtClean="0"/>
              <a:t>28/08/2025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5A0B1-5241-48BC-B2E2-B739F6300D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32063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33C6-B3A5-4CD0-9756-A614F40A934F}" type="datetimeFigureOut">
              <a:rPr lang="en-ID" smtClean="0"/>
              <a:t>28/08/2025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5A0B1-5241-48BC-B2E2-B739F6300D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22551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33C6-B3A5-4CD0-9756-A614F40A934F}" type="datetimeFigureOut">
              <a:rPr lang="en-ID" smtClean="0"/>
              <a:t>28/08/2025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5A0B1-5241-48BC-B2E2-B739F6300D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36853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33C6-B3A5-4CD0-9756-A614F40A934F}" type="datetimeFigureOut">
              <a:rPr lang="en-ID" smtClean="0"/>
              <a:t>28/08/2025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5A0B1-5241-48BC-B2E2-B739F6300D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3281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33C6-B3A5-4CD0-9756-A614F40A934F}" type="datetimeFigureOut">
              <a:rPr lang="en-ID" smtClean="0"/>
              <a:t>28/08/2025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5A0B1-5241-48BC-B2E2-B739F6300D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31849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33C6-B3A5-4CD0-9756-A614F40A934F}" type="datetimeFigureOut">
              <a:rPr lang="en-ID" smtClean="0"/>
              <a:t>28/08/2025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5A0B1-5241-48BC-B2E2-B739F6300D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22504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4E633C6-B3A5-4CD0-9756-A614F40A934F}" type="datetimeFigureOut">
              <a:rPr lang="en-ID" smtClean="0"/>
              <a:t>28/08/2025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205A0B1-5241-48BC-B2E2-B739F6300D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637970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73DAB-82D9-4AA4-BA99-44F5CB749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1514046"/>
            <a:ext cx="9440034" cy="246628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Netflix Shows Dashboard (2008-2021)</a:t>
            </a:r>
            <a:br>
              <a:rPr lang="en-US" sz="6600" dirty="0">
                <a:latin typeface="Segoe UI Bold" panose="020B0802040204020203" pitchFamily="34" charset="0"/>
                <a:cs typeface="Segoe UI Bold" panose="020B0802040204020203" pitchFamily="34" charset="0"/>
              </a:rPr>
            </a:br>
            <a:r>
              <a:rPr lang="en-US" sz="2000" dirty="0">
                <a:latin typeface="Segoe UI Bold" panose="020B0802040204020203" pitchFamily="34" charset="0"/>
                <a:cs typeface="Segoe UI Bold" panose="020B0802040204020203" pitchFamily="34" charset="0"/>
              </a:rPr>
              <a:t>User Interaction Guide – Created with Power BI</a:t>
            </a:r>
            <a:endParaRPr lang="en-ID" sz="2000" dirty="0">
              <a:latin typeface="Segoe UI Bold" panose="020B0802040204020203" pitchFamily="34" charset="0"/>
              <a:cs typeface="Segoe UI Bold" panose="020B08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AB86EE-87FC-47C9-8573-A0EEB4E2F8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848" y="5304398"/>
            <a:ext cx="9144000" cy="1553602"/>
          </a:xfrm>
        </p:spPr>
        <p:txBody>
          <a:bodyPr>
            <a:normAutofit/>
          </a:bodyPr>
          <a:lstStyle/>
          <a:p>
            <a:pPr algn="just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Last data refresh:</a:t>
            </a:r>
          </a:p>
          <a:p>
            <a:pPr algn="just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29/07/2025 21:51:58 WIB</a:t>
            </a:r>
          </a:p>
          <a:p>
            <a:pPr algn="just"/>
            <a:endParaRPr lang="en-US" sz="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Downloaded at:</a:t>
            </a:r>
          </a:p>
          <a:p>
            <a:pPr algn="just"/>
            <a:r>
              <a:rPr lang="en-ID" sz="1200" dirty="0">
                <a:latin typeface="Segoe UI" panose="020B0502040204020203" pitchFamily="34" charset="0"/>
                <a:cs typeface="Segoe UI" panose="020B0502040204020203" pitchFamily="34" charset="0"/>
              </a:rPr>
              <a:t>Kaggle - 28/07/‎2025 ‏‎23:31:51 WIB</a:t>
            </a:r>
          </a:p>
        </p:txBody>
      </p:sp>
    </p:spTree>
    <p:extLst>
      <p:ext uri="{BB962C8B-B14F-4D97-AF65-F5344CB8AC3E}">
        <p14:creationId xmlns:p14="http://schemas.microsoft.com/office/powerpoint/2010/main" val="3485626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5FEF35-064C-450A-A782-961B4D8AA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705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5FEF35-064C-450A-A782-961B4D8AA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C3FA850-626F-4C7E-A984-4F4FCEE05D9B}"/>
              </a:ext>
            </a:extLst>
          </p:cNvPr>
          <p:cNvSpPr/>
          <p:nvPr/>
        </p:nvSpPr>
        <p:spPr>
          <a:xfrm>
            <a:off x="220273" y="209774"/>
            <a:ext cx="11752988" cy="852551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D49459-730C-48BA-925F-215E8851C7D1}"/>
              </a:ext>
            </a:extLst>
          </p:cNvPr>
          <p:cNvSpPr/>
          <p:nvPr/>
        </p:nvSpPr>
        <p:spPr>
          <a:xfrm>
            <a:off x="220273" y="2086984"/>
            <a:ext cx="1611130" cy="4550484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79A666-8592-4EFD-B589-F65D098B0A3F}"/>
              </a:ext>
            </a:extLst>
          </p:cNvPr>
          <p:cNvSpPr/>
          <p:nvPr/>
        </p:nvSpPr>
        <p:spPr>
          <a:xfrm>
            <a:off x="1831403" y="1062325"/>
            <a:ext cx="10140324" cy="5591664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4FA8F81-BD7B-4CA6-82B3-F187DE4435FA}"/>
              </a:ext>
            </a:extLst>
          </p:cNvPr>
          <p:cNvCxnSpPr>
            <a:cxnSpLocks/>
          </p:cNvCxnSpPr>
          <p:nvPr/>
        </p:nvCxnSpPr>
        <p:spPr>
          <a:xfrm>
            <a:off x="1829869" y="1493370"/>
            <a:ext cx="3082558" cy="121586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1FCAEF7-9344-4781-AC99-ED4BF4B24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427" y="1973072"/>
            <a:ext cx="2707522" cy="15887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A549A10-6670-453B-B231-9B27F55E198F}"/>
              </a:ext>
            </a:extLst>
          </p:cNvPr>
          <p:cNvSpPr txBox="1"/>
          <p:nvPr/>
        </p:nvSpPr>
        <p:spPr>
          <a:xfrm>
            <a:off x="1962379" y="4041191"/>
            <a:ext cx="8612183" cy="13234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Segoe UI Bold" panose="020B0802040204020203" pitchFamily="34" charset="0"/>
                <a:cs typeface="Segoe UI Bold" panose="020B0802040204020203" pitchFamily="34" charset="0"/>
              </a:rPr>
              <a:t>You can filter for each type of show</a:t>
            </a:r>
            <a:endParaRPr lang="en-ID" sz="4000" dirty="0">
              <a:latin typeface="Segoe UI Bold" panose="020B0802040204020203" pitchFamily="34" charset="0"/>
              <a:cs typeface="Segoe UI Bold" panose="020B08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952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5FEF35-064C-450A-A782-961B4D8AA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3616A70-31E6-4674-BC66-304ABB9DC0A4}"/>
              </a:ext>
            </a:extLst>
          </p:cNvPr>
          <p:cNvSpPr/>
          <p:nvPr/>
        </p:nvSpPr>
        <p:spPr>
          <a:xfrm>
            <a:off x="1840159" y="206829"/>
            <a:ext cx="10134128" cy="6433457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E70A8E-83A4-4CD0-AFDD-7B967A9CEEBA}"/>
              </a:ext>
            </a:extLst>
          </p:cNvPr>
          <p:cNvSpPr/>
          <p:nvPr/>
        </p:nvSpPr>
        <p:spPr>
          <a:xfrm>
            <a:off x="217713" y="217715"/>
            <a:ext cx="1622446" cy="185313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3D6B43-C8F0-45B3-B689-D80F4AC16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631" y="400210"/>
            <a:ext cx="2010888" cy="552994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AA1EFCE-BD01-4F82-A712-EB63E2817B80}"/>
              </a:ext>
            </a:extLst>
          </p:cNvPr>
          <p:cNvCxnSpPr>
            <a:cxnSpLocks/>
          </p:cNvCxnSpPr>
          <p:nvPr/>
        </p:nvCxnSpPr>
        <p:spPr>
          <a:xfrm flipV="1">
            <a:off x="1840159" y="2786231"/>
            <a:ext cx="3095472" cy="163785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2F7A616-2B5C-4E01-9B8D-3096E32FB5DF}"/>
              </a:ext>
            </a:extLst>
          </p:cNvPr>
          <p:cNvSpPr txBox="1"/>
          <p:nvPr/>
        </p:nvSpPr>
        <p:spPr>
          <a:xfrm>
            <a:off x="7162238" y="1843950"/>
            <a:ext cx="4034119" cy="31700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Segoe UI Bold" panose="020B0802040204020203" pitchFamily="34" charset="0"/>
                <a:cs typeface="Segoe UI Bold" panose="020B0802040204020203" pitchFamily="34" charset="0"/>
              </a:rPr>
              <a:t>You can filter for each month, or hold CTRL for multiple months</a:t>
            </a:r>
            <a:endParaRPr lang="en-ID" sz="4000" dirty="0">
              <a:latin typeface="Segoe UI Bold" panose="020B0802040204020203" pitchFamily="34" charset="0"/>
              <a:cs typeface="Segoe UI Bold" panose="020B08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516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5FEF35-064C-450A-A782-961B4D8AA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842993E-8ED9-4908-AE2B-8972319A91FB}"/>
              </a:ext>
            </a:extLst>
          </p:cNvPr>
          <p:cNvSpPr/>
          <p:nvPr/>
        </p:nvSpPr>
        <p:spPr>
          <a:xfrm>
            <a:off x="206387" y="212270"/>
            <a:ext cx="6786085" cy="6433457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BB80D6-90BF-4746-8F70-AE6789E2497A}"/>
              </a:ext>
            </a:extLst>
          </p:cNvPr>
          <p:cNvSpPr/>
          <p:nvPr/>
        </p:nvSpPr>
        <p:spPr>
          <a:xfrm>
            <a:off x="6992472" y="212271"/>
            <a:ext cx="4988858" cy="1874713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1D71E1E-A736-43D3-8CE4-CADB0F886348}"/>
              </a:ext>
            </a:extLst>
          </p:cNvPr>
          <p:cNvCxnSpPr>
            <a:cxnSpLocks/>
          </p:cNvCxnSpPr>
          <p:nvPr/>
        </p:nvCxnSpPr>
        <p:spPr>
          <a:xfrm>
            <a:off x="5279228" y="3213554"/>
            <a:ext cx="1616424" cy="97619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19D70A3-4067-4742-AB44-A958CD1F5852}"/>
              </a:ext>
            </a:extLst>
          </p:cNvPr>
          <p:cNvSpPr txBox="1"/>
          <p:nvPr/>
        </p:nvSpPr>
        <p:spPr>
          <a:xfrm>
            <a:off x="841158" y="1336583"/>
            <a:ext cx="4438070" cy="35394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egoe UI Bold" panose="020B0802040204020203" pitchFamily="34" charset="0"/>
                <a:cs typeface="Segoe UI Bold" panose="020B0802040204020203" pitchFamily="34" charset="0"/>
              </a:rPr>
              <a:t>You can hover over the bubbles to see the total number of shows for each country.</a:t>
            </a:r>
            <a:br>
              <a:rPr lang="en-US" sz="2800" dirty="0">
                <a:latin typeface="Segoe UI Bold" panose="020B0802040204020203" pitchFamily="34" charset="0"/>
                <a:cs typeface="Segoe UI Bold" panose="020B0802040204020203" pitchFamily="34" charset="0"/>
              </a:rPr>
            </a:br>
            <a:r>
              <a:rPr lang="en-US" sz="2800" dirty="0">
                <a:latin typeface="Segoe UI Bold" panose="020B0802040204020203" pitchFamily="34" charset="0"/>
                <a:cs typeface="Segoe UI Bold" panose="020B0802040204020203" pitchFamily="34" charset="0"/>
              </a:rPr>
              <a:t>Click on a bubble to filter the data and view the date added for shows from that country.</a:t>
            </a:r>
            <a:endParaRPr lang="en-ID" sz="2800" dirty="0">
              <a:latin typeface="Segoe UI Bold" panose="020B0802040204020203" pitchFamily="34" charset="0"/>
              <a:cs typeface="Segoe UI Bold" panose="020B08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859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7D7422-A0F5-4814-8E0C-EE707729E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046" y="367686"/>
            <a:ext cx="6029907" cy="194061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44EE06-82A5-4F37-A749-7E0D8730E1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044" y="4502647"/>
            <a:ext cx="6025896" cy="208876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4397019-ABBA-4D55-AEDC-8F28C3821B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501" y="2324180"/>
            <a:ext cx="6126480" cy="213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2625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Netflix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E50914"/>
      </a:accent1>
      <a:accent2>
        <a:srgbClr val="231F1F"/>
      </a:accent2>
      <a:accent3>
        <a:srgbClr val="B81D24"/>
      </a:accent3>
      <a:accent4>
        <a:srgbClr val="8C8C8C"/>
      </a:accent4>
      <a:accent5>
        <a:srgbClr val="334155"/>
      </a:accent5>
      <a:accent6>
        <a:srgbClr val="661931"/>
      </a:accent6>
      <a:hlink>
        <a:srgbClr val="72040A"/>
      </a:hlink>
      <a:folHlink>
        <a:srgbClr val="B26B02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200</TotalTime>
  <Words>63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Calisto MT</vt:lpstr>
      <vt:lpstr>Segoe UI</vt:lpstr>
      <vt:lpstr>Segoe UI Bold</vt:lpstr>
      <vt:lpstr>Wingdings 2</vt:lpstr>
      <vt:lpstr>Slate</vt:lpstr>
      <vt:lpstr>Netflix Shows Dashboard (2008-2021) User Interaction Guide – Created with Power BI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Shows Dashboard (2008-2021)</dc:title>
  <dc:creator>Adam Pratama</dc:creator>
  <cp:lastModifiedBy>Adam Pratama</cp:lastModifiedBy>
  <cp:revision>19</cp:revision>
  <dcterms:created xsi:type="dcterms:W3CDTF">2025-07-30T09:27:09Z</dcterms:created>
  <dcterms:modified xsi:type="dcterms:W3CDTF">2025-08-28T09:36:00Z</dcterms:modified>
</cp:coreProperties>
</file>