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6f983647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6f98364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6f98364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6f98364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6f98364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6f98364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6f9836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6f9836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f98364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f98364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6f98364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6f98364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6f98364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6f98364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6f98364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6f98364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6f98364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6f98364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6f98364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6f98364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6f98364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6f98364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2500"/>
              <a:t>Nintendo Webshop Project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300">
                <a:solidFill>
                  <a:schemeClr val="dk1"/>
                </a:solidFill>
              </a:rPr>
              <a:t>Papp Ádám, </a:t>
            </a:r>
            <a:r>
              <a:rPr lang="hu" sz="1100">
                <a:solidFill>
                  <a:schemeClr val="dk1"/>
                </a:solidFill>
              </a:rPr>
              <a:t>2023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Kategória választás után ha megnyomjuk a Create gombot, egy formot kapunk, melyben kiválasztott kategóriánként különböző adatokat tudunk felvinni.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Az általános adatok megegyeznek. Az ID és a létrehozás dátuma automatikusan töltődik ki.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75" y="152400"/>
            <a:ext cx="39266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30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Save gomb megnyomása után a termék adatai elmentésre kerülnek, a főoldalon és az admin felületen hozzáadódik a termékek listájához.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00" y="807300"/>
            <a:ext cx="5527499" cy="331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95425"/>
            <a:ext cx="8520600" cy="4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honlap működéséhez szükséges táblák sql kódját az sql.init file tartalmazza.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Ahol még lehetne fejleszteni az oldalt: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Képfeltöltő rendszer, hogy ne manuálisan az ID alapján kelljen képet feltölteni a termékekhez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Details alatt ne csak az általános adatokat listázzuk, hanem a kategóriára specifikusakat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User felhasználó fiók rendszer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Weblap célja, részei 1.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solidFill>
                  <a:schemeClr val="dk1"/>
                </a:solidFill>
              </a:rPr>
              <a:t>Vizsgamunkám célja egy működő Nintendo termékekre specializált webshop létrehozása volt. A használt programozási nyelvek a php és a bootstrap keretrendszer.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 u="sng">
                <a:solidFill>
                  <a:schemeClr val="dk1"/>
                </a:solidFill>
              </a:rPr>
              <a:t>Ennek részei: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 u="sng">
                <a:solidFill>
                  <a:schemeClr val="dk1"/>
                </a:solidFill>
              </a:rPr>
              <a:t>Kliens oldal: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Termékeket listázó induló oldal, melyen meg tudjuk nézni a termékek adatait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Ezen az oldalon kosárba rakni a kiválasztott termékeket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Egy kosár oldal, melyben tudjuk változtatni a kosárba rakott termékek mennyiségét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Egy checkout oldal, ahol a kosár tartalmát az adatok beírása után ki tudjuk fizetni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Weblap célja, részei 2.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 u="sng">
                <a:solidFill>
                  <a:schemeClr val="dk1"/>
                </a:solidFill>
              </a:rPr>
              <a:t>Admin oldal:</a:t>
            </a:r>
            <a:endParaRPr sz="1700" u="sng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Egy lista, melyben látjuk a beérkezett rendelések adatait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Egy lista, mely felsorolja a már adatbázisban létrehozott termékeket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Egy gomb, mely megnyomásával hozzá tudunk adni új termékeket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Mindkét listában tudjunk elemeket törölni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50" y="795475"/>
            <a:ext cx="7048449" cy="43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20125" y="234775"/>
            <a:ext cx="71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kezdőoldal tartalmazza a termékeket, egy gombot, ami visszavisz a kezdőldalra, egy, mely a kosárhoz visz, illetve egy admin felületet.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Details gomb megnyomása: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87" y="1152475"/>
            <a:ext cx="6389426" cy="39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22"/>
              <a:t>Termékek hozzáadása az Add to cart gombbal, mely után megjelenik a kosarat tartalmazo oldal. Itt tudjuk a kosárban levő elemek számát változtatni, illetve törölni. A Checkout gomb továbbvisz a fizetés oldalra</a:t>
            </a:r>
            <a:endParaRPr sz="2022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63" y="1607923"/>
            <a:ext cx="6854285" cy="3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3519000" cy="4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66"/>
              <a:t>Adatok beírása és Felhasználói feltételek elfogadása után ha Confirm Paymentre nyomonuk, a kosár tartalma eltűnik és visszakerülünk a kezdőoldalra. A rendelés adatait rögzíti a rendszer, amit az admin felületen eztán látni fogunk</a:t>
            </a:r>
            <a:r>
              <a:rPr lang="hu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475" y="78425"/>
            <a:ext cx="4913526" cy="458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4600" y="0"/>
            <a:ext cx="2382000" cy="48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admin gombbal beléptetést fogunk kérni, a felhasználónév: nintendo-project, jelszó: jelszo123.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Itt láthatjuk az elmentett rendeléseket és az adatbázisban lévő termékek listáját. Az imént elmentett rendelés is látszódik. Ezeket tudjuk törölni.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Add Product gomb megnyomása után egy termék hozzáadó oldalra kerülünk.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350" y="461325"/>
            <a:ext cx="6392601" cy="381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312200"/>
            <a:ext cx="30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Az Add Product oldalon ki tudjuk választani egy legördülő listáról, hogy milyen kategóriájú terméket szeretnénk hozzáadni. A projekt console, figure és game kategóriákat tud kezelni.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00" y="486025"/>
            <a:ext cx="5453399" cy="391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