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FCA8-18E9-44F6-8549-E0F5FC47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33C9E-A01B-4325-BED1-E9704CD1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0934-0E6D-4609-9CCE-80AD0547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FD0C-B59B-42CC-AA14-AD8F58CE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6F5-3CC1-43D2-AC5D-7067A7CB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59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882-98EB-4B16-A6C2-06F125F4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925D-4105-4F01-A74A-334FBEFE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81A3-79FC-4695-B0B5-77865A19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F076-AD1F-4E90-86BC-923BD58F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FBFB-61F4-4875-B527-CDE9E33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A0500-BF20-4E99-A9FA-FDBDEA4A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A97E-4820-4E37-A7CA-61BBE749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DE8A-6A40-4705-AAF3-BDBEBF87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5D1-A34F-45D0-85AA-4450E654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5E0F-C286-4949-B4CE-967345AB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3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FFEC-7E93-4BC0-B7B5-C80F543B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E836-7D58-49AA-BDD5-E1B7A607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E15F-5D7B-433D-96A0-CD401691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9093-F1B2-48A0-9C85-3D1988E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5E55-EF8A-4A2D-8FC6-8DCA577D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92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3A8-5238-419E-931F-778083D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36AF-9882-4A5D-86FF-CFD6EEAC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18E4-15B4-46AD-BD99-47F5385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ACBE-FCDB-4AD8-9A20-37D5A053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BF93-116E-4365-B69B-AC78806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7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557A-4DF7-4013-93E8-CF76C82E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C84-9C3C-4B69-9534-6CC9CAED0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2636-D403-4C7D-92F1-7E720257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204D-A745-4F01-9982-05EE09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41CA-7DF0-43AE-A6F7-957944F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ACF2-039A-4508-A051-7DB8D29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5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0FFF-3D8B-4E38-8839-D0F09845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776D-DC09-4653-9726-086D839E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3635-9227-4E11-B43B-93E53AD5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E9485-49D3-47F0-91C8-8B3F0889A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49037-E3B5-4B2F-9921-0BE9BB1D3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17A7E-1978-442C-BCDA-3D0C1F1F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80E83-01CB-4C30-9B54-DEE6B52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6BDED-8491-4E70-90C0-4F5221B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14C-668A-4F69-80F7-FBF55E2D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B9BA6-C552-4DB3-85A1-7624B94B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432B-EF8D-4424-B3F5-B90A2214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8887-F226-446E-BC4E-E205F27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1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18554-0395-47A1-8D83-22EC362F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6532B-C021-476F-9E04-BEEF298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D178-F528-4F45-B3C1-3CDE1F0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8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AC6-6C7D-44BC-A6B8-6BB672F7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DE71-58C1-446A-AC5A-0F33C79E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780F-ECFD-4691-B0A0-A6443431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9799-DC45-4F2A-AF3F-797636B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2C041-8004-4784-B796-51DA9B5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ECF03-3C2C-47D4-9155-7CD9F281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75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B3D7-15C2-4D81-9FCA-AD09C228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FA026-3596-4F6B-BF0C-9CB90C13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E311-6362-4C9F-8524-5CF15A98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A242-854E-4CB9-9C02-25BD5E3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1BB6-31B6-4FEE-9B11-2CB4E967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BC5DB-1001-4FE9-8711-C554418E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7F674-47EF-471E-9048-8F3A497F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583F8-8F75-4779-80B0-46F3975E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754F-9381-4E30-B29F-19B418CA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4880-B10C-4F0B-8EBE-C79F00D0B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8405-BCB3-4D2E-91E0-E48BCAA3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8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511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7526352"/>
      </p:ext>
    </p:extLst>
  </p:cSld>
  <p:clrMapOvr>
    <a:masterClrMapping/>
  </p:clrMapOvr>
</p:sld>
</file>

<file path=ppt/slides/slide1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51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1619177"/>
      </p:ext>
    </p:extLst>
  </p:cSld>
  <p:clrMapOvr>
    <a:masterClrMapping/>
  </p:clrMapOvr>
</p:sld>
</file>

<file path=ppt/slides/slide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337759"/>
      </p:ext>
    </p:extLst>
  </p:cSld>
  <p:clrMapOvr>
    <a:masterClrMapping/>
  </p:clrMapOvr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043896"/>
      </p:ext>
    </p:extLst>
  </p:cSld>
  <p:clrMapOvr>
    <a:masterClrMapping/>
  </p:clrMapOvr>
</p:sld>
</file>

<file path=ppt/slides/slide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2186311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04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8957444"/>
      </p:ext>
    </p:extLst>
  </p:cSld>
  <p:clrMapOvr>
    <a:masterClrMapping/>
  </p:clrMapOvr>
</p:sld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39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051693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7139287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832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</p:sld>
</file>

<file path=ppt/slides/slide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048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924-7EF7-4A2E-8246-B53BBC9C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AF22-F8E4-42B7-AC1D-D7264E8F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164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1</cp:revision>
  <dcterms:created xsi:type="dcterms:W3CDTF">2020-03-30T08:16:10Z</dcterms:created>
  <dcterms:modified xsi:type="dcterms:W3CDTF">2020-03-30T08:17:55Z</dcterms:modified>
</cp:coreProperties>
</file>