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FCA8-18E9-44F6-8549-E0F5FC47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33C9E-A01B-4325-BED1-E9704CD10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0934-0E6D-4609-9CCE-80AD0547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FD0C-B59B-42CC-AA14-AD8F58CE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D6F5-3CC1-43D2-AC5D-7067A7CB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594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E882-98EB-4B16-A6C2-06F125F4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0925D-4105-4F01-A74A-334FBEFE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81A3-79FC-4695-B0B5-77865A19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F076-AD1F-4E90-86BC-923BD58F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FBFB-61F4-4875-B527-CDE9E333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02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A0500-BF20-4E99-A9FA-FDBDEA4A9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EA97E-4820-4E37-A7CA-61BBE7498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DE8A-6A40-4705-AAF3-BDBEBF87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95D1-A34F-45D0-85AA-4450E654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5E0F-C286-4949-B4CE-967345AB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31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FFEC-7E93-4BC0-B7B5-C80F543B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E836-7D58-49AA-BDD5-E1B7A607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E15F-5D7B-433D-96A0-CD401691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9093-F1B2-48A0-9C85-3D1988ED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5E55-EF8A-4A2D-8FC6-8DCA577D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922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3A8-5238-419E-931F-778083D8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36AF-9882-4A5D-86FF-CFD6EEAC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18E4-15B4-46AD-BD99-47F53859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AACBE-FCDB-4AD8-9A20-37D5A053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BF93-116E-4365-B69B-AC788069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873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557A-4DF7-4013-93E8-CF76C82E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C84-9C3C-4B69-9534-6CC9CAED0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2636-D403-4C7D-92F1-7E720257C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2204D-A745-4F01-9982-05EE0951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E41CA-7DF0-43AE-A6F7-957944F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ACF2-039A-4508-A051-7DB8D291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350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0FFF-3D8B-4E38-8839-D0F09845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D776D-DC09-4653-9726-086D839E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63635-9227-4E11-B43B-93E53AD5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E9485-49D3-47F0-91C8-8B3F0889A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49037-E3B5-4B2F-9921-0BE9BB1D3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17A7E-1978-442C-BCDA-3D0C1F1F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80E83-01CB-4C30-9B54-DEE6B52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6BDED-8491-4E70-90C0-4F5221BD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314C-668A-4F69-80F7-FBF55E2D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B9BA6-C552-4DB3-85A1-7624B94B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6432B-EF8D-4424-B3F5-B90A2214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8887-F226-446E-BC4E-E205F279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15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18554-0395-47A1-8D83-22EC362F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6532B-C021-476F-9E04-BEEF298B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4D178-F528-4F45-B3C1-3CDE1F02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8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EAC6-6C7D-44BC-A6B8-6BB672F7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DE71-58C1-446A-AC5A-0F33C79E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7780F-ECFD-4691-B0A0-A6443431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99799-DC45-4F2A-AF3F-797636B3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2C041-8004-4784-B796-51DA9B5E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ECF03-3C2C-47D4-9155-7CD9F281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75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B3D7-15C2-4D81-9FCA-AD09C228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FA026-3596-4F6B-BF0C-9CB90C134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E311-6362-4C9F-8524-5CF15A982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A242-854E-4CB9-9C02-25BD5E3A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D1BB6-31B6-4FEE-9B11-2CB4E967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BC5DB-1001-4FE9-8711-C554418E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816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7F674-47EF-471E-9048-8F3A497F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583F8-8F75-4779-80B0-46F3975E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754F-9381-4E30-B29F-19B418CA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4880-B10C-4F0B-8EBE-C79F00D0B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8405-BCB3-4D2E-91E0-E48BCAA3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282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511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7526352"/>
      </p:ext>
    </p:extLst>
  </p:cSld>
  <p:clrMapOvr>
    <a:masterClrMapping/>
  </p:clrMapOvr>
</p:sld>
</file>

<file path=ppt/slides/slide11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551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1619177"/>
      </p:ext>
    </p:extLst>
  </p:cSld>
  <p:clrMapOvr>
    <a:masterClrMapping/>
  </p:clrMapOvr>
</p:sld>
</file>

<file path=ppt/slides/slide1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6337759"/>
      </p:ext>
    </p:extLst>
  </p:cSld>
  <p:clrMapOvr>
    <a:masterClrMapping/>
  </p:clrMapOvr>
</p:sld>
</file>

<file path=ppt/slides/slide1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8043896"/>
      </p:ext>
    </p:extLst>
  </p:cSld>
  <p:clrMapOvr>
    <a:masterClrMapping/>
  </p:clrMapOvr>
</p:sld>
</file>

<file path=ppt/slides/slide1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2186311"/>
      </p:ext>
    </p:extLst>
  </p:cSld>
  <p:clrMapOvr>
    <a:masterClrMapping/>
  </p:clrMapOvr>
</p:sld>
</file>

<file path=ppt/slides/slide16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69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7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445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6746345"/>
      </p:ext>
    </p:extLst>
  </p:cSld>
  <p:clrMapOvr>
    <a:masterClrMapping/>
  </p:clrMapOvr>
</p:sld>
</file>

<file path=ppt/slides/slide19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390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</p:sld>
</file>

<file path=ppt/slides/slide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604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609842"/>
      </p:ext>
    </p:extLst>
  </p:cSld>
  <p:clrMapOvr>
    <a:masterClrMapping/>
  </p:clrMapOvr>
</p:sld>
</file>

<file path=ppt/slides/slide2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0906211"/>
      </p:ext>
    </p:extLst>
  </p:cSld>
  <p:clrMapOvr>
    <a:masterClrMapping/>
  </p:clrMapOvr>
</p:sld>
</file>

<file path=ppt/slides/slide2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210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slides/slide23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99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24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449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2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4216802"/>
      </p:ext>
    </p:extLst>
  </p:cSld>
  <p:clrMapOvr>
    <a:masterClrMapping/>
  </p:clrMapOvr>
</p:sld>
</file>

<file path=ppt/slides/slide26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43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2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7995308"/>
      </p:ext>
    </p:extLst>
  </p:cSld>
  <p:clrMapOvr>
    <a:masterClrMapping/>
  </p:clrMapOvr>
</p:sld>
</file>

<file path=ppt/slides/slide2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634554"/>
      </p:ext>
    </p:extLst>
  </p:cSld>
  <p:clrMapOvr>
    <a:masterClrMapping/>
  </p:clrMapOvr>
</p:sld>
</file>

<file path=ppt/slides/slide29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47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8957444"/>
      </p:ext>
    </p:extLst>
  </p:cSld>
  <p:clrMapOvr>
    <a:masterClrMapping/>
  </p:clrMapOvr>
</p:sld>
</file>

<file path=ppt/slides/slide3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8704805"/>
      </p:ext>
    </p:extLst>
  </p:cSld>
  <p:clrMapOvr>
    <a:masterClrMapping/>
  </p:clrMapOvr>
</p:sld>
</file>

<file path=ppt/slides/slide31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386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3418268"/>
      </p:ext>
    </p:extLst>
  </p:cSld>
  <p:clrMapOvr>
    <a:masterClrMapping/>
  </p:clrMapOvr>
</p:sld>
</file>

<file path=ppt/slides/slide33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867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9684843"/>
      </p:ext>
    </p:extLst>
  </p:cSld>
  <p:clrMapOvr>
    <a:masterClrMapping/>
  </p:clrMapOvr>
</p:sld>
</file>

<file path=ppt/slides/slide35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228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712051"/>
      </p:ext>
    </p:extLst>
  </p:cSld>
  <p:clrMapOvr>
    <a:masterClrMapping/>
  </p:clrMapOvr>
</p:sld>
</file>

<file path=ppt/slides/slide37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483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slides/slide38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005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6809344"/>
      </p:ext>
    </p:extLst>
  </p:cSld>
  <p:clrMapOvr>
    <a:masterClrMapping/>
  </p:clrMapOvr>
</p:sld>
</file>

<file path=ppt/slides/slide4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839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</p:sld>
</file>

<file path=ppt/slides/slide40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46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41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578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4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1232276"/>
      </p:ext>
    </p:extLst>
  </p:cSld>
  <p:clrMapOvr>
    <a:masterClrMapping/>
  </p:clrMapOvr>
</p:sld>
</file>

<file path=ppt/slides/slide43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665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4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4907961"/>
      </p:ext>
    </p:extLst>
  </p:cSld>
  <p:clrMapOvr>
    <a:masterClrMapping/>
  </p:clrMapOvr>
</p:sld>
</file>

<file path=ppt/slides/slide4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8067599"/>
      </p:ext>
    </p:extLst>
  </p:cSld>
  <p:clrMapOvr>
    <a:masterClrMapping/>
  </p:clrMapOvr>
</p:sld>
</file>

<file path=ppt/slides/slide46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414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7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988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0232834"/>
      </p:ext>
    </p:extLst>
  </p:cSld>
  <p:clrMapOvr>
    <a:masterClrMapping/>
  </p:clrMapOvr>
</p:sld>
</file>

<file path=ppt/slides/slide49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760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0516933"/>
      </p:ext>
    </p:extLst>
  </p:cSld>
  <p:clrMapOvr>
    <a:masterClrMapping/>
  </p:clrMapOvr>
</p:sld>
</file>

<file path=ppt/slides/slide5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4341741"/>
      </p:ext>
    </p:extLst>
  </p:cSld>
  <p:clrMapOvr>
    <a:masterClrMapping/>
  </p:clrMapOvr>
</p:sld>
</file>

<file path=ppt/slides/slide5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2644867"/>
      </p:ext>
    </p:extLst>
  </p:cSld>
  <p:clrMapOvr>
    <a:masterClrMapping/>
  </p:clrMapOvr>
</p:sld>
</file>

<file path=ppt/slides/slide5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436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slides/slide53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60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54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068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5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1912433"/>
      </p:ext>
    </p:extLst>
  </p:cSld>
  <p:clrMapOvr>
    <a:masterClrMapping/>
  </p:clrMapOvr>
</p:sld>
</file>

<file path=ppt/slides/slide56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897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5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2271104"/>
      </p:ext>
    </p:extLst>
  </p:cSld>
  <p:clrMapOvr>
    <a:masterClrMapping/>
  </p:clrMapOvr>
</p:sld>
</file>

<file path=ppt/slides/slide5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6043669"/>
      </p:ext>
    </p:extLst>
  </p:cSld>
  <p:clrMapOvr>
    <a:masterClrMapping/>
  </p:clrMapOvr>
</p:sld>
</file>

<file path=ppt/slides/slide5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1208251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7139287"/>
      </p:ext>
    </p:extLst>
  </p:cSld>
  <p:clrMapOvr>
    <a:masterClrMapping/>
  </p:clrMapOvr>
</p:sld>
</file>

<file path=ppt/slides/slide6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6428719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832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slides/slide8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048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9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164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Carter</dc:creator>
  <cp:lastModifiedBy>Adam Carter</cp:lastModifiedBy>
  <cp:revision>2</cp:revision>
  <dcterms:created xsi:type="dcterms:W3CDTF">2020-03-30T08:16:10Z</dcterms:created>
  <dcterms:modified xsi:type="dcterms:W3CDTF">2020-03-30T08:18:55Z</dcterms:modified>
</cp:coreProperties>
</file>