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8CF4-9ABF-BF49-8E04-9375976F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9EC34-9397-9942-A511-C6D6F43D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F0EA-165C-5E4E-80C9-5CE3A3F8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B0A5-3329-F549-BB79-D976C02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30B0-CAE5-EB4F-8930-AA6D5E3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3BA1-17EB-1842-BA81-6E126D30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7251A-B068-F242-849D-F0379C4B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4555-8398-8549-A5CE-0B305DA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1DD2-3FDE-474A-9098-57C59F55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90BD-3447-B046-A045-970EDBB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47167-9E3C-FC4B-AC97-8AF02DA4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1CA90-14EE-3741-9B14-14B601F1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07AB-3632-354B-8C07-5B8CE094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8470-6108-6C46-A8B5-C40028A9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966E-3548-7440-B7B0-9F3EA8D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BBE3-6288-0242-99DC-9D853921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5E55-A1ED-D04B-8126-27667CE1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5CA1-720C-2840-9751-0A4D2E6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6013-F5D9-9347-AA5E-CF9B605F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A1A2-AA03-DB43-99F0-A9CE42C3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7745-9FC3-2E44-87E9-05499390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ABB0-2DA0-1040-BC9D-5DF0178C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5C23-D298-544E-8408-3AD5A56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6FFC-00D6-D54D-8656-C4304AA0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D927-4C10-6847-8B6A-BCBB569A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21D0-F9A1-4C4C-AC9F-449986D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D59E-C8EC-C743-B4C6-AF88A8E2D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DC42-F889-8042-8CE6-37F67979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49F30-8E4B-1448-B45E-FA8D5B2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C9010-8E3E-4042-8CE6-773DDA3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D7B1-8967-F249-93E6-7FEC495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22C-18C1-7F41-85C8-9031DEA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24D7-E1A4-1048-8B5D-40E14C5A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F654-67B4-5245-BF4E-6939B9E0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84CA-0723-3944-B568-B461E3AA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986AA-04BE-2B4D-A9F1-7C36FB1BE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04DE3-6C29-994E-A15B-E74042B7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C696-38EC-C144-8072-6E3EB6B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19B5-56B1-4848-B799-904729EA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860A-733E-7246-A6CB-C308AEF4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1CAD-1D05-E547-86EA-2365F10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C7F4-50E2-8342-BEF4-A7FE51F5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BE70D-1DC2-0847-9E53-9299DB5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69C2F-F56B-C543-BFDD-00D1B2A9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125B3-C67F-8640-90B4-9747228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9DA3C-B428-D54F-8482-FA77509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8E5A-6FB2-0844-B0BA-CB96E27B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D1E7-BEB0-B743-8CA5-1BB0D52B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F3AB6-BEA6-C649-AA6F-D79D2A14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1594-8115-5F45-959C-9391B06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4DB34-5CD6-6C42-8AC7-1EB5B00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4416-1D9C-8B40-B659-8EC4512C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B7EE-FBFF-DF47-BF1D-00FA1392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65611-010A-4047-BCB6-BCF2C69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98D4-2AE4-7544-A480-771C607E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B492-E4A6-8E44-8A3C-FFC73C80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86C4-C75B-5440-9691-E652EFB0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A2A6-5463-4E4A-BF5F-7E56E044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72162-1394-3646-9938-95D13342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0596-57E7-3847-94FF-2A852BBF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F297-3877-2E42-A50B-7DB6FE04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41C5-04AB-7D4A-B6C5-416917427D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E4BC-5A53-954D-BDC6-F6D4B4B7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FA8C-A62B-334A-9425-70DA4D2C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98F6-2D1F-344F-A95F-7B27C196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986CFD-5C66-104C-8758-FCB2D8C6D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E2EDC5C8-56D8-154C-B159-BC6C72A9B2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4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89"/>
    </mc:Choice>
    <mc:Fallback>
      <p:transition spd="slow" advTm="20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52FAC0-890D-9E46-AB77-3C67AC094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4DF32AF-321C-2240-9573-9C937CED1D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15"/>
    </mc:Choice>
    <mc:Fallback>
      <p:transition spd="slow" advTm="21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8F024-7523-7D43-A527-D1725203F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63FBD84-0E5D-E34C-A4CA-7F518DD924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61"/>
    </mc:Choice>
    <mc:Fallback>
      <p:transition spd="slow" advTm="20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Flynn-Curran</dc:creator>
  <cp:lastModifiedBy>Ronan Flynn-Curran</cp:lastModifiedBy>
  <cp:revision>2</cp:revision>
  <dcterms:created xsi:type="dcterms:W3CDTF">2017-10-18T23:22:56Z</dcterms:created>
  <dcterms:modified xsi:type="dcterms:W3CDTF">2017-10-18T23:33:10Z</dcterms:modified>
</cp:coreProperties>
</file>