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490898-C4AD-4413-A3BA-03AD73FCF7FE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654A6B3-3500-49D2-8A31-5C85086E2D36}">
      <dgm:prSet/>
      <dgm:spPr/>
      <dgm:t>
        <a:bodyPr/>
        <a:lstStyle/>
        <a:p>
          <a:r>
            <a:rPr lang="cs-CZ"/>
            <a:t>Board</a:t>
          </a:r>
          <a:endParaRPr lang="en-US"/>
        </a:p>
      </dgm:t>
    </dgm:pt>
    <dgm:pt modelId="{566FA165-FF79-4334-A0A2-8D3EB58B704F}" type="parTrans" cxnId="{5B5606DB-6497-4676-9C9C-AF161DA18675}">
      <dgm:prSet/>
      <dgm:spPr/>
      <dgm:t>
        <a:bodyPr/>
        <a:lstStyle/>
        <a:p>
          <a:endParaRPr lang="en-US"/>
        </a:p>
      </dgm:t>
    </dgm:pt>
    <dgm:pt modelId="{B6F86A65-F3A7-4A9F-8AB9-6AABB743EE5F}" type="sibTrans" cxnId="{5B5606DB-6497-4676-9C9C-AF161DA18675}">
      <dgm:prSet/>
      <dgm:spPr/>
      <dgm:t>
        <a:bodyPr/>
        <a:lstStyle/>
        <a:p>
          <a:endParaRPr lang="en-US"/>
        </a:p>
      </dgm:t>
    </dgm:pt>
    <dgm:pt modelId="{FC677927-3737-47C5-BBFC-F2714AB3FEC2}">
      <dgm:prSet/>
      <dgm:spPr/>
      <dgm:t>
        <a:bodyPr/>
        <a:lstStyle/>
        <a:p>
          <a:r>
            <a:rPr lang="cs-CZ"/>
            <a:t>Reprezentace šachovnice</a:t>
          </a:r>
          <a:endParaRPr lang="en-US"/>
        </a:p>
      </dgm:t>
    </dgm:pt>
    <dgm:pt modelId="{1C366537-09F3-4E3F-AC78-FD103A5C3E3C}" type="parTrans" cxnId="{3649F7F1-92FA-407A-8560-4779510EE5ED}">
      <dgm:prSet/>
      <dgm:spPr/>
      <dgm:t>
        <a:bodyPr/>
        <a:lstStyle/>
        <a:p>
          <a:endParaRPr lang="en-US"/>
        </a:p>
      </dgm:t>
    </dgm:pt>
    <dgm:pt modelId="{EE77DDC7-E1AA-451C-A13B-B93C21557070}" type="sibTrans" cxnId="{3649F7F1-92FA-407A-8560-4779510EE5ED}">
      <dgm:prSet/>
      <dgm:spPr/>
      <dgm:t>
        <a:bodyPr/>
        <a:lstStyle/>
        <a:p>
          <a:endParaRPr lang="en-US"/>
        </a:p>
      </dgm:t>
    </dgm:pt>
    <dgm:pt modelId="{9F97C3AC-8B69-4B21-B135-61F48CE9FFA8}">
      <dgm:prSet/>
      <dgm:spPr/>
      <dgm:t>
        <a:bodyPr/>
        <a:lstStyle/>
        <a:p>
          <a:r>
            <a:rPr lang="cs-CZ"/>
            <a:t>ChessAI</a:t>
          </a:r>
          <a:endParaRPr lang="en-US"/>
        </a:p>
      </dgm:t>
    </dgm:pt>
    <dgm:pt modelId="{2ADFFA43-5D5E-45E7-AF1F-EE456D19B7FC}" type="parTrans" cxnId="{36CB60F1-CE02-4B54-98A2-DA78AB30684B}">
      <dgm:prSet/>
      <dgm:spPr/>
      <dgm:t>
        <a:bodyPr/>
        <a:lstStyle/>
        <a:p>
          <a:endParaRPr lang="en-US"/>
        </a:p>
      </dgm:t>
    </dgm:pt>
    <dgm:pt modelId="{9FB6CABE-E874-4B7A-88F6-D3D953364C2A}" type="sibTrans" cxnId="{36CB60F1-CE02-4B54-98A2-DA78AB30684B}">
      <dgm:prSet/>
      <dgm:spPr/>
      <dgm:t>
        <a:bodyPr/>
        <a:lstStyle/>
        <a:p>
          <a:endParaRPr lang="en-US"/>
        </a:p>
      </dgm:t>
    </dgm:pt>
    <dgm:pt modelId="{F388694C-7154-4E81-B151-24CE75DA5E14}">
      <dgm:prSet/>
      <dgm:spPr/>
      <dgm:t>
        <a:bodyPr/>
        <a:lstStyle/>
        <a:p>
          <a:r>
            <a:rPr lang="cs-CZ"/>
            <a:t>Šachová umělá inteligence rozhodující nejlepší tah</a:t>
          </a:r>
          <a:endParaRPr lang="en-US"/>
        </a:p>
      </dgm:t>
    </dgm:pt>
    <dgm:pt modelId="{6CF16569-0DB1-448B-90C3-6186CFE5C4BE}" type="parTrans" cxnId="{D5C812A7-6D56-43F9-870B-27A1CFFFC14D}">
      <dgm:prSet/>
      <dgm:spPr/>
      <dgm:t>
        <a:bodyPr/>
        <a:lstStyle/>
        <a:p>
          <a:endParaRPr lang="en-US"/>
        </a:p>
      </dgm:t>
    </dgm:pt>
    <dgm:pt modelId="{17AAB627-33E8-470D-AB5E-85B990DF651D}" type="sibTrans" cxnId="{D5C812A7-6D56-43F9-870B-27A1CFFFC14D}">
      <dgm:prSet/>
      <dgm:spPr/>
      <dgm:t>
        <a:bodyPr/>
        <a:lstStyle/>
        <a:p>
          <a:endParaRPr lang="en-US"/>
        </a:p>
      </dgm:t>
    </dgm:pt>
    <dgm:pt modelId="{01E14707-62D5-4F74-AE84-04EAFC9C52F6}">
      <dgm:prSet/>
      <dgm:spPr/>
      <dgm:t>
        <a:bodyPr/>
        <a:lstStyle/>
        <a:p>
          <a:r>
            <a:rPr lang="cs-CZ"/>
            <a:t>ChessRules</a:t>
          </a:r>
          <a:endParaRPr lang="en-US"/>
        </a:p>
      </dgm:t>
    </dgm:pt>
    <dgm:pt modelId="{146D30BB-05E1-4D8C-A08D-287BB6352465}" type="parTrans" cxnId="{07784B24-0FDA-4274-A09B-57828F801319}">
      <dgm:prSet/>
      <dgm:spPr/>
      <dgm:t>
        <a:bodyPr/>
        <a:lstStyle/>
        <a:p>
          <a:endParaRPr lang="en-US"/>
        </a:p>
      </dgm:t>
    </dgm:pt>
    <dgm:pt modelId="{76080035-4169-469E-B09F-A93E8200110A}" type="sibTrans" cxnId="{07784B24-0FDA-4274-A09B-57828F801319}">
      <dgm:prSet/>
      <dgm:spPr/>
      <dgm:t>
        <a:bodyPr/>
        <a:lstStyle/>
        <a:p>
          <a:endParaRPr lang="en-US"/>
        </a:p>
      </dgm:t>
    </dgm:pt>
    <dgm:pt modelId="{CB557956-7AB4-461C-B009-4F180F4D4BB4}">
      <dgm:prSet/>
      <dgm:spPr/>
      <dgm:t>
        <a:bodyPr/>
        <a:lstStyle/>
        <a:p>
          <a:r>
            <a:rPr lang="cs-CZ"/>
            <a:t>Pravidla šachu, tahy, vyhodnocení</a:t>
          </a:r>
          <a:endParaRPr lang="en-US"/>
        </a:p>
      </dgm:t>
    </dgm:pt>
    <dgm:pt modelId="{3AF3130D-4617-4166-9FD1-B6C0851A0DE0}" type="parTrans" cxnId="{90629D55-37BC-4C62-944C-C4B291D44CE4}">
      <dgm:prSet/>
      <dgm:spPr/>
      <dgm:t>
        <a:bodyPr/>
        <a:lstStyle/>
        <a:p>
          <a:endParaRPr lang="en-US"/>
        </a:p>
      </dgm:t>
    </dgm:pt>
    <dgm:pt modelId="{4CA63877-73B8-471D-8061-A1FB37D0FA23}" type="sibTrans" cxnId="{90629D55-37BC-4C62-944C-C4B291D44CE4}">
      <dgm:prSet/>
      <dgm:spPr/>
      <dgm:t>
        <a:bodyPr/>
        <a:lstStyle/>
        <a:p>
          <a:endParaRPr lang="en-US"/>
        </a:p>
      </dgm:t>
    </dgm:pt>
    <dgm:pt modelId="{4BB791CA-6980-40FA-8242-207FCDB8ACC1}">
      <dgm:prSet/>
      <dgm:spPr/>
      <dgm:t>
        <a:bodyPr/>
        <a:lstStyle/>
        <a:p>
          <a:r>
            <a:rPr lang="cs-CZ"/>
            <a:t>ChessServer/ChessClient</a:t>
          </a:r>
          <a:endParaRPr lang="en-US"/>
        </a:p>
      </dgm:t>
    </dgm:pt>
    <dgm:pt modelId="{B0A27FC3-EA6B-4ADF-A454-2F36B322A526}" type="parTrans" cxnId="{1D299F71-5104-4261-9F7F-C2742AA6E4F2}">
      <dgm:prSet/>
      <dgm:spPr/>
      <dgm:t>
        <a:bodyPr/>
        <a:lstStyle/>
        <a:p>
          <a:endParaRPr lang="en-US"/>
        </a:p>
      </dgm:t>
    </dgm:pt>
    <dgm:pt modelId="{1E69E9C0-F670-4291-8720-46E0E6A3C942}" type="sibTrans" cxnId="{1D299F71-5104-4261-9F7F-C2742AA6E4F2}">
      <dgm:prSet/>
      <dgm:spPr/>
      <dgm:t>
        <a:bodyPr/>
        <a:lstStyle/>
        <a:p>
          <a:endParaRPr lang="en-US"/>
        </a:p>
      </dgm:t>
    </dgm:pt>
    <dgm:pt modelId="{16D303C2-701E-4DF9-A337-B3C39D885831}">
      <dgm:prSet/>
      <dgm:spPr/>
      <dgm:t>
        <a:bodyPr/>
        <a:lstStyle/>
        <a:p>
          <a:r>
            <a:rPr lang="cs-CZ"/>
            <a:t>Hra přes síť</a:t>
          </a:r>
          <a:endParaRPr lang="en-US"/>
        </a:p>
      </dgm:t>
    </dgm:pt>
    <dgm:pt modelId="{0DE4792D-5420-4BE8-AD1E-401C1937499B}" type="parTrans" cxnId="{873B9883-0760-4005-9696-288B44BAFD7C}">
      <dgm:prSet/>
      <dgm:spPr/>
      <dgm:t>
        <a:bodyPr/>
        <a:lstStyle/>
        <a:p>
          <a:endParaRPr lang="en-US"/>
        </a:p>
      </dgm:t>
    </dgm:pt>
    <dgm:pt modelId="{93BCD83F-47E0-4710-AE3D-6C5AA2749CFB}" type="sibTrans" cxnId="{873B9883-0760-4005-9696-288B44BAFD7C}">
      <dgm:prSet/>
      <dgm:spPr/>
      <dgm:t>
        <a:bodyPr/>
        <a:lstStyle/>
        <a:p>
          <a:endParaRPr lang="en-US"/>
        </a:p>
      </dgm:t>
    </dgm:pt>
    <dgm:pt modelId="{DB1D45A3-B9B2-451E-A920-97129898D0FF}">
      <dgm:prSet/>
      <dgm:spPr/>
      <dgm:t>
        <a:bodyPr/>
        <a:lstStyle/>
        <a:p>
          <a:r>
            <a:rPr lang="cs-CZ"/>
            <a:t>Program</a:t>
          </a:r>
          <a:endParaRPr lang="en-US"/>
        </a:p>
      </dgm:t>
    </dgm:pt>
    <dgm:pt modelId="{8CE0840B-8AF9-40B3-8BF8-27137706B594}" type="parTrans" cxnId="{3A285E82-861C-4626-B3FF-F82E35DCF0C9}">
      <dgm:prSet/>
      <dgm:spPr/>
      <dgm:t>
        <a:bodyPr/>
        <a:lstStyle/>
        <a:p>
          <a:endParaRPr lang="en-US"/>
        </a:p>
      </dgm:t>
    </dgm:pt>
    <dgm:pt modelId="{B34098E4-79F2-4A00-9E3C-7B3DF8EF6A4D}" type="sibTrans" cxnId="{3A285E82-861C-4626-B3FF-F82E35DCF0C9}">
      <dgm:prSet/>
      <dgm:spPr/>
      <dgm:t>
        <a:bodyPr/>
        <a:lstStyle/>
        <a:p>
          <a:endParaRPr lang="en-US"/>
        </a:p>
      </dgm:t>
    </dgm:pt>
    <dgm:pt modelId="{8F18FEA9-E1A5-43B8-8A0B-9CF8E601510A}">
      <dgm:prSet/>
      <dgm:spPr/>
      <dgm:t>
        <a:bodyPr/>
        <a:lstStyle/>
        <a:p>
          <a:r>
            <a:rPr lang="cs-CZ"/>
            <a:t>Komunikace s uživatelem</a:t>
          </a:r>
          <a:endParaRPr lang="en-US"/>
        </a:p>
      </dgm:t>
    </dgm:pt>
    <dgm:pt modelId="{162E8E46-26B9-4C06-8AFF-65C91C0C3AD0}" type="parTrans" cxnId="{D2471DF2-6F0D-4821-ACC8-BE95D3E2798A}">
      <dgm:prSet/>
      <dgm:spPr/>
      <dgm:t>
        <a:bodyPr/>
        <a:lstStyle/>
        <a:p>
          <a:endParaRPr lang="en-US"/>
        </a:p>
      </dgm:t>
    </dgm:pt>
    <dgm:pt modelId="{CD96040B-4798-400F-A271-575E8E568AA1}" type="sibTrans" cxnId="{D2471DF2-6F0D-4821-ACC8-BE95D3E2798A}">
      <dgm:prSet/>
      <dgm:spPr/>
      <dgm:t>
        <a:bodyPr/>
        <a:lstStyle/>
        <a:p>
          <a:endParaRPr lang="en-US"/>
        </a:p>
      </dgm:t>
    </dgm:pt>
    <dgm:pt modelId="{9120F423-8081-4AA7-B644-1E37BE449E12}" type="pres">
      <dgm:prSet presAssocID="{73490898-C4AD-4413-A3BA-03AD73FCF7FE}" presName="Name0" presStyleCnt="0">
        <dgm:presLayoutVars>
          <dgm:dir/>
          <dgm:animLvl val="lvl"/>
          <dgm:resizeHandles val="exact"/>
        </dgm:presLayoutVars>
      </dgm:prSet>
      <dgm:spPr/>
    </dgm:pt>
    <dgm:pt modelId="{55923EA3-40D9-4358-BA27-0F8823A640F6}" type="pres">
      <dgm:prSet presAssocID="{C654A6B3-3500-49D2-8A31-5C85086E2D36}" presName="linNode" presStyleCnt="0"/>
      <dgm:spPr/>
    </dgm:pt>
    <dgm:pt modelId="{22D2EE94-45D6-459F-88C7-A2A61F92CCB8}" type="pres">
      <dgm:prSet presAssocID="{C654A6B3-3500-49D2-8A31-5C85086E2D3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E5CE7860-6FC5-441C-9498-A7AC85B2A353}" type="pres">
      <dgm:prSet presAssocID="{C654A6B3-3500-49D2-8A31-5C85086E2D36}" presName="descendantText" presStyleLbl="alignAccFollowNode1" presStyleIdx="0" presStyleCnt="5">
        <dgm:presLayoutVars>
          <dgm:bulletEnabled val="1"/>
        </dgm:presLayoutVars>
      </dgm:prSet>
      <dgm:spPr/>
    </dgm:pt>
    <dgm:pt modelId="{1E32ECE5-7CD0-4713-ABA7-D99E1DC30BE8}" type="pres">
      <dgm:prSet presAssocID="{B6F86A65-F3A7-4A9F-8AB9-6AABB743EE5F}" presName="sp" presStyleCnt="0"/>
      <dgm:spPr/>
    </dgm:pt>
    <dgm:pt modelId="{7A75D7E7-23B8-4CEE-9051-A61B5734CC56}" type="pres">
      <dgm:prSet presAssocID="{9F97C3AC-8B69-4B21-B135-61F48CE9FFA8}" presName="linNode" presStyleCnt="0"/>
      <dgm:spPr/>
    </dgm:pt>
    <dgm:pt modelId="{051EA509-9FA8-4997-8E43-BD9DB5F9B0FC}" type="pres">
      <dgm:prSet presAssocID="{9F97C3AC-8B69-4B21-B135-61F48CE9FFA8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FAA1980-7CF5-49B4-A745-3EF1A153DA56}" type="pres">
      <dgm:prSet presAssocID="{9F97C3AC-8B69-4B21-B135-61F48CE9FFA8}" presName="descendantText" presStyleLbl="alignAccFollowNode1" presStyleIdx="1" presStyleCnt="5">
        <dgm:presLayoutVars>
          <dgm:bulletEnabled val="1"/>
        </dgm:presLayoutVars>
      </dgm:prSet>
      <dgm:spPr/>
    </dgm:pt>
    <dgm:pt modelId="{89259493-B785-4B6F-974D-756E9E019A10}" type="pres">
      <dgm:prSet presAssocID="{9FB6CABE-E874-4B7A-88F6-D3D953364C2A}" presName="sp" presStyleCnt="0"/>
      <dgm:spPr/>
    </dgm:pt>
    <dgm:pt modelId="{92799092-8AD3-43EB-BF32-EC8CD21EE405}" type="pres">
      <dgm:prSet presAssocID="{01E14707-62D5-4F74-AE84-04EAFC9C52F6}" presName="linNode" presStyleCnt="0"/>
      <dgm:spPr/>
    </dgm:pt>
    <dgm:pt modelId="{BF703449-4441-4443-9FB8-AB0BD2712C78}" type="pres">
      <dgm:prSet presAssocID="{01E14707-62D5-4F74-AE84-04EAFC9C52F6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554AE46-BCB6-434D-BD71-69879E389690}" type="pres">
      <dgm:prSet presAssocID="{01E14707-62D5-4F74-AE84-04EAFC9C52F6}" presName="descendantText" presStyleLbl="alignAccFollowNode1" presStyleIdx="2" presStyleCnt="5">
        <dgm:presLayoutVars>
          <dgm:bulletEnabled val="1"/>
        </dgm:presLayoutVars>
      </dgm:prSet>
      <dgm:spPr/>
    </dgm:pt>
    <dgm:pt modelId="{092626D3-CF99-44DA-9BCA-9D55BD3EEBBC}" type="pres">
      <dgm:prSet presAssocID="{76080035-4169-469E-B09F-A93E8200110A}" presName="sp" presStyleCnt="0"/>
      <dgm:spPr/>
    </dgm:pt>
    <dgm:pt modelId="{3B2745CC-612B-4715-8A5E-61BC193B2D20}" type="pres">
      <dgm:prSet presAssocID="{4BB791CA-6980-40FA-8242-207FCDB8ACC1}" presName="linNode" presStyleCnt="0"/>
      <dgm:spPr/>
    </dgm:pt>
    <dgm:pt modelId="{0640B95B-F673-446E-B65F-4B9C8C2935F1}" type="pres">
      <dgm:prSet presAssocID="{4BB791CA-6980-40FA-8242-207FCDB8ACC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C6B8121-0849-415D-A45E-12C3EF025406}" type="pres">
      <dgm:prSet presAssocID="{4BB791CA-6980-40FA-8242-207FCDB8ACC1}" presName="descendantText" presStyleLbl="alignAccFollowNode1" presStyleIdx="3" presStyleCnt="5">
        <dgm:presLayoutVars>
          <dgm:bulletEnabled val="1"/>
        </dgm:presLayoutVars>
      </dgm:prSet>
      <dgm:spPr/>
    </dgm:pt>
    <dgm:pt modelId="{A24CD512-4013-4C01-B310-7FDCA77385AC}" type="pres">
      <dgm:prSet presAssocID="{1E69E9C0-F670-4291-8720-46E0E6A3C942}" presName="sp" presStyleCnt="0"/>
      <dgm:spPr/>
    </dgm:pt>
    <dgm:pt modelId="{F7A9CFA5-2A00-47EC-9BF2-D4C1A101FE6E}" type="pres">
      <dgm:prSet presAssocID="{DB1D45A3-B9B2-451E-A920-97129898D0FF}" presName="linNode" presStyleCnt="0"/>
      <dgm:spPr/>
    </dgm:pt>
    <dgm:pt modelId="{7C5B073C-B521-48EC-BD9E-7B38B32691EC}" type="pres">
      <dgm:prSet presAssocID="{DB1D45A3-B9B2-451E-A920-97129898D0FF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CB09E5E6-2DA4-4D94-91AC-853B2AA64C8A}" type="pres">
      <dgm:prSet presAssocID="{DB1D45A3-B9B2-451E-A920-97129898D0FF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657F3604-371B-4037-A138-7A7352EB2442}" type="presOf" srcId="{16D303C2-701E-4DF9-A337-B3C39D885831}" destId="{5C6B8121-0849-415D-A45E-12C3EF025406}" srcOrd="0" destOrd="0" presId="urn:microsoft.com/office/officeart/2005/8/layout/vList5"/>
    <dgm:cxn modelId="{6800CC16-E0C4-4410-B043-EB1943FE471C}" type="presOf" srcId="{9F97C3AC-8B69-4B21-B135-61F48CE9FFA8}" destId="{051EA509-9FA8-4997-8E43-BD9DB5F9B0FC}" srcOrd="0" destOrd="0" presId="urn:microsoft.com/office/officeart/2005/8/layout/vList5"/>
    <dgm:cxn modelId="{02A10C1F-5A4D-4FC3-8F59-5C364436727A}" type="presOf" srcId="{73490898-C4AD-4413-A3BA-03AD73FCF7FE}" destId="{9120F423-8081-4AA7-B644-1E37BE449E12}" srcOrd="0" destOrd="0" presId="urn:microsoft.com/office/officeart/2005/8/layout/vList5"/>
    <dgm:cxn modelId="{07784B24-0FDA-4274-A09B-57828F801319}" srcId="{73490898-C4AD-4413-A3BA-03AD73FCF7FE}" destId="{01E14707-62D5-4F74-AE84-04EAFC9C52F6}" srcOrd="2" destOrd="0" parTransId="{146D30BB-05E1-4D8C-A08D-287BB6352465}" sibTransId="{76080035-4169-469E-B09F-A93E8200110A}"/>
    <dgm:cxn modelId="{9B069A66-1D58-4F4A-A1B0-3D5BAA7CD194}" type="presOf" srcId="{FC677927-3737-47C5-BBFC-F2714AB3FEC2}" destId="{E5CE7860-6FC5-441C-9498-A7AC85B2A353}" srcOrd="0" destOrd="0" presId="urn:microsoft.com/office/officeart/2005/8/layout/vList5"/>
    <dgm:cxn modelId="{D54F2B6A-4C90-4F47-B4FE-38FEAE0412E6}" type="presOf" srcId="{01E14707-62D5-4F74-AE84-04EAFC9C52F6}" destId="{BF703449-4441-4443-9FB8-AB0BD2712C78}" srcOrd="0" destOrd="0" presId="urn:microsoft.com/office/officeart/2005/8/layout/vList5"/>
    <dgm:cxn modelId="{1D299F71-5104-4261-9F7F-C2742AA6E4F2}" srcId="{73490898-C4AD-4413-A3BA-03AD73FCF7FE}" destId="{4BB791CA-6980-40FA-8242-207FCDB8ACC1}" srcOrd="3" destOrd="0" parTransId="{B0A27FC3-EA6B-4ADF-A454-2F36B322A526}" sibTransId="{1E69E9C0-F670-4291-8720-46E0E6A3C942}"/>
    <dgm:cxn modelId="{B1B5FE51-E282-440B-B860-B27BB21D1C6A}" type="presOf" srcId="{4BB791CA-6980-40FA-8242-207FCDB8ACC1}" destId="{0640B95B-F673-446E-B65F-4B9C8C2935F1}" srcOrd="0" destOrd="0" presId="urn:microsoft.com/office/officeart/2005/8/layout/vList5"/>
    <dgm:cxn modelId="{90629D55-37BC-4C62-944C-C4B291D44CE4}" srcId="{01E14707-62D5-4F74-AE84-04EAFC9C52F6}" destId="{CB557956-7AB4-461C-B009-4F180F4D4BB4}" srcOrd="0" destOrd="0" parTransId="{3AF3130D-4617-4166-9FD1-B6C0851A0DE0}" sibTransId="{4CA63877-73B8-471D-8061-A1FB37D0FA23}"/>
    <dgm:cxn modelId="{20EA7F76-9F21-4D0E-B5AC-EA6487C8A12E}" type="presOf" srcId="{CB557956-7AB4-461C-B009-4F180F4D4BB4}" destId="{0554AE46-BCB6-434D-BD71-69879E389690}" srcOrd="0" destOrd="0" presId="urn:microsoft.com/office/officeart/2005/8/layout/vList5"/>
    <dgm:cxn modelId="{6D3CD17D-7838-4358-A52A-EB71116D6FEC}" type="presOf" srcId="{F388694C-7154-4E81-B151-24CE75DA5E14}" destId="{7FAA1980-7CF5-49B4-A745-3EF1A153DA56}" srcOrd="0" destOrd="0" presId="urn:microsoft.com/office/officeart/2005/8/layout/vList5"/>
    <dgm:cxn modelId="{3A285E82-861C-4626-B3FF-F82E35DCF0C9}" srcId="{73490898-C4AD-4413-A3BA-03AD73FCF7FE}" destId="{DB1D45A3-B9B2-451E-A920-97129898D0FF}" srcOrd="4" destOrd="0" parTransId="{8CE0840B-8AF9-40B3-8BF8-27137706B594}" sibTransId="{B34098E4-79F2-4A00-9E3C-7B3DF8EF6A4D}"/>
    <dgm:cxn modelId="{873B9883-0760-4005-9696-288B44BAFD7C}" srcId="{4BB791CA-6980-40FA-8242-207FCDB8ACC1}" destId="{16D303C2-701E-4DF9-A337-B3C39D885831}" srcOrd="0" destOrd="0" parTransId="{0DE4792D-5420-4BE8-AD1E-401C1937499B}" sibTransId="{93BCD83F-47E0-4710-AE3D-6C5AA2749CFB}"/>
    <dgm:cxn modelId="{31C0BFA0-70E9-432D-BAEE-9795BB2C3CDB}" type="presOf" srcId="{DB1D45A3-B9B2-451E-A920-97129898D0FF}" destId="{7C5B073C-B521-48EC-BD9E-7B38B32691EC}" srcOrd="0" destOrd="0" presId="urn:microsoft.com/office/officeart/2005/8/layout/vList5"/>
    <dgm:cxn modelId="{D5C812A7-6D56-43F9-870B-27A1CFFFC14D}" srcId="{9F97C3AC-8B69-4B21-B135-61F48CE9FFA8}" destId="{F388694C-7154-4E81-B151-24CE75DA5E14}" srcOrd="0" destOrd="0" parTransId="{6CF16569-0DB1-448B-90C3-6186CFE5C4BE}" sibTransId="{17AAB627-33E8-470D-AB5E-85B990DF651D}"/>
    <dgm:cxn modelId="{282DBFC6-8AD6-4BC5-8934-963129C308BA}" type="presOf" srcId="{C654A6B3-3500-49D2-8A31-5C85086E2D36}" destId="{22D2EE94-45D6-459F-88C7-A2A61F92CCB8}" srcOrd="0" destOrd="0" presId="urn:microsoft.com/office/officeart/2005/8/layout/vList5"/>
    <dgm:cxn modelId="{5B5606DB-6497-4676-9C9C-AF161DA18675}" srcId="{73490898-C4AD-4413-A3BA-03AD73FCF7FE}" destId="{C654A6B3-3500-49D2-8A31-5C85086E2D36}" srcOrd="0" destOrd="0" parTransId="{566FA165-FF79-4334-A0A2-8D3EB58B704F}" sibTransId="{B6F86A65-F3A7-4A9F-8AB9-6AABB743EE5F}"/>
    <dgm:cxn modelId="{36CB60F1-CE02-4B54-98A2-DA78AB30684B}" srcId="{73490898-C4AD-4413-A3BA-03AD73FCF7FE}" destId="{9F97C3AC-8B69-4B21-B135-61F48CE9FFA8}" srcOrd="1" destOrd="0" parTransId="{2ADFFA43-5D5E-45E7-AF1F-EE456D19B7FC}" sibTransId="{9FB6CABE-E874-4B7A-88F6-D3D953364C2A}"/>
    <dgm:cxn modelId="{3649F7F1-92FA-407A-8560-4779510EE5ED}" srcId="{C654A6B3-3500-49D2-8A31-5C85086E2D36}" destId="{FC677927-3737-47C5-BBFC-F2714AB3FEC2}" srcOrd="0" destOrd="0" parTransId="{1C366537-09F3-4E3F-AC78-FD103A5C3E3C}" sibTransId="{EE77DDC7-E1AA-451C-A13B-B93C21557070}"/>
    <dgm:cxn modelId="{D2471DF2-6F0D-4821-ACC8-BE95D3E2798A}" srcId="{DB1D45A3-B9B2-451E-A920-97129898D0FF}" destId="{8F18FEA9-E1A5-43B8-8A0B-9CF8E601510A}" srcOrd="0" destOrd="0" parTransId="{162E8E46-26B9-4C06-8AFF-65C91C0C3AD0}" sibTransId="{CD96040B-4798-400F-A271-575E8E568AA1}"/>
    <dgm:cxn modelId="{791F8DFC-C3EB-42D4-AEC2-99DAF1284E83}" type="presOf" srcId="{8F18FEA9-E1A5-43B8-8A0B-9CF8E601510A}" destId="{CB09E5E6-2DA4-4D94-91AC-853B2AA64C8A}" srcOrd="0" destOrd="0" presId="urn:microsoft.com/office/officeart/2005/8/layout/vList5"/>
    <dgm:cxn modelId="{473894B7-1840-4CF2-920E-CBAA4378DA31}" type="presParOf" srcId="{9120F423-8081-4AA7-B644-1E37BE449E12}" destId="{55923EA3-40D9-4358-BA27-0F8823A640F6}" srcOrd="0" destOrd="0" presId="urn:microsoft.com/office/officeart/2005/8/layout/vList5"/>
    <dgm:cxn modelId="{DFE89D29-0FD9-4E19-8506-7766CC515D0E}" type="presParOf" srcId="{55923EA3-40D9-4358-BA27-0F8823A640F6}" destId="{22D2EE94-45D6-459F-88C7-A2A61F92CCB8}" srcOrd="0" destOrd="0" presId="urn:microsoft.com/office/officeart/2005/8/layout/vList5"/>
    <dgm:cxn modelId="{8FAAC04E-C0FF-4BC1-B6D8-8A132C206E28}" type="presParOf" srcId="{55923EA3-40D9-4358-BA27-0F8823A640F6}" destId="{E5CE7860-6FC5-441C-9498-A7AC85B2A353}" srcOrd="1" destOrd="0" presId="urn:microsoft.com/office/officeart/2005/8/layout/vList5"/>
    <dgm:cxn modelId="{3117AC20-E0CB-429E-9494-2C54E6867DB9}" type="presParOf" srcId="{9120F423-8081-4AA7-B644-1E37BE449E12}" destId="{1E32ECE5-7CD0-4713-ABA7-D99E1DC30BE8}" srcOrd="1" destOrd="0" presId="urn:microsoft.com/office/officeart/2005/8/layout/vList5"/>
    <dgm:cxn modelId="{AB3D842D-FE08-4D3E-A1FE-74A9930EB35C}" type="presParOf" srcId="{9120F423-8081-4AA7-B644-1E37BE449E12}" destId="{7A75D7E7-23B8-4CEE-9051-A61B5734CC56}" srcOrd="2" destOrd="0" presId="urn:microsoft.com/office/officeart/2005/8/layout/vList5"/>
    <dgm:cxn modelId="{E3FF7B75-0B93-4FA2-9874-F861ECC2ECAB}" type="presParOf" srcId="{7A75D7E7-23B8-4CEE-9051-A61B5734CC56}" destId="{051EA509-9FA8-4997-8E43-BD9DB5F9B0FC}" srcOrd="0" destOrd="0" presId="urn:microsoft.com/office/officeart/2005/8/layout/vList5"/>
    <dgm:cxn modelId="{AE07EC4D-785F-4612-BA2B-4832E8589A5E}" type="presParOf" srcId="{7A75D7E7-23B8-4CEE-9051-A61B5734CC56}" destId="{7FAA1980-7CF5-49B4-A745-3EF1A153DA56}" srcOrd="1" destOrd="0" presId="urn:microsoft.com/office/officeart/2005/8/layout/vList5"/>
    <dgm:cxn modelId="{6160986D-F5EB-498F-8FE8-94F0B5C4CFE1}" type="presParOf" srcId="{9120F423-8081-4AA7-B644-1E37BE449E12}" destId="{89259493-B785-4B6F-974D-756E9E019A10}" srcOrd="3" destOrd="0" presId="urn:microsoft.com/office/officeart/2005/8/layout/vList5"/>
    <dgm:cxn modelId="{877CF72F-7149-45EA-A747-F06D14092A45}" type="presParOf" srcId="{9120F423-8081-4AA7-B644-1E37BE449E12}" destId="{92799092-8AD3-43EB-BF32-EC8CD21EE405}" srcOrd="4" destOrd="0" presId="urn:microsoft.com/office/officeart/2005/8/layout/vList5"/>
    <dgm:cxn modelId="{AF2F73C5-7BEF-4348-BF24-109814D3BC4E}" type="presParOf" srcId="{92799092-8AD3-43EB-BF32-EC8CD21EE405}" destId="{BF703449-4441-4443-9FB8-AB0BD2712C78}" srcOrd="0" destOrd="0" presId="urn:microsoft.com/office/officeart/2005/8/layout/vList5"/>
    <dgm:cxn modelId="{6263EA26-7359-4B9C-9ACB-37141B6786CD}" type="presParOf" srcId="{92799092-8AD3-43EB-BF32-EC8CD21EE405}" destId="{0554AE46-BCB6-434D-BD71-69879E389690}" srcOrd="1" destOrd="0" presId="urn:microsoft.com/office/officeart/2005/8/layout/vList5"/>
    <dgm:cxn modelId="{50955610-550C-4207-872F-E63523C62820}" type="presParOf" srcId="{9120F423-8081-4AA7-B644-1E37BE449E12}" destId="{092626D3-CF99-44DA-9BCA-9D55BD3EEBBC}" srcOrd="5" destOrd="0" presId="urn:microsoft.com/office/officeart/2005/8/layout/vList5"/>
    <dgm:cxn modelId="{176697C8-51F1-4D39-BC7D-84A6856C1342}" type="presParOf" srcId="{9120F423-8081-4AA7-B644-1E37BE449E12}" destId="{3B2745CC-612B-4715-8A5E-61BC193B2D20}" srcOrd="6" destOrd="0" presId="urn:microsoft.com/office/officeart/2005/8/layout/vList5"/>
    <dgm:cxn modelId="{22AF1FF3-5CBA-4A3A-9703-738B6FC173D8}" type="presParOf" srcId="{3B2745CC-612B-4715-8A5E-61BC193B2D20}" destId="{0640B95B-F673-446E-B65F-4B9C8C2935F1}" srcOrd="0" destOrd="0" presId="urn:microsoft.com/office/officeart/2005/8/layout/vList5"/>
    <dgm:cxn modelId="{91F40513-A43F-4E34-9C1F-726D970C98D5}" type="presParOf" srcId="{3B2745CC-612B-4715-8A5E-61BC193B2D20}" destId="{5C6B8121-0849-415D-A45E-12C3EF025406}" srcOrd="1" destOrd="0" presId="urn:microsoft.com/office/officeart/2005/8/layout/vList5"/>
    <dgm:cxn modelId="{AE441051-82DA-4495-BC32-912B5FC063B3}" type="presParOf" srcId="{9120F423-8081-4AA7-B644-1E37BE449E12}" destId="{A24CD512-4013-4C01-B310-7FDCA77385AC}" srcOrd="7" destOrd="0" presId="urn:microsoft.com/office/officeart/2005/8/layout/vList5"/>
    <dgm:cxn modelId="{9127E41C-BFF5-4C7E-BFD2-CA5037018961}" type="presParOf" srcId="{9120F423-8081-4AA7-B644-1E37BE449E12}" destId="{F7A9CFA5-2A00-47EC-9BF2-D4C1A101FE6E}" srcOrd="8" destOrd="0" presId="urn:microsoft.com/office/officeart/2005/8/layout/vList5"/>
    <dgm:cxn modelId="{70560F56-79FC-4F76-B34A-0068AABCB99C}" type="presParOf" srcId="{F7A9CFA5-2A00-47EC-9BF2-D4C1A101FE6E}" destId="{7C5B073C-B521-48EC-BD9E-7B38B32691EC}" srcOrd="0" destOrd="0" presId="urn:microsoft.com/office/officeart/2005/8/layout/vList5"/>
    <dgm:cxn modelId="{86D5F743-FE1C-4703-9B50-EF93A5E1765A}" type="presParOf" srcId="{F7A9CFA5-2A00-47EC-9BF2-D4C1A101FE6E}" destId="{CB09E5E6-2DA4-4D94-91AC-853B2AA64C8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5A2021-880B-43A9-94DD-9EEC495DAA8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5EF6A91-EEB1-4162-AD66-6CDAEDDC8DD9}">
      <dgm:prSet/>
      <dgm:spPr/>
      <dgm:t>
        <a:bodyPr/>
        <a:lstStyle/>
        <a:p>
          <a:r>
            <a:rPr lang="cs-CZ"/>
            <a:t>Podcenění šachu</a:t>
          </a:r>
          <a:endParaRPr lang="en-US"/>
        </a:p>
      </dgm:t>
    </dgm:pt>
    <dgm:pt modelId="{CACF4B20-1FA9-4D82-B009-188CC79202BF}" type="parTrans" cxnId="{B6756C84-E0A9-4CF4-9D2F-43DCAEB21EB4}">
      <dgm:prSet/>
      <dgm:spPr/>
      <dgm:t>
        <a:bodyPr/>
        <a:lstStyle/>
        <a:p>
          <a:endParaRPr lang="en-US"/>
        </a:p>
      </dgm:t>
    </dgm:pt>
    <dgm:pt modelId="{EB904C25-A847-47FD-9DDF-EE7F3BE0593C}" type="sibTrans" cxnId="{B6756C84-E0A9-4CF4-9D2F-43DCAEB21EB4}">
      <dgm:prSet/>
      <dgm:spPr/>
      <dgm:t>
        <a:bodyPr/>
        <a:lstStyle/>
        <a:p>
          <a:endParaRPr lang="en-US"/>
        </a:p>
      </dgm:t>
    </dgm:pt>
    <dgm:pt modelId="{55F57B52-C0AE-4D94-983C-55F3A1E2E462}">
      <dgm:prSet/>
      <dgm:spPr/>
      <dgm:t>
        <a:bodyPr/>
        <a:lstStyle/>
        <a:p>
          <a:r>
            <a:rPr lang="cs-CZ"/>
            <a:t>Nedostatečně promyšlený návrh</a:t>
          </a:r>
          <a:endParaRPr lang="en-US"/>
        </a:p>
      </dgm:t>
    </dgm:pt>
    <dgm:pt modelId="{2C77049E-74BB-4F04-B7AE-15384214C0DE}" type="parTrans" cxnId="{EDBFB6CF-AFE7-4D42-9E1F-0E06C6693F98}">
      <dgm:prSet/>
      <dgm:spPr/>
      <dgm:t>
        <a:bodyPr/>
        <a:lstStyle/>
        <a:p>
          <a:endParaRPr lang="en-US"/>
        </a:p>
      </dgm:t>
    </dgm:pt>
    <dgm:pt modelId="{C483FA2D-374D-41A0-80CA-65D3B6FE73E1}" type="sibTrans" cxnId="{EDBFB6CF-AFE7-4D42-9E1F-0E06C6693F98}">
      <dgm:prSet/>
      <dgm:spPr/>
      <dgm:t>
        <a:bodyPr/>
        <a:lstStyle/>
        <a:p>
          <a:endParaRPr lang="en-US"/>
        </a:p>
      </dgm:t>
    </dgm:pt>
    <dgm:pt modelId="{4392D434-2814-4322-A499-1471BA381015}">
      <dgm:prSet/>
      <dgm:spPr/>
      <dgm:t>
        <a:bodyPr/>
        <a:lstStyle/>
        <a:p>
          <a:r>
            <a:rPr lang="cs-CZ"/>
            <a:t>Přepisování kódu</a:t>
          </a:r>
          <a:endParaRPr lang="en-US"/>
        </a:p>
      </dgm:t>
    </dgm:pt>
    <dgm:pt modelId="{B359CFF1-5E44-4420-811D-864639DEE388}" type="parTrans" cxnId="{606C87C1-DE4B-4239-AD0F-A84F095CAB77}">
      <dgm:prSet/>
      <dgm:spPr/>
      <dgm:t>
        <a:bodyPr/>
        <a:lstStyle/>
        <a:p>
          <a:endParaRPr lang="en-US"/>
        </a:p>
      </dgm:t>
    </dgm:pt>
    <dgm:pt modelId="{1DFDDBDB-4F71-4B9A-A2A5-F2F8DD7B57ED}" type="sibTrans" cxnId="{606C87C1-DE4B-4239-AD0F-A84F095CAB77}">
      <dgm:prSet/>
      <dgm:spPr/>
      <dgm:t>
        <a:bodyPr/>
        <a:lstStyle/>
        <a:p>
          <a:endParaRPr lang="en-US"/>
        </a:p>
      </dgm:t>
    </dgm:pt>
    <dgm:pt modelId="{9B50D715-C7FF-4D91-BF6B-765A753291C7}">
      <dgm:prSet/>
      <dgm:spPr/>
      <dgm:t>
        <a:bodyPr/>
        <a:lstStyle/>
        <a:p>
          <a:r>
            <a:rPr lang="cs-CZ"/>
            <a:t>Kontrolování každého tahu -&gt; hledání v možných tazích</a:t>
          </a:r>
          <a:endParaRPr lang="en-US"/>
        </a:p>
      </dgm:t>
    </dgm:pt>
    <dgm:pt modelId="{78BFECE5-0927-4EB0-A289-468F0BDE81AA}" type="parTrans" cxnId="{040439BB-6CE4-4E9A-8201-3B3848A739D3}">
      <dgm:prSet/>
      <dgm:spPr/>
      <dgm:t>
        <a:bodyPr/>
        <a:lstStyle/>
        <a:p>
          <a:endParaRPr lang="en-US"/>
        </a:p>
      </dgm:t>
    </dgm:pt>
    <dgm:pt modelId="{39CCECAD-FA12-41D0-921D-133592F594AD}" type="sibTrans" cxnId="{040439BB-6CE4-4E9A-8201-3B3848A739D3}">
      <dgm:prSet/>
      <dgm:spPr/>
      <dgm:t>
        <a:bodyPr/>
        <a:lstStyle/>
        <a:p>
          <a:endParaRPr lang="en-US"/>
        </a:p>
      </dgm:t>
    </dgm:pt>
    <dgm:pt modelId="{F8881460-21DA-47AC-AB69-6DE625DC97F2}">
      <dgm:prSet/>
      <dgm:spPr/>
      <dgm:t>
        <a:bodyPr/>
        <a:lstStyle/>
        <a:p>
          <a:r>
            <a:rPr lang="cs-CZ"/>
            <a:t>LINQ</a:t>
          </a:r>
          <a:endParaRPr lang="en-US"/>
        </a:p>
      </dgm:t>
    </dgm:pt>
    <dgm:pt modelId="{C710CA92-C49B-4E5A-8F84-11692EA610C9}" type="parTrans" cxnId="{A5E6083B-52CA-4A98-AA52-C85D91F947D1}">
      <dgm:prSet/>
      <dgm:spPr/>
      <dgm:t>
        <a:bodyPr/>
        <a:lstStyle/>
        <a:p>
          <a:endParaRPr lang="en-US"/>
        </a:p>
      </dgm:t>
    </dgm:pt>
    <dgm:pt modelId="{5A9EFFBC-EE82-476D-BD53-03149E0B6205}" type="sibTrans" cxnId="{A5E6083B-52CA-4A98-AA52-C85D91F947D1}">
      <dgm:prSet/>
      <dgm:spPr/>
      <dgm:t>
        <a:bodyPr/>
        <a:lstStyle/>
        <a:p>
          <a:endParaRPr lang="en-US"/>
        </a:p>
      </dgm:t>
    </dgm:pt>
    <dgm:pt modelId="{5AC9C594-BDF8-426B-AC19-950E426039EC}">
      <dgm:prSet/>
      <dgm:spPr/>
      <dgm:t>
        <a:bodyPr/>
        <a:lstStyle/>
        <a:p>
          <a:r>
            <a:rPr lang="cs-CZ"/>
            <a:t>Neefektivita minimaxu</a:t>
          </a:r>
          <a:endParaRPr lang="en-US"/>
        </a:p>
      </dgm:t>
    </dgm:pt>
    <dgm:pt modelId="{A97D68D1-FF3F-4C55-BD9A-7FCB56826A3E}" type="parTrans" cxnId="{099172E3-1643-4478-852E-9F806C46FBB2}">
      <dgm:prSet/>
      <dgm:spPr/>
      <dgm:t>
        <a:bodyPr/>
        <a:lstStyle/>
        <a:p>
          <a:endParaRPr lang="en-US"/>
        </a:p>
      </dgm:t>
    </dgm:pt>
    <dgm:pt modelId="{48E48855-3C96-4AF6-9F10-1549DD94481A}" type="sibTrans" cxnId="{099172E3-1643-4478-852E-9F806C46FBB2}">
      <dgm:prSet/>
      <dgm:spPr/>
      <dgm:t>
        <a:bodyPr/>
        <a:lstStyle/>
        <a:p>
          <a:endParaRPr lang="en-US"/>
        </a:p>
      </dgm:t>
    </dgm:pt>
    <dgm:pt modelId="{5770BB53-7920-4405-B948-3CD6DF9C88BE}">
      <dgm:prSet/>
      <dgm:spPr/>
      <dgm:t>
        <a:bodyPr/>
        <a:lstStyle/>
        <a:p>
          <a:r>
            <a:rPr lang="cs-CZ"/>
            <a:t>Pomalý kód</a:t>
          </a:r>
          <a:endParaRPr lang="en-US"/>
        </a:p>
      </dgm:t>
    </dgm:pt>
    <dgm:pt modelId="{AE408E92-33A3-4C5D-8505-9A702B8EE09A}" type="parTrans" cxnId="{B3C8F784-962B-4155-9301-7FDE8FBB6056}">
      <dgm:prSet/>
      <dgm:spPr/>
      <dgm:t>
        <a:bodyPr/>
        <a:lstStyle/>
        <a:p>
          <a:endParaRPr lang="en-US"/>
        </a:p>
      </dgm:t>
    </dgm:pt>
    <dgm:pt modelId="{DF421550-C6FD-4750-A666-F3762B4FCC39}" type="sibTrans" cxnId="{B3C8F784-962B-4155-9301-7FDE8FBB6056}">
      <dgm:prSet/>
      <dgm:spPr/>
      <dgm:t>
        <a:bodyPr/>
        <a:lstStyle/>
        <a:p>
          <a:endParaRPr lang="en-US"/>
        </a:p>
      </dgm:t>
    </dgm:pt>
    <dgm:pt modelId="{2D64BB65-2C2A-4CB7-8E59-8C922D9DF3EC}">
      <dgm:prSet/>
      <dgm:spPr/>
      <dgm:t>
        <a:bodyPr/>
        <a:lstStyle/>
        <a:p>
          <a:r>
            <a:rPr lang="cs-CZ"/>
            <a:t>Přepisování</a:t>
          </a:r>
          <a:endParaRPr lang="en-US"/>
        </a:p>
      </dgm:t>
    </dgm:pt>
    <dgm:pt modelId="{A581C229-425C-4702-85D2-33EF0EDA88A1}" type="parTrans" cxnId="{421F3F54-8E36-4839-B8DD-05DFF7345D12}">
      <dgm:prSet/>
      <dgm:spPr/>
      <dgm:t>
        <a:bodyPr/>
        <a:lstStyle/>
        <a:p>
          <a:endParaRPr lang="en-US"/>
        </a:p>
      </dgm:t>
    </dgm:pt>
    <dgm:pt modelId="{2FEBEBBB-90F1-409B-89A6-4069F63C7FA7}" type="sibTrans" cxnId="{421F3F54-8E36-4839-B8DD-05DFF7345D12}">
      <dgm:prSet/>
      <dgm:spPr/>
      <dgm:t>
        <a:bodyPr/>
        <a:lstStyle/>
        <a:p>
          <a:endParaRPr lang="en-US"/>
        </a:p>
      </dgm:t>
    </dgm:pt>
    <dgm:pt modelId="{B160F871-5493-4E63-8E32-37AAF339F788}">
      <dgm:prSet/>
      <dgm:spPr/>
      <dgm:t>
        <a:bodyPr/>
        <a:lstStyle/>
        <a:p>
          <a:r>
            <a:rPr lang="cs-CZ"/>
            <a:t>Pamatování si pozice figurek</a:t>
          </a:r>
          <a:endParaRPr lang="en-US"/>
        </a:p>
      </dgm:t>
    </dgm:pt>
    <dgm:pt modelId="{634A71A3-6E2C-40A8-ACD2-3B7C816F3CB9}" type="parTrans" cxnId="{7AAC9D96-27C4-4E35-AAF3-841A1D82D534}">
      <dgm:prSet/>
      <dgm:spPr/>
      <dgm:t>
        <a:bodyPr/>
        <a:lstStyle/>
        <a:p>
          <a:endParaRPr lang="en-US"/>
        </a:p>
      </dgm:t>
    </dgm:pt>
    <dgm:pt modelId="{ABA24AA4-E666-4B00-B47A-73AA142E763E}" type="sibTrans" cxnId="{7AAC9D96-27C4-4E35-AAF3-841A1D82D534}">
      <dgm:prSet/>
      <dgm:spPr/>
      <dgm:t>
        <a:bodyPr/>
        <a:lstStyle/>
        <a:p>
          <a:endParaRPr lang="en-US"/>
        </a:p>
      </dgm:t>
    </dgm:pt>
    <dgm:pt modelId="{16651102-7FD4-4F21-B013-236DE16D745D}">
      <dgm:prSet/>
      <dgm:spPr/>
      <dgm:t>
        <a:bodyPr/>
        <a:lstStyle/>
        <a:p>
          <a:r>
            <a:rPr lang="cs-CZ" dirty="0"/>
            <a:t>Nezkoušet tah a kontrolovat šach (vytváření zbytečných šachovnic)</a:t>
          </a:r>
          <a:endParaRPr lang="en-US" dirty="0"/>
        </a:p>
      </dgm:t>
    </dgm:pt>
    <dgm:pt modelId="{9DF41C4B-6882-4710-9920-F470F8140FF2}" type="parTrans" cxnId="{E8BA869C-63DA-4684-AE03-594545EEA5C9}">
      <dgm:prSet/>
      <dgm:spPr/>
      <dgm:t>
        <a:bodyPr/>
        <a:lstStyle/>
        <a:p>
          <a:endParaRPr lang="en-US"/>
        </a:p>
      </dgm:t>
    </dgm:pt>
    <dgm:pt modelId="{84A2933F-0B11-4993-AE55-D4CF5FB39981}" type="sibTrans" cxnId="{E8BA869C-63DA-4684-AE03-594545EEA5C9}">
      <dgm:prSet/>
      <dgm:spPr/>
      <dgm:t>
        <a:bodyPr/>
        <a:lstStyle/>
        <a:p>
          <a:endParaRPr lang="en-US"/>
        </a:p>
      </dgm:t>
    </dgm:pt>
    <dgm:pt modelId="{83C76704-97E7-443E-B856-8143DFF2BB4F}" type="pres">
      <dgm:prSet presAssocID="{FC5A2021-880B-43A9-94DD-9EEC495DAA85}" presName="linear" presStyleCnt="0">
        <dgm:presLayoutVars>
          <dgm:dir/>
          <dgm:animLvl val="lvl"/>
          <dgm:resizeHandles val="exact"/>
        </dgm:presLayoutVars>
      </dgm:prSet>
      <dgm:spPr/>
    </dgm:pt>
    <dgm:pt modelId="{1937D0E1-7C21-42BE-AA16-0EE98DCBA376}" type="pres">
      <dgm:prSet presAssocID="{85EF6A91-EEB1-4162-AD66-6CDAEDDC8DD9}" presName="parentLin" presStyleCnt="0"/>
      <dgm:spPr/>
    </dgm:pt>
    <dgm:pt modelId="{6CBE84C5-EA5C-4608-87A3-278D8B9137F0}" type="pres">
      <dgm:prSet presAssocID="{85EF6A91-EEB1-4162-AD66-6CDAEDDC8DD9}" presName="parentLeftMargin" presStyleLbl="node1" presStyleIdx="0" presStyleCnt="2"/>
      <dgm:spPr/>
    </dgm:pt>
    <dgm:pt modelId="{99960740-F62C-4F0C-9324-E8FE26D49D54}" type="pres">
      <dgm:prSet presAssocID="{85EF6A91-EEB1-4162-AD66-6CDAEDDC8D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0E4180E-018D-4EB6-B644-F4C36B11ADC1}" type="pres">
      <dgm:prSet presAssocID="{85EF6A91-EEB1-4162-AD66-6CDAEDDC8DD9}" presName="negativeSpace" presStyleCnt="0"/>
      <dgm:spPr/>
    </dgm:pt>
    <dgm:pt modelId="{CCF7F261-E99C-4ACB-9913-3B778E875805}" type="pres">
      <dgm:prSet presAssocID="{85EF6A91-EEB1-4162-AD66-6CDAEDDC8DD9}" presName="childText" presStyleLbl="conFgAcc1" presStyleIdx="0" presStyleCnt="2">
        <dgm:presLayoutVars>
          <dgm:bulletEnabled val="1"/>
        </dgm:presLayoutVars>
      </dgm:prSet>
      <dgm:spPr/>
    </dgm:pt>
    <dgm:pt modelId="{09FE56D3-7668-4D1B-A65E-6060FECA0E98}" type="pres">
      <dgm:prSet presAssocID="{EB904C25-A847-47FD-9DDF-EE7F3BE0593C}" presName="spaceBetweenRectangles" presStyleCnt="0"/>
      <dgm:spPr/>
    </dgm:pt>
    <dgm:pt modelId="{DFAD2955-E0F6-4342-BE6B-D5911D81A687}" type="pres">
      <dgm:prSet presAssocID="{5AC9C594-BDF8-426B-AC19-950E426039EC}" presName="parentLin" presStyleCnt="0"/>
      <dgm:spPr/>
    </dgm:pt>
    <dgm:pt modelId="{EF60F430-1D16-499F-B023-18D65E5CAB0E}" type="pres">
      <dgm:prSet presAssocID="{5AC9C594-BDF8-426B-AC19-950E426039EC}" presName="parentLeftMargin" presStyleLbl="node1" presStyleIdx="0" presStyleCnt="2"/>
      <dgm:spPr/>
    </dgm:pt>
    <dgm:pt modelId="{EA02AF4F-B6E8-4D97-B821-143D7B99C9F5}" type="pres">
      <dgm:prSet presAssocID="{5AC9C594-BDF8-426B-AC19-950E426039E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B236319-7413-4553-8E6E-8B3BF14AB3C1}" type="pres">
      <dgm:prSet presAssocID="{5AC9C594-BDF8-426B-AC19-950E426039EC}" presName="negativeSpace" presStyleCnt="0"/>
      <dgm:spPr/>
    </dgm:pt>
    <dgm:pt modelId="{37FEC80A-E077-4C70-BB84-EAA6D9346E4C}" type="pres">
      <dgm:prSet presAssocID="{5AC9C594-BDF8-426B-AC19-950E426039E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CA8D31-EAB4-4755-9AD1-E79654ECC348}" type="presOf" srcId="{85EF6A91-EEB1-4162-AD66-6CDAEDDC8DD9}" destId="{6CBE84C5-EA5C-4608-87A3-278D8B9137F0}" srcOrd="0" destOrd="0" presId="urn:microsoft.com/office/officeart/2005/8/layout/list1"/>
    <dgm:cxn modelId="{A5E6083B-52CA-4A98-AA52-C85D91F947D1}" srcId="{85EF6A91-EEB1-4162-AD66-6CDAEDDC8DD9}" destId="{F8881460-21DA-47AC-AB69-6DE625DC97F2}" srcOrd="3" destOrd="0" parTransId="{C710CA92-C49B-4E5A-8F84-11692EA610C9}" sibTransId="{5A9EFFBC-EE82-476D-BD53-03149E0B6205}"/>
    <dgm:cxn modelId="{E5E8C047-DF3F-45B6-AAC7-A066C1D8BCA5}" type="presOf" srcId="{4392D434-2814-4322-A499-1471BA381015}" destId="{CCF7F261-E99C-4ACB-9913-3B778E875805}" srcOrd="0" destOrd="1" presId="urn:microsoft.com/office/officeart/2005/8/layout/list1"/>
    <dgm:cxn modelId="{C5ADDC4A-447D-458D-853A-D39C5AB24161}" type="presOf" srcId="{16651102-7FD4-4F21-B013-236DE16D745D}" destId="{37FEC80A-E077-4C70-BB84-EAA6D9346E4C}" srcOrd="0" destOrd="3" presId="urn:microsoft.com/office/officeart/2005/8/layout/list1"/>
    <dgm:cxn modelId="{AD3D084F-0B77-4541-A9C2-11AD0886B63B}" type="presOf" srcId="{5770BB53-7920-4405-B948-3CD6DF9C88BE}" destId="{37FEC80A-E077-4C70-BB84-EAA6D9346E4C}" srcOrd="0" destOrd="0" presId="urn:microsoft.com/office/officeart/2005/8/layout/list1"/>
    <dgm:cxn modelId="{52038B4F-7F24-4891-9A1E-CDD12B9487CB}" type="presOf" srcId="{FC5A2021-880B-43A9-94DD-9EEC495DAA85}" destId="{83C76704-97E7-443E-B856-8143DFF2BB4F}" srcOrd="0" destOrd="0" presId="urn:microsoft.com/office/officeart/2005/8/layout/list1"/>
    <dgm:cxn modelId="{421F3F54-8E36-4839-B8DD-05DFF7345D12}" srcId="{5AC9C594-BDF8-426B-AC19-950E426039EC}" destId="{2D64BB65-2C2A-4CB7-8E59-8C922D9DF3EC}" srcOrd="1" destOrd="0" parTransId="{A581C229-425C-4702-85D2-33EF0EDA88A1}" sibTransId="{2FEBEBBB-90F1-409B-89A6-4069F63C7FA7}"/>
    <dgm:cxn modelId="{773B7681-2073-4BB5-ADD4-6C413A09CEA6}" type="presOf" srcId="{5AC9C594-BDF8-426B-AC19-950E426039EC}" destId="{EA02AF4F-B6E8-4D97-B821-143D7B99C9F5}" srcOrd="1" destOrd="0" presId="urn:microsoft.com/office/officeart/2005/8/layout/list1"/>
    <dgm:cxn modelId="{B6756C84-E0A9-4CF4-9D2F-43DCAEB21EB4}" srcId="{FC5A2021-880B-43A9-94DD-9EEC495DAA85}" destId="{85EF6A91-EEB1-4162-AD66-6CDAEDDC8DD9}" srcOrd="0" destOrd="0" parTransId="{CACF4B20-1FA9-4D82-B009-188CC79202BF}" sibTransId="{EB904C25-A847-47FD-9DDF-EE7F3BE0593C}"/>
    <dgm:cxn modelId="{B3C8F784-962B-4155-9301-7FDE8FBB6056}" srcId="{5AC9C594-BDF8-426B-AC19-950E426039EC}" destId="{5770BB53-7920-4405-B948-3CD6DF9C88BE}" srcOrd="0" destOrd="0" parTransId="{AE408E92-33A3-4C5D-8505-9A702B8EE09A}" sibTransId="{DF421550-C6FD-4750-A666-F3762B4FCC39}"/>
    <dgm:cxn modelId="{B7CCB689-EE2B-44F8-88F4-B91C58B0B899}" type="presOf" srcId="{55F57B52-C0AE-4D94-983C-55F3A1E2E462}" destId="{CCF7F261-E99C-4ACB-9913-3B778E875805}" srcOrd="0" destOrd="0" presId="urn:microsoft.com/office/officeart/2005/8/layout/list1"/>
    <dgm:cxn modelId="{7AAC9D96-27C4-4E35-AAF3-841A1D82D534}" srcId="{5AC9C594-BDF8-426B-AC19-950E426039EC}" destId="{B160F871-5493-4E63-8E32-37AAF339F788}" srcOrd="2" destOrd="0" parTransId="{634A71A3-6E2C-40A8-ACD2-3B7C816F3CB9}" sibTransId="{ABA24AA4-E666-4B00-B47A-73AA142E763E}"/>
    <dgm:cxn modelId="{E8BA869C-63DA-4684-AE03-594545EEA5C9}" srcId="{5AC9C594-BDF8-426B-AC19-950E426039EC}" destId="{16651102-7FD4-4F21-B013-236DE16D745D}" srcOrd="3" destOrd="0" parTransId="{9DF41C4B-6882-4710-9920-F470F8140FF2}" sibTransId="{84A2933F-0B11-4993-AE55-D4CF5FB39981}"/>
    <dgm:cxn modelId="{703A78A6-0EE1-484C-B319-1A4317675961}" type="presOf" srcId="{85EF6A91-EEB1-4162-AD66-6CDAEDDC8DD9}" destId="{99960740-F62C-4F0C-9324-E8FE26D49D54}" srcOrd="1" destOrd="0" presId="urn:microsoft.com/office/officeart/2005/8/layout/list1"/>
    <dgm:cxn modelId="{E17958A6-F78E-4B8F-AB5C-82907D0BBB87}" type="presOf" srcId="{2D64BB65-2C2A-4CB7-8E59-8C922D9DF3EC}" destId="{37FEC80A-E077-4C70-BB84-EAA6D9346E4C}" srcOrd="0" destOrd="1" presId="urn:microsoft.com/office/officeart/2005/8/layout/list1"/>
    <dgm:cxn modelId="{040439BB-6CE4-4E9A-8201-3B3848A739D3}" srcId="{85EF6A91-EEB1-4162-AD66-6CDAEDDC8DD9}" destId="{9B50D715-C7FF-4D91-BF6B-765A753291C7}" srcOrd="2" destOrd="0" parTransId="{78BFECE5-0927-4EB0-A289-468F0BDE81AA}" sibTransId="{39CCECAD-FA12-41D0-921D-133592F594AD}"/>
    <dgm:cxn modelId="{606C87C1-DE4B-4239-AD0F-A84F095CAB77}" srcId="{85EF6A91-EEB1-4162-AD66-6CDAEDDC8DD9}" destId="{4392D434-2814-4322-A499-1471BA381015}" srcOrd="1" destOrd="0" parTransId="{B359CFF1-5E44-4420-811D-864639DEE388}" sibTransId="{1DFDDBDB-4F71-4B9A-A2A5-F2F8DD7B57ED}"/>
    <dgm:cxn modelId="{EDBFB6CF-AFE7-4D42-9E1F-0E06C6693F98}" srcId="{85EF6A91-EEB1-4162-AD66-6CDAEDDC8DD9}" destId="{55F57B52-C0AE-4D94-983C-55F3A1E2E462}" srcOrd="0" destOrd="0" parTransId="{2C77049E-74BB-4F04-B7AE-15384214C0DE}" sibTransId="{C483FA2D-374D-41A0-80CA-65D3B6FE73E1}"/>
    <dgm:cxn modelId="{B59A25D2-0C08-492C-AB8E-FB7E902AC588}" type="presOf" srcId="{F8881460-21DA-47AC-AB69-6DE625DC97F2}" destId="{CCF7F261-E99C-4ACB-9913-3B778E875805}" srcOrd="0" destOrd="3" presId="urn:microsoft.com/office/officeart/2005/8/layout/list1"/>
    <dgm:cxn modelId="{F4EB27D2-0A0C-4E75-BC35-60EB5F872A35}" type="presOf" srcId="{B160F871-5493-4E63-8E32-37AAF339F788}" destId="{37FEC80A-E077-4C70-BB84-EAA6D9346E4C}" srcOrd="0" destOrd="2" presId="urn:microsoft.com/office/officeart/2005/8/layout/list1"/>
    <dgm:cxn modelId="{E75DF0D6-FF4B-4DED-BA3D-88B040166605}" type="presOf" srcId="{9B50D715-C7FF-4D91-BF6B-765A753291C7}" destId="{CCF7F261-E99C-4ACB-9913-3B778E875805}" srcOrd="0" destOrd="2" presId="urn:microsoft.com/office/officeart/2005/8/layout/list1"/>
    <dgm:cxn modelId="{C86043DA-84EB-492F-985B-ABE07842873C}" type="presOf" srcId="{5AC9C594-BDF8-426B-AC19-950E426039EC}" destId="{EF60F430-1D16-499F-B023-18D65E5CAB0E}" srcOrd="0" destOrd="0" presId="urn:microsoft.com/office/officeart/2005/8/layout/list1"/>
    <dgm:cxn modelId="{099172E3-1643-4478-852E-9F806C46FBB2}" srcId="{FC5A2021-880B-43A9-94DD-9EEC495DAA85}" destId="{5AC9C594-BDF8-426B-AC19-950E426039EC}" srcOrd="1" destOrd="0" parTransId="{A97D68D1-FF3F-4C55-BD9A-7FCB56826A3E}" sibTransId="{48E48855-3C96-4AF6-9F10-1549DD94481A}"/>
    <dgm:cxn modelId="{3FDEEAC8-42AE-4EB0-BE5C-B9126EFFFC83}" type="presParOf" srcId="{83C76704-97E7-443E-B856-8143DFF2BB4F}" destId="{1937D0E1-7C21-42BE-AA16-0EE98DCBA376}" srcOrd="0" destOrd="0" presId="urn:microsoft.com/office/officeart/2005/8/layout/list1"/>
    <dgm:cxn modelId="{2F054C53-4078-49CF-8AA0-7A1E776D0A4D}" type="presParOf" srcId="{1937D0E1-7C21-42BE-AA16-0EE98DCBA376}" destId="{6CBE84C5-EA5C-4608-87A3-278D8B9137F0}" srcOrd="0" destOrd="0" presId="urn:microsoft.com/office/officeart/2005/8/layout/list1"/>
    <dgm:cxn modelId="{EE5C09E8-7116-42F8-9D22-4B9F7B1DEC10}" type="presParOf" srcId="{1937D0E1-7C21-42BE-AA16-0EE98DCBA376}" destId="{99960740-F62C-4F0C-9324-E8FE26D49D54}" srcOrd="1" destOrd="0" presId="urn:microsoft.com/office/officeart/2005/8/layout/list1"/>
    <dgm:cxn modelId="{4FB78FEE-66D9-4256-AE58-B30EF50A39C6}" type="presParOf" srcId="{83C76704-97E7-443E-B856-8143DFF2BB4F}" destId="{A0E4180E-018D-4EB6-B644-F4C36B11ADC1}" srcOrd="1" destOrd="0" presId="urn:microsoft.com/office/officeart/2005/8/layout/list1"/>
    <dgm:cxn modelId="{B1E7A28A-1591-4514-9645-65ED83E3742B}" type="presParOf" srcId="{83C76704-97E7-443E-B856-8143DFF2BB4F}" destId="{CCF7F261-E99C-4ACB-9913-3B778E875805}" srcOrd="2" destOrd="0" presId="urn:microsoft.com/office/officeart/2005/8/layout/list1"/>
    <dgm:cxn modelId="{F4205EE2-AE5E-4195-9826-DEBBE6745AFF}" type="presParOf" srcId="{83C76704-97E7-443E-B856-8143DFF2BB4F}" destId="{09FE56D3-7668-4D1B-A65E-6060FECA0E98}" srcOrd="3" destOrd="0" presId="urn:microsoft.com/office/officeart/2005/8/layout/list1"/>
    <dgm:cxn modelId="{0B650F4E-2804-479F-923D-436E68DDFA41}" type="presParOf" srcId="{83C76704-97E7-443E-B856-8143DFF2BB4F}" destId="{DFAD2955-E0F6-4342-BE6B-D5911D81A687}" srcOrd="4" destOrd="0" presId="urn:microsoft.com/office/officeart/2005/8/layout/list1"/>
    <dgm:cxn modelId="{0C94ACAE-1EE7-4BDE-9AB6-FDE239E0A02C}" type="presParOf" srcId="{DFAD2955-E0F6-4342-BE6B-D5911D81A687}" destId="{EF60F430-1D16-499F-B023-18D65E5CAB0E}" srcOrd="0" destOrd="0" presId="urn:microsoft.com/office/officeart/2005/8/layout/list1"/>
    <dgm:cxn modelId="{771368AA-8FB4-4EA1-BA21-6FBF4D09111A}" type="presParOf" srcId="{DFAD2955-E0F6-4342-BE6B-D5911D81A687}" destId="{EA02AF4F-B6E8-4D97-B821-143D7B99C9F5}" srcOrd="1" destOrd="0" presId="urn:microsoft.com/office/officeart/2005/8/layout/list1"/>
    <dgm:cxn modelId="{FEDAAD99-DEE4-4D1E-AF38-A270BC4C57F7}" type="presParOf" srcId="{83C76704-97E7-443E-B856-8143DFF2BB4F}" destId="{8B236319-7413-4553-8E6E-8B3BF14AB3C1}" srcOrd="5" destOrd="0" presId="urn:microsoft.com/office/officeart/2005/8/layout/list1"/>
    <dgm:cxn modelId="{FB138F90-9C91-4622-8559-57A8C5AF092B}" type="presParOf" srcId="{83C76704-97E7-443E-B856-8143DFF2BB4F}" destId="{37FEC80A-E077-4C70-BB84-EAA6D9346E4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E7860-6FC5-441C-9498-A7AC85B2A353}">
      <dsp:nvSpPr>
        <dsp:cNvPr id="0" name=""/>
        <dsp:cNvSpPr/>
      </dsp:nvSpPr>
      <dsp:spPr>
        <a:xfrm rot="5400000">
          <a:off x="6253565" y="-2726747"/>
          <a:ext cx="550500" cy="614476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100" kern="1200"/>
            <a:t>Reprezentace šachovnice</a:t>
          </a:r>
          <a:endParaRPr lang="en-US" sz="2100" kern="1200"/>
        </a:p>
      </dsp:txBody>
      <dsp:txXfrm rot="-5400000">
        <a:off x="3456432" y="97259"/>
        <a:ext cx="6117895" cy="496754"/>
      </dsp:txXfrm>
    </dsp:sp>
    <dsp:sp modelId="{22D2EE94-45D6-459F-88C7-A2A61F92CCB8}">
      <dsp:nvSpPr>
        <dsp:cNvPr id="0" name=""/>
        <dsp:cNvSpPr/>
      </dsp:nvSpPr>
      <dsp:spPr>
        <a:xfrm>
          <a:off x="0" y="1573"/>
          <a:ext cx="3456432" cy="6881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Board</a:t>
          </a:r>
          <a:endParaRPr lang="en-US" sz="2100" kern="1200"/>
        </a:p>
      </dsp:txBody>
      <dsp:txXfrm>
        <a:off x="33591" y="35164"/>
        <a:ext cx="3389250" cy="620943"/>
      </dsp:txXfrm>
    </dsp:sp>
    <dsp:sp modelId="{7FAA1980-7CF5-49B4-A745-3EF1A153DA56}">
      <dsp:nvSpPr>
        <dsp:cNvPr id="0" name=""/>
        <dsp:cNvSpPr/>
      </dsp:nvSpPr>
      <dsp:spPr>
        <a:xfrm rot="5400000">
          <a:off x="6253565" y="-2004215"/>
          <a:ext cx="550500" cy="614476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100" kern="1200"/>
            <a:t>Šachová umělá inteligence rozhodující nejlepší tah</a:t>
          </a:r>
          <a:endParaRPr lang="en-US" sz="2100" kern="1200"/>
        </a:p>
      </dsp:txBody>
      <dsp:txXfrm rot="-5400000">
        <a:off x="3456432" y="819791"/>
        <a:ext cx="6117895" cy="496754"/>
      </dsp:txXfrm>
    </dsp:sp>
    <dsp:sp modelId="{051EA509-9FA8-4997-8E43-BD9DB5F9B0FC}">
      <dsp:nvSpPr>
        <dsp:cNvPr id="0" name=""/>
        <dsp:cNvSpPr/>
      </dsp:nvSpPr>
      <dsp:spPr>
        <a:xfrm>
          <a:off x="0" y="724105"/>
          <a:ext cx="3456432" cy="6881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ChessAI</a:t>
          </a:r>
          <a:endParaRPr lang="en-US" sz="2100" kern="1200"/>
        </a:p>
      </dsp:txBody>
      <dsp:txXfrm>
        <a:off x="33591" y="757696"/>
        <a:ext cx="3389250" cy="620943"/>
      </dsp:txXfrm>
    </dsp:sp>
    <dsp:sp modelId="{0554AE46-BCB6-434D-BD71-69879E389690}">
      <dsp:nvSpPr>
        <dsp:cNvPr id="0" name=""/>
        <dsp:cNvSpPr/>
      </dsp:nvSpPr>
      <dsp:spPr>
        <a:xfrm rot="5400000">
          <a:off x="6253565" y="-1281684"/>
          <a:ext cx="550500" cy="614476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100" kern="1200"/>
            <a:t>Pravidla šachu, tahy, vyhodnocení</a:t>
          </a:r>
          <a:endParaRPr lang="en-US" sz="2100" kern="1200"/>
        </a:p>
      </dsp:txBody>
      <dsp:txXfrm rot="-5400000">
        <a:off x="3456432" y="1542322"/>
        <a:ext cx="6117895" cy="496754"/>
      </dsp:txXfrm>
    </dsp:sp>
    <dsp:sp modelId="{BF703449-4441-4443-9FB8-AB0BD2712C78}">
      <dsp:nvSpPr>
        <dsp:cNvPr id="0" name=""/>
        <dsp:cNvSpPr/>
      </dsp:nvSpPr>
      <dsp:spPr>
        <a:xfrm>
          <a:off x="0" y="1446637"/>
          <a:ext cx="3456432" cy="6881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ChessRules</a:t>
          </a:r>
          <a:endParaRPr lang="en-US" sz="2100" kern="1200"/>
        </a:p>
      </dsp:txBody>
      <dsp:txXfrm>
        <a:off x="33591" y="1480228"/>
        <a:ext cx="3389250" cy="620943"/>
      </dsp:txXfrm>
    </dsp:sp>
    <dsp:sp modelId="{5C6B8121-0849-415D-A45E-12C3EF025406}">
      <dsp:nvSpPr>
        <dsp:cNvPr id="0" name=""/>
        <dsp:cNvSpPr/>
      </dsp:nvSpPr>
      <dsp:spPr>
        <a:xfrm rot="5400000">
          <a:off x="6253565" y="-559152"/>
          <a:ext cx="550500" cy="614476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100" kern="1200"/>
            <a:t>Hra přes síť</a:t>
          </a:r>
          <a:endParaRPr lang="en-US" sz="2100" kern="1200"/>
        </a:p>
      </dsp:txBody>
      <dsp:txXfrm rot="-5400000">
        <a:off x="3456432" y="2264854"/>
        <a:ext cx="6117895" cy="496754"/>
      </dsp:txXfrm>
    </dsp:sp>
    <dsp:sp modelId="{0640B95B-F673-446E-B65F-4B9C8C2935F1}">
      <dsp:nvSpPr>
        <dsp:cNvPr id="0" name=""/>
        <dsp:cNvSpPr/>
      </dsp:nvSpPr>
      <dsp:spPr>
        <a:xfrm>
          <a:off x="0" y="2169168"/>
          <a:ext cx="3456432" cy="6881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ChessServer/ChessClient</a:t>
          </a:r>
          <a:endParaRPr lang="en-US" sz="2100" kern="1200"/>
        </a:p>
      </dsp:txBody>
      <dsp:txXfrm>
        <a:off x="33591" y="2202759"/>
        <a:ext cx="3389250" cy="620943"/>
      </dsp:txXfrm>
    </dsp:sp>
    <dsp:sp modelId="{CB09E5E6-2DA4-4D94-91AC-853B2AA64C8A}">
      <dsp:nvSpPr>
        <dsp:cNvPr id="0" name=""/>
        <dsp:cNvSpPr/>
      </dsp:nvSpPr>
      <dsp:spPr>
        <a:xfrm rot="5400000">
          <a:off x="6253565" y="163379"/>
          <a:ext cx="550500" cy="614476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100" kern="1200"/>
            <a:t>Komunikace s uživatelem</a:t>
          </a:r>
          <a:endParaRPr lang="en-US" sz="2100" kern="1200"/>
        </a:p>
      </dsp:txBody>
      <dsp:txXfrm rot="-5400000">
        <a:off x="3456432" y="2987386"/>
        <a:ext cx="6117895" cy="496754"/>
      </dsp:txXfrm>
    </dsp:sp>
    <dsp:sp modelId="{7C5B073C-B521-48EC-BD9E-7B38B32691EC}">
      <dsp:nvSpPr>
        <dsp:cNvPr id="0" name=""/>
        <dsp:cNvSpPr/>
      </dsp:nvSpPr>
      <dsp:spPr>
        <a:xfrm>
          <a:off x="0" y="2891700"/>
          <a:ext cx="3456432" cy="6881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Program</a:t>
          </a:r>
          <a:endParaRPr lang="en-US" sz="2100" kern="1200"/>
        </a:p>
      </dsp:txBody>
      <dsp:txXfrm>
        <a:off x="33591" y="2925291"/>
        <a:ext cx="3389250" cy="620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7F261-E99C-4ACB-9913-3B778E875805}">
      <dsp:nvSpPr>
        <dsp:cNvPr id="0" name=""/>
        <dsp:cNvSpPr/>
      </dsp:nvSpPr>
      <dsp:spPr>
        <a:xfrm>
          <a:off x="0" y="444644"/>
          <a:ext cx="6506304" cy="22821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479044" rIns="504961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300" kern="1200"/>
            <a:t>Nedostatečně promyšlený návrh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300" kern="1200"/>
            <a:t>Přepisování kódu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300" kern="1200"/>
            <a:t>Kontrolování každého tahu -&gt; hledání v možných tazích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300" kern="1200"/>
            <a:t>LINQ</a:t>
          </a:r>
          <a:endParaRPr lang="en-US" sz="2300" kern="1200"/>
        </a:p>
      </dsp:txBody>
      <dsp:txXfrm>
        <a:off x="0" y="444644"/>
        <a:ext cx="6506304" cy="2282175"/>
      </dsp:txXfrm>
    </dsp:sp>
    <dsp:sp modelId="{99960740-F62C-4F0C-9324-E8FE26D49D54}">
      <dsp:nvSpPr>
        <dsp:cNvPr id="0" name=""/>
        <dsp:cNvSpPr/>
      </dsp:nvSpPr>
      <dsp:spPr>
        <a:xfrm>
          <a:off x="325315" y="105164"/>
          <a:ext cx="4554412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Podcenění šachu</a:t>
          </a:r>
          <a:endParaRPr lang="en-US" sz="2300" kern="1200"/>
        </a:p>
      </dsp:txBody>
      <dsp:txXfrm>
        <a:off x="358459" y="138308"/>
        <a:ext cx="4488124" cy="612672"/>
      </dsp:txXfrm>
    </dsp:sp>
    <dsp:sp modelId="{37FEC80A-E077-4C70-BB84-EAA6D9346E4C}">
      <dsp:nvSpPr>
        <dsp:cNvPr id="0" name=""/>
        <dsp:cNvSpPr/>
      </dsp:nvSpPr>
      <dsp:spPr>
        <a:xfrm>
          <a:off x="0" y="3190500"/>
          <a:ext cx="6506304" cy="22821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479044" rIns="504961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300" kern="1200"/>
            <a:t>Pomalý kód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300" kern="1200"/>
            <a:t>Přepisování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300" kern="1200"/>
            <a:t>Pamatování si pozice figurek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300" kern="1200" dirty="0"/>
            <a:t>Nezkoušet tah a kontrolovat šach (vytváření zbytečných šachovnic)</a:t>
          </a:r>
          <a:endParaRPr lang="en-US" sz="2300" kern="1200" dirty="0"/>
        </a:p>
      </dsp:txBody>
      <dsp:txXfrm>
        <a:off x="0" y="3190500"/>
        <a:ext cx="6506304" cy="2282175"/>
      </dsp:txXfrm>
    </dsp:sp>
    <dsp:sp modelId="{EA02AF4F-B6E8-4D97-B821-143D7B99C9F5}">
      <dsp:nvSpPr>
        <dsp:cNvPr id="0" name=""/>
        <dsp:cNvSpPr/>
      </dsp:nvSpPr>
      <dsp:spPr>
        <a:xfrm>
          <a:off x="325315" y="2851020"/>
          <a:ext cx="4554412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Neefektivita minimaxu</a:t>
          </a:r>
          <a:endParaRPr lang="en-US" sz="2300" kern="1200"/>
        </a:p>
      </dsp:txBody>
      <dsp:txXfrm>
        <a:off x="358459" y="2884164"/>
        <a:ext cx="4488124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4ED3EB-3380-4046-B726-606A285D33B0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05C264-6585-41B7-87CC-C2EC2C69D4E2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01764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D3EB-3380-4046-B726-606A285D33B0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C264-6585-41B7-87CC-C2EC2C69D4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328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D3EB-3380-4046-B726-606A285D33B0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C264-6585-41B7-87CC-C2EC2C69D4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699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D3EB-3380-4046-B726-606A285D33B0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C264-6585-41B7-87CC-C2EC2C69D4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220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4ED3EB-3380-4046-B726-606A285D33B0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05C264-6585-41B7-87CC-C2EC2C69D4E2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91243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D3EB-3380-4046-B726-606A285D33B0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C264-6585-41B7-87CC-C2EC2C69D4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711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D3EB-3380-4046-B726-606A285D33B0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C264-6585-41B7-87CC-C2EC2C69D4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320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D3EB-3380-4046-B726-606A285D33B0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C264-6585-41B7-87CC-C2EC2C69D4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969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D3EB-3380-4046-B726-606A285D33B0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C264-6585-41B7-87CC-C2EC2C69D4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064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4ED3EB-3380-4046-B726-606A285D33B0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05C264-6585-41B7-87CC-C2EC2C69D4E2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467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4ED3EB-3380-4046-B726-606A285D33B0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05C264-6585-41B7-87CC-C2EC2C69D4E2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661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04ED3EB-3380-4046-B726-606A285D33B0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505C264-6585-41B7-87CC-C2EC2C69D4E2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299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224281-9610-0C44-B3D5-51505517C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Šachy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4B43CC1-8514-E29F-8F57-09EDCAFBB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1600" dirty="0"/>
              <a:t>Zápočtový program</a:t>
            </a:r>
            <a:endParaRPr lang="cs-CZ" dirty="0"/>
          </a:p>
          <a:p>
            <a:r>
              <a:rPr lang="cs-CZ" dirty="0"/>
              <a:t>Adam Řeřicha</a:t>
            </a:r>
          </a:p>
          <a:p>
            <a:r>
              <a:rPr lang="cs-CZ" sz="1600" dirty="0"/>
              <a:t>II. ročník bakalářského studia</a:t>
            </a:r>
          </a:p>
        </p:txBody>
      </p:sp>
    </p:spTree>
    <p:extLst>
      <p:ext uri="{BB962C8B-B14F-4D97-AF65-F5344CB8AC3E}">
        <p14:creationId xmlns:p14="http://schemas.microsoft.com/office/powerpoint/2010/main" val="307082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076F7F-059D-2F91-17FD-8F6D3350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cs-CZ"/>
              <a:t>Úvod 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2A5BD5-3874-F59A-290D-13394C9B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373"/>
            <a:ext cx="5287818" cy="3581400"/>
          </a:xfrm>
        </p:spPr>
        <p:txBody>
          <a:bodyPr>
            <a:normAutofit/>
          </a:bodyPr>
          <a:lstStyle/>
          <a:p>
            <a:r>
              <a:rPr lang="cs-CZ" dirty="0"/>
              <a:t>Hraní šachu v konzoli</a:t>
            </a:r>
          </a:p>
          <a:p>
            <a:r>
              <a:rPr lang="cs-CZ" dirty="0"/>
              <a:t>Herní režimy:</a:t>
            </a:r>
          </a:p>
          <a:p>
            <a:pPr lvl="1"/>
            <a:r>
              <a:rPr lang="cs-CZ" dirty="0"/>
              <a:t>Hra pro dva hráče na jednom zařízení</a:t>
            </a:r>
          </a:p>
          <a:p>
            <a:pPr lvl="1"/>
            <a:r>
              <a:rPr lang="cs-CZ" dirty="0"/>
              <a:t>Hra pro jednoho hráče proti umělé inteligenci</a:t>
            </a:r>
          </a:p>
          <a:p>
            <a:pPr lvl="1"/>
            <a:r>
              <a:rPr lang="cs-CZ" dirty="0"/>
              <a:t>Hra pro dva hráče po síti</a:t>
            </a:r>
          </a:p>
          <a:p>
            <a:r>
              <a:rPr lang="cs-CZ" dirty="0"/>
              <a:t>Paralelní minimax</a:t>
            </a:r>
          </a:p>
          <a:p>
            <a:r>
              <a:rPr lang="cs-CZ" dirty="0" err="1"/>
              <a:t>Reflection</a:t>
            </a:r>
            <a:endParaRPr lang="cs-CZ" dirty="0"/>
          </a:p>
          <a:p>
            <a:r>
              <a:rPr lang="cs-CZ" dirty="0"/>
              <a:t>Síťování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755F779-AC10-CCA5-3886-54907AE28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982" y="1660746"/>
            <a:ext cx="3425418" cy="42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3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313AB-2D90-6569-D6E0-475A3FB6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cs-CZ" dirty="0"/>
              <a:t>Hlavní třídy</a:t>
            </a:r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7CCF1A8D-1D45-B64D-5E6E-AC51ECD5F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04660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16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7A80B1-5B38-F3F9-1EB3-2B42CCEF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Schéma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20FEA58E-7E6C-0C91-D6AE-CB7FF9C04FB6}"/>
              </a:ext>
            </a:extLst>
          </p:cNvPr>
          <p:cNvSpPr txBox="1"/>
          <p:nvPr/>
        </p:nvSpPr>
        <p:spPr>
          <a:xfrm>
            <a:off x="4912223" y="1933968"/>
            <a:ext cx="16902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cs-CZ" dirty="0"/>
              <a:t>Program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33217D2-1895-38D1-5637-260C0EAE7BD8}"/>
              </a:ext>
            </a:extLst>
          </p:cNvPr>
          <p:cNvSpPr txBox="1"/>
          <p:nvPr/>
        </p:nvSpPr>
        <p:spPr>
          <a:xfrm>
            <a:off x="4912223" y="3796490"/>
            <a:ext cx="16902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cs-CZ" dirty="0" err="1"/>
              <a:t>Board</a:t>
            </a:r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164DC18-0596-C7EA-FEF1-06F057C8DF4F}"/>
              </a:ext>
            </a:extLst>
          </p:cNvPr>
          <p:cNvSpPr txBox="1"/>
          <p:nvPr/>
        </p:nvSpPr>
        <p:spPr>
          <a:xfrm>
            <a:off x="2743987" y="3821890"/>
            <a:ext cx="16902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cs-CZ" dirty="0" err="1"/>
              <a:t>ChessAI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71C43B75-F809-EAF1-B956-0FF09DDFFA6A}"/>
              </a:ext>
            </a:extLst>
          </p:cNvPr>
          <p:cNvSpPr txBox="1"/>
          <p:nvPr/>
        </p:nvSpPr>
        <p:spPr>
          <a:xfrm>
            <a:off x="7080459" y="3796490"/>
            <a:ext cx="16902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cs-CZ" dirty="0" err="1"/>
              <a:t>ChessServer</a:t>
            </a:r>
            <a:endParaRPr lang="cs-CZ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FC967DC9-448A-7D72-A41C-6EF019F80603}"/>
              </a:ext>
            </a:extLst>
          </p:cNvPr>
          <p:cNvSpPr txBox="1"/>
          <p:nvPr/>
        </p:nvSpPr>
        <p:spPr>
          <a:xfrm>
            <a:off x="4912223" y="5631124"/>
            <a:ext cx="16902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cs-CZ" dirty="0" err="1"/>
              <a:t>ChessRules</a:t>
            </a:r>
            <a:endParaRPr lang="cs-CZ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269FD756-8712-4779-7471-7303BAB6DBDF}"/>
              </a:ext>
            </a:extLst>
          </p:cNvPr>
          <p:cNvSpPr txBox="1"/>
          <p:nvPr/>
        </p:nvSpPr>
        <p:spPr>
          <a:xfrm>
            <a:off x="7946368" y="5386360"/>
            <a:ext cx="16902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cs-CZ" dirty="0" err="1"/>
              <a:t>ChessClient</a:t>
            </a:r>
            <a:endParaRPr lang="cs-CZ" dirty="0"/>
          </a:p>
        </p:txBody>
      </p: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160876A7-DB95-5AED-AA7E-FE71E8B84A1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589114" y="2303300"/>
            <a:ext cx="2168236" cy="151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35FECE23-A163-5BB0-1816-E2314966FF2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757350" y="2303300"/>
            <a:ext cx="0" cy="149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BC7FE7B1-2B65-ADE5-56F0-B07F55B5B47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57350" y="2303300"/>
            <a:ext cx="2168236" cy="149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17A4FC0C-F78E-4C8D-7BE7-3ECEBEAD2D1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5757350" y="4165822"/>
            <a:ext cx="0" cy="146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07A41585-73D7-2FE6-74FA-9C46F8D4EA66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589114" y="4191222"/>
            <a:ext cx="2168236" cy="143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5729264C-4F7D-7CD6-9473-765BECB4A52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757350" y="4165822"/>
            <a:ext cx="2168236" cy="146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Přímá spojnice se šipkou 34">
            <a:extLst>
              <a:ext uri="{FF2B5EF4-FFF2-40B4-BE49-F238E27FC236}">
                <a16:creationId xmlns:a16="http://schemas.microsoft.com/office/drawing/2014/main" id="{823A0DA3-2B12-2D86-F513-F7E4B6D569F6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H="1" flipV="1">
            <a:off x="7925586" y="4165822"/>
            <a:ext cx="865909" cy="122053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A206CA5-35F6-F4B8-B519-8BCEA5F46F80}"/>
              </a:ext>
            </a:extLst>
          </p:cNvPr>
          <p:cNvSpPr txBox="1"/>
          <p:nvPr/>
        </p:nvSpPr>
        <p:spPr>
          <a:xfrm rot="19507358">
            <a:off x="3735849" y="2837607"/>
            <a:ext cx="169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SoloAI</a:t>
            </a:r>
            <a:endParaRPr lang="cs-CZ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F6814A32-B9E6-28BD-164E-29C839B93824}"/>
              </a:ext>
            </a:extLst>
          </p:cNvPr>
          <p:cNvSpPr txBox="1"/>
          <p:nvPr/>
        </p:nvSpPr>
        <p:spPr>
          <a:xfrm rot="16200000">
            <a:off x="4789130" y="2982140"/>
            <a:ext cx="169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Offline</a:t>
            </a:r>
            <a:endParaRPr lang="cs-CZ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66580295-5640-B56B-248A-29E69AE868DD}"/>
              </a:ext>
            </a:extLst>
          </p:cNvPr>
          <p:cNvSpPr txBox="1"/>
          <p:nvPr/>
        </p:nvSpPr>
        <p:spPr>
          <a:xfrm rot="2052187">
            <a:off x="6127033" y="2855592"/>
            <a:ext cx="169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LAN</a:t>
            </a: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7CE5AF1A-7CEF-FE74-E092-AECB063F0564}"/>
              </a:ext>
            </a:extLst>
          </p:cNvPr>
          <p:cNvSpPr txBox="1"/>
          <p:nvPr/>
        </p:nvSpPr>
        <p:spPr>
          <a:xfrm rot="19618001">
            <a:off x="6006476" y="4601648"/>
            <a:ext cx="169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err="1">
                <a:solidFill>
                  <a:schemeClr val="accent5">
                    <a:lumMod val="50000"/>
                  </a:schemeClr>
                </a:solidFill>
              </a:rPr>
              <a:t>TryMakeMove</a:t>
            </a:r>
            <a:r>
              <a:rPr lang="cs-CZ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59990EE5-053B-3A33-C056-9C880E9957D2}"/>
              </a:ext>
            </a:extLst>
          </p:cNvPr>
          <p:cNvSpPr txBox="1"/>
          <p:nvPr/>
        </p:nvSpPr>
        <p:spPr>
          <a:xfrm rot="16200000">
            <a:off x="4821191" y="4726039"/>
            <a:ext cx="169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err="1">
                <a:solidFill>
                  <a:schemeClr val="accent5">
                    <a:lumMod val="50000"/>
                  </a:schemeClr>
                </a:solidFill>
              </a:rPr>
              <a:t>TryMakeMove</a:t>
            </a:r>
            <a:r>
              <a:rPr lang="cs-CZ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FDF9E7A8-9B2E-A85B-8F97-D1862D97C4B1}"/>
              </a:ext>
            </a:extLst>
          </p:cNvPr>
          <p:cNvSpPr txBox="1"/>
          <p:nvPr/>
        </p:nvSpPr>
        <p:spPr>
          <a:xfrm rot="1997337">
            <a:off x="3860751" y="4628024"/>
            <a:ext cx="1710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err="1">
                <a:solidFill>
                  <a:schemeClr val="accent5">
                    <a:lumMod val="50000"/>
                  </a:schemeClr>
                </a:solidFill>
              </a:rPr>
              <a:t>GetAvailableMoves</a:t>
            </a:r>
            <a:r>
              <a:rPr lang="cs-CZ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57" name="TextovéPole 56">
            <a:extLst>
              <a:ext uri="{FF2B5EF4-FFF2-40B4-BE49-F238E27FC236}">
                <a16:creationId xmlns:a16="http://schemas.microsoft.com/office/drawing/2014/main" id="{144FACD1-3528-CFAA-9E01-6E8FD3E20BF9}"/>
              </a:ext>
            </a:extLst>
          </p:cNvPr>
          <p:cNvSpPr txBox="1"/>
          <p:nvPr/>
        </p:nvSpPr>
        <p:spPr>
          <a:xfrm rot="1997337">
            <a:off x="3686220" y="4792004"/>
            <a:ext cx="1710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err="1">
                <a:solidFill>
                  <a:schemeClr val="accent5">
                    <a:lumMod val="50000"/>
                  </a:schemeClr>
                </a:solidFill>
              </a:rPr>
              <a:t>MakeMove</a:t>
            </a:r>
            <a:r>
              <a:rPr lang="cs-CZ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4693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1BA5A3F-38E0-DC96-9176-0A0F32D5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/>
              <a:t>ChessRules.</a:t>
            </a:r>
            <a:r>
              <a:rPr lang="en-US"/>
              <a:t>GetAvailableMoves</a:t>
            </a:r>
            <a:endParaRPr lang="cs-C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4971C7-280A-36D6-0AE0-6AA37BE76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cs-CZ" dirty="0"/>
              <a:t>Najít piny (</a:t>
            </a:r>
            <a:r>
              <a:rPr lang="cs-CZ" dirty="0" err="1"/>
              <a:t>reflection</a:t>
            </a:r>
            <a:r>
              <a:rPr lang="cs-CZ" dirty="0"/>
              <a:t>, procházení všech typů figurek)</a:t>
            </a:r>
          </a:p>
          <a:p>
            <a:r>
              <a:rPr lang="cs-CZ" dirty="0"/>
              <a:t>Přidat tahy rošády</a:t>
            </a:r>
          </a:p>
          <a:p>
            <a:r>
              <a:rPr lang="cs-CZ" dirty="0"/>
              <a:t>Najít figurky mířící na krále</a:t>
            </a:r>
          </a:p>
          <a:p>
            <a:r>
              <a:rPr lang="cs-CZ" dirty="0"/>
              <a:t>Král v šachu -&gt; jen tahy zabraňující</a:t>
            </a:r>
          </a:p>
          <a:p>
            <a:r>
              <a:rPr lang="cs-CZ" dirty="0"/>
              <a:t>Jinak projít figurky a přidat jejich možné tahy</a:t>
            </a:r>
          </a:p>
        </p:txBody>
      </p:sp>
    </p:spTree>
    <p:extLst>
      <p:ext uri="{BB962C8B-B14F-4D97-AF65-F5344CB8AC3E}">
        <p14:creationId xmlns:p14="http://schemas.microsoft.com/office/powerpoint/2010/main" val="112281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3A15D8-485A-9250-0753-F93B261F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/>
              <a:t>ChessRules.StringToMove</a:t>
            </a:r>
            <a:endParaRPr lang="cs-C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98EF13-82E5-60B5-8E13-58792DA9C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cs-CZ"/>
              <a:t>Konverze z řetězce do třídy Move</a:t>
            </a:r>
          </a:p>
          <a:p>
            <a:r>
              <a:rPr lang="cs-CZ"/>
              <a:t>„Nc3“</a:t>
            </a:r>
          </a:p>
          <a:p>
            <a:pPr lvl="1"/>
            <a:r>
              <a:rPr lang="cs-CZ"/>
              <a:t>Typ figurky a cílové políčko</a:t>
            </a:r>
          </a:p>
          <a:p>
            <a:pPr lvl="1"/>
            <a:r>
              <a:rPr lang="cs-CZ"/>
              <a:t>Stačí najít figurku (reflection, implementující IPiece)</a:t>
            </a:r>
          </a:p>
          <a:p>
            <a:r>
              <a:rPr lang="cs-CZ"/>
              <a:t>Od cílového políčka pomocí MoveVectors/AttackVectors hledám figurku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2134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623F44A-7ED7-F532-AE36-8AA432CF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 err="1"/>
              <a:t>ChessAI.ChooseBestMove</a:t>
            </a:r>
            <a:endParaRPr lang="cs-C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B89E7C-D580-9D3F-4089-BC6A1E73B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 lnSpcReduction="10000"/>
          </a:bodyPr>
          <a:lstStyle/>
          <a:p>
            <a:r>
              <a:rPr lang="cs-CZ" dirty="0"/>
              <a:t>Minimax</a:t>
            </a:r>
          </a:p>
          <a:p>
            <a:r>
              <a:rPr lang="cs-CZ" dirty="0"/>
              <a:t>První vrstva se rozdělí mezi vlákna</a:t>
            </a:r>
          </a:p>
          <a:p>
            <a:r>
              <a:rPr lang="cs-CZ" dirty="0"/>
              <a:t>Zbytek neparalelně</a:t>
            </a:r>
          </a:p>
          <a:p>
            <a:r>
              <a:rPr lang="cs-CZ" dirty="0"/>
              <a:t>Celé větvě jsou ve vláknech</a:t>
            </a:r>
          </a:p>
          <a:p>
            <a:r>
              <a:rPr lang="cs-CZ" dirty="0"/>
              <a:t>Ohodnocující funkce</a:t>
            </a:r>
          </a:p>
          <a:p>
            <a:pPr lvl="1"/>
            <a:r>
              <a:rPr lang="cs-CZ" dirty="0"/>
              <a:t>Materiální skóre</a:t>
            </a:r>
          </a:p>
          <a:p>
            <a:pPr lvl="1"/>
            <a:r>
              <a:rPr lang="cs-CZ" dirty="0"/>
              <a:t>Figurky ve středu</a:t>
            </a:r>
          </a:p>
          <a:p>
            <a:pPr lvl="1"/>
            <a:r>
              <a:rPr lang="cs-CZ" dirty="0"/>
              <a:t>Figurky kolem krále</a:t>
            </a:r>
          </a:p>
          <a:p>
            <a:pPr lvl="1"/>
            <a:r>
              <a:rPr lang="cs-CZ" dirty="0"/>
              <a:t>Počet možných tahů</a:t>
            </a:r>
          </a:p>
        </p:txBody>
      </p:sp>
    </p:spTree>
    <p:extLst>
      <p:ext uri="{BB962C8B-B14F-4D97-AF65-F5344CB8AC3E}">
        <p14:creationId xmlns:p14="http://schemas.microsoft.com/office/powerpoint/2010/main" val="106443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A339C1-ACDC-AF6C-1126-2AD94664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cs-CZ"/>
              <a:t>Problémy</a:t>
            </a:r>
          </a:p>
        </p:txBody>
      </p:sp>
      <p:graphicFrame>
        <p:nvGraphicFramePr>
          <p:cNvPr id="12" name="Zástupný obsah 2">
            <a:extLst>
              <a:ext uri="{FF2B5EF4-FFF2-40B4-BE49-F238E27FC236}">
                <a16:creationId xmlns:a16="http://schemas.microsoft.com/office/drawing/2014/main" id="{F7F50FCE-DE67-91B4-41BC-D005C1346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790050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0128722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285</TotalTime>
  <Words>226</Words>
  <Application>Microsoft Office PowerPoint</Application>
  <PresentationFormat>Širokoúhlá obrazovka</PresentationFormat>
  <Paragraphs>71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0" baseType="lpstr">
      <vt:lpstr>Franklin Gothic Book</vt:lpstr>
      <vt:lpstr>Oříznutí</vt:lpstr>
      <vt:lpstr>Šachy</vt:lpstr>
      <vt:lpstr>Úvod </vt:lpstr>
      <vt:lpstr>Hlavní třídy</vt:lpstr>
      <vt:lpstr>Schéma</vt:lpstr>
      <vt:lpstr>ChessRules.GetAvailableMoves</vt:lpstr>
      <vt:lpstr>ChessRules.StringToMove</vt:lpstr>
      <vt:lpstr>ChessAI.ChooseBestMove</vt:lpstr>
      <vt:lpstr>Problémy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Řeřicha</dc:creator>
  <cp:lastModifiedBy>Adam Řeřicha</cp:lastModifiedBy>
  <cp:revision>4</cp:revision>
  <dcterms:created xsi:type="dcterms:W3CDTF">2024-09-03T08:53:57Z</dcterms:created>
  <dcterms:modified xsi:type="dcterms:W3CDTF">2024-09-03T13:39:41Z</dcterms:modified>
</cp:coreProperties>
</file>