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2" r:id="rId9"/>
    <p:sldId id="263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3367" autoAdjust="0"/>
  </p:normalViewPr>
  <p:slideViewPr>
    <p:cSldViewPr snapToGrid="0">
      <p:cViewPr varScale="1">
        <p:scale>
          <a:sx n="117" d="100"/>
          <a:sy n="117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22EE-AD87-478A-BD85-E993283F32C0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13BD3-35BF-41EF-B75B-84365C9DBD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1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More </a:t>
            </a:r>
            <a:r>
              <a:rPr lang="cs-CZ" b="1" dirty="0" err="1"/>
              <a:t>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0 to 59.</a:t>
            </a:r>
          </a:p>
          <a:p>
            <a:r>
              <a:rPr lang="cs-CZ" dirty="0"/>
              <a:t>More </a:t>
            </a:r>
            <a:r>
              <a:rPr lang="cs-CZ" b="1" dirty="0" err="1"/>
              <a:t>women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60 to 95+. (</a:t>
            </a:r>
            <a:r>
              <a:rPr lang="cs-CZ" dirty="0" err="1"/>
              <a:t>Men</a:t>
            </a:r>
            <a:r>
              <a:rPr lang="cs-CZ" dirty="0"/>
              <a:t> are </a:t>
            </a:r>
            <a:r>
              <a:rPr lang="cs-CZ" dirty="0" err="1"/>
              <a:t>probably</a:t>
            </a:r>
            <a:r>
              <a:rPr lang="cs-CZ" dirty="0"/>
              <a:t> </a:t>
            </a:r>
            <a:r>
              <a:rPr lang="cs-CZ" dirty="0" err="1"/>
              <a:t>dead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 err="1"/>
              <a:t>Biggest</a:t>
            </a:r>
            <a:r>
              <a:rPr lang="cs-CZ" dirty="0"/>
              <a:t> </a:t>
            </a:r>
            <a:r>
              <a:rPr lang="cs-CZ" dirty="0" err="1"/>
              <a:t>spikes</a:t>
            </a:r>
            <a:r>
              <a:rPr lang="cs-CZ" dirty="0"/>
              <a:t>: 10-14, 45-49</a:t>
            </a:r>
          </a:p>
          <a:p>
            <a:endParaRPr lang="cs-CZ" dirty="0"/>
          </a:p>
          <a:p>
            <a:r>
              <a:rPr lang="cs-CZ" dirty="0" err="1"/>
              <a:t>Overall</a:t>
            </a:r>
            <a:r>
              <a:rPr lang="cs-CZ" dirty="0"/>
              <a:t> more </a:t>
            </a:r>
            <a:r>
              <a:rPr lang="cs-CZ" b="1" dirty="0" err="1"/>
              <a:t>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82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Takeaways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5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b="1" dirty="0"/>
              <a:t>May </a:t>
            </a:r>
            <a:r>
              <a:rPr lang="cs-CZ" b="0" dirty="0"/>
              <a:t>and </a:t>
            </a:r>
            <a:r>
              <a:rPr lang="cs-CZ" b="1" dirty="0"/>
              <a:t>June</a:t>
            </a:r>
            <a:r>
              <a:rPr lang="cs-CZ" b="0" dirty="0"/>
              <a:t>. </a:t>
            </a:r>
            <a:r>
              <a:rPr lang="cs-CZ" b="0" dirty="0" err="1"/>
              <a:t>The</a:t>
            </a:r>
            <a:r>
              <a:rPr lang="cs-CZ" b="0" dirty="0"/>
              <a:t> end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Spring</a:t>
            </a:r>
            <a:r>
              <a:rPr lang="cs-CZ" b="0" dirty="0"/>
              <a:t> and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beginning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Summer</a:t>
            </a:r>
            <a:r>
              <a:rPr lang="cs-CZ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Surprising</a:t>
            </a:r>
            <a:r>
              <a:rPr lang="cs-CZ" dirty="0"/>
              <a:t>, I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assume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th</a:t>
            </a:r>
            <a:r>
              <a:rPr lang="cs-CZ" dirty="0"/>
              <a:t> </a:t>
            </a:r>
            <a:r>
              <a:rPr lang="cs-CZ" dirty="0" err="1"/>
              <a:t>emiddle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summer</a:t>
            </a:r>
            <a:r>
              <a:rPr lang="cs-CZ" dirty="0"/>
              <a:t>, </a:t>
            </a:r>
            <a:r>
              <a:rPr lang="cs-CZ" dirty="0" err="1"/>
              <a:t>because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summer</a:t>
            </a:r>
            <a:r>
              <a:rPr lang="cs-CZ" b="1" dirty="0"/>
              <a:t> </a:t>
            </a:r>
            <a:r>
              <a:rPr lang="cs-CZ" b="1" dirty="0" err="1"/>
              <a:t>vacation</a:t>
            </a:r>
            <a:r>
              <a:rPr lang="cs-CZ" dirty="0"/>
              <a:t>.</a:t>
            </a:r>
          </a:p>
          <a:p>
            <a:endParaRPr lang="cs-CZ" b="0" dirty="0"/>
          </a:p>
          <a:p>
            <a:r>
              <a:rPr lang="cs-CZ" b="0" dirty="0"/>
              <a:t>Least </a:t>
            </a:r>
            <a:r>
              <a:rPr lang="cs-CZ" b="0" dirty="0" err="1"/>
              <a:t>injuries</a:t>
            </a:r>
            <a:r>
              <a:rPr lang="cs-CZ" b="0" dirty="0"/>
              <a:t> in </a:t>
            </a:r>
            <a:r>
              <a:rPr lang="cs-CZ" b="1" dirty="0" err="1"/>
              <a:t>December</a:t>
            </a:r>
            <a:r>
              <a:rPr lang="cs-CZ" b="1" dirty="0"/>
              <a:t>.</a:t>
            </a:r>
          </a:p>
          <a:p>
            <a:r>
              <a:rPr lang="cs-CZ" b="0" dirty="0" err="1"/>
              <a:t>Probably</a:t>
            </a:r>
            <a:r>
              <a:rPr lang="cs-CZ" b="0" dirty="0"/>
              <a:t> most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people</a:t>
            </a:r>
            <a:r>
              <a:rPr lang="cs-CZ" b="0" dirty="0"/>
              <a:t> </a:t>
            </a:r>
            <a:r>
              <a:rPr lang="cs-CZ" b="0" dirty="0" err="1"/>
              <a:t>stay</a:t>
            </a:r>
            <a:r>
              <a:rPr lang="cs-CZ" b="0" dirty="0"/>
              <a:t> </a:t>
            </a:r>
            <a:r>
              <a:rPr lang="cs-CZ" b="0" dirty="0" err="1"/>
              <a:t>home</a:t>
            </a:r>
            <a:r>
              <a:rPr lang="cs-CZ" b="0" dirty="0"/>
              <a:t> </a:t>
            </a:r>
            <a:r>
              <a:rPr lang="cs-CZ" b="0" dirty="0" err="1"/>
              <a:t>because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1" dirty="0" err="1"/>
              <a:t>cold</a:t>
            </a:r>
            <a:r>
              <a:rPr lang="cs-CZ" b="1" dirty="0"/>
              <a:t> </a:t>
            </a:r>
            <a:r>
              <a:rPr lang="cs-CZ" b="1" dirty="0" err="1"/>
              <a:t>weather</a:t>
            </a:r>
            <a:r>
              <a:rPr lang="cs-CZ" b="0" dirty="0"/>
              <a:t>.</a:t>
            </a:r>
          </a:p>
          <a:p>
            <a:r>
              <a:rPr lang="cs-CZ" b="0" dirty="0" err="1"/>
              <a:t>Surprising</a:t>
            </a:r>
            <a:r>
              <a:rPr lang="cs-CZ" b="0" dirty="0"/>
              <a:t>, </a:t>
            </a:r>
            <a:r>
              <a:rPr lang="cs-CZ" b="0" dirty="0" err="1"/>
              <a:t>someone</a:t>
            </a:r>
            <a:r>
              <a:rPr lang="cs-CZ" b="0" dirty="0"/>
              <a:t> </a:t>
            </a:r>
            <a:r>
              <a:rPr lang="cs-CZ" b="0" dirty="0" err="1"/>
              <a:t>could</a:t>
            </a:r>
            <a:r>
              <a:rPr lang="cs-CZ" b="0" dirty="0"/>
              <a:t> </a:t>
            </a:r>
            <a:r>
              <a:rPr lang="cs-CZ" b="0" dirty="0" err="1"/>
              <a:t>assume</a:t>
            </a:r>
            <a:r>
              <a:rPr lang="cs-CZ" b="0" dirty="0"/>
              <a:t> </a:t>
            </a:r>
            <a:r>
              <a:rPr lang="cs-CZ" b="0" dirty="0" err="1"/>
              <a:t>that</a:t>
            </a:r>
            <a:r>
              <a:rPr lang="cs-CZ" b="0" dirty="0"/>
              <a:t> </a:t>
            </a:r>
            <a:r>
              <a:rPr lang="cs-CZ" b="0" dirty="0" err="1"/>
              <a:t>people</a:t>
            </a:r>
            <a:r>
              <a:rPr lang="cs-CZ" b="0" dirty="0"/>
              <a:t> </a:t>
            </a:r>
            <a:r>
              <a:rPr lang="cs-CZ" b="0" dirty="0" err="1"/>
              <a:t>would</a:t>
            </a:r>
            <a:r>
              <a:rPr lang="cs-CZ" b="0" dirty="0"/>
              <a:t> </a:t>
            </a:r>
            <a:r>
              <a:rPr lang="cs-CZ" b="1" dirty="0"/>
              <a:t>slide on </a:t>
            </a:r>
            <a:r>
              <a:rPr lang="cs-CZ" b="1" dirty="0" err="1"/>
              <a:t>ice</a:t>
            </a:r>
            <a:r>
              <a:rPr lang="cs-CZ" b="1" dirty="0"/>
              <a:t> </a:t>
            </a:r>
            <a:r>
              <a:rPr lang="cs-CZ" b="0" dirty="0"/>
              <a:t>and </a:t>
            </a:r>
            <a:r>
              <a:rPr lang="cs-CZ" b="0" dirty="0" err="1"/>
              <a:t>injure</a:t>
            </a:r>
            <a:r>
              <a:rPr lang="cs-CZ" b="0" dirty="0"/>
              <a:t> </a:t>
            </a:r>
            <a:r>
              <a:rPr lang="cs-CZ" b="0" dirty="0" err="1"/>
              <a:t>them</a:t>
            </a:r>
            <a:r>
              <a:rPr lang="cs-CZ" b="0" dirty="0"/>
              <a:t> </a:t>
            </a:r>
            <a:r>
              <a:rPr lang="cs-CZ" b="0" dirty="0" err="1"/>
              <a:t>selves</a:t>
            </a:r>
            <a:r>
              <a:rPr lang="cs-CZ" b="0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45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dirty="0" err="1"/>
              <a:t>regions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biggest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: </a:t>
            </a:r>
            <a:r>
              <a:rPr lang="cs-CZ" b="1" dirty="0"/>
              <a:t>Praha</a:t>
            </a:r>
            <a:r>
              <a:rPr lang="cs-CZ" dirty="0"/>
              <a:t>, </a:t>
            </a:r>
            <a:r>
              <a:rPr lang="cs-CZ" b="1" dirty="0"/>
              <a:t>Středočeský kraj</a:t>
            </a:r>
            <a:r>
              <a:rPr lang="cs-CZ" dirty="0"/>
              <a:t>, </a:t>
            </a:r>
            <a:r>
              <a:rPr lang="cs-CZ" b="1" dirty="0"/>
              <a:t>Jihomoravský kraj</a:t>
            </a:r>
            <a:r>
              <a:rPr lang="cs-CZ" dirty="0"/>
              <a:t>, </a:t>
            </a:r>
            <a:r>
              <a:rPr lang="cs-CZ" b="1" dirty="0"/>
              <a:t>Moravskoslezský kraj</a:t>
            </a:r>
          </a:p>
          <a:p>
            <a:r>
              <a:rPr lang="cs-CZ" dirty="0"/>
              <a:t>Not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surprising</a:t>
            </a:r>
            <a:r>
              <a:rPr lang="cs-CZ" dirty="0"/>
              <a:t>, more </a:t>
            </a:r>
            <a:r>
              <a:rPr lang="cs-CZ" dirty="0" err="1"/>
              <a:t>people</a:t>
            </a:r>
            <a:r>
              <a:rPr lang="cs-CZ" dirty="0"/>
              <a:t> -&gt; more </a:t>
            </a:r>
            <a:r>
              <a:rPr lang="cs-CZ" dirty="0" err="1"/>
              <a:t>injuries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14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Highest</a:t>
            </a:r>
            <a:r>
              <a:rPr lang="cs-CZ" dirty="0"/>
              <a:t> </a:t>
            </a:r>
            <a:r>
              <a:rPr lang="cs-CZ" dirty="0" err="1"/>
              <a:t>accident</a:t>
            </a:r>
            <a:r>
              <a:rPr lang="cs-CZ" dirty="0"/>
              <a:t> </a:t>
            </a:r>
            <a:r>
              <a:rPr lang="cs-CZ" dirty="0" err="1"/>
              <a:t>rate</a:t>
            </a:r>
            <a:r>
              <a:rPr lang="cs-CZ" dirty="0"/>
              <a:t> in </a:t>
            </a:r>
            <a:r>
              <a:rPr lang="cs-CZ" dirty="0" err="1"/>
              <a:t>regions</a:t>
            </a:r>
            <a:r>
              <a:rPr lang="cs-CZ" dirty="0"/>
              <a:t>: </a:t>
            </a:r>
            <a:r>
              <a:rPr lang="cs-CZ" b="1" dirty="0"/>
              <a:t>Jihočeský kraj</a:t>
            </a:r>
            <a:r>
              <a:rPr lang="cs-CZ" dirty="0"/>
              <a:t>, </a:t>
            </a:r>
            <a:r>
              <a:rPr lang="cs-CZ" b="1" dirty="0"/>
              <a:t>Pardubický kraj</a:t>
            </a:r>
            <a:r>
              <a:rPr lang="cs-CZ" dirty="0"/>
              <a:t>, </a:t>
            </a:r>
            <a:r>
              <a:rPr lang="cs-CZ" b="1" dirty="0" err="1"/>
              <a:t>Zlínký</a:t>
            </a:r>
            <a:r>
              <a:rPr lang="cs-CZ" b="1" dirty="0"/>
              <a:t> kraj</a:t>
            </a:r>
          </a:p>
          <a:p>
            <a:r>
              <a:rPr lang="cs-CZ" b="0" dirty="0" err="1"/>
              <a:t>Lowest</a:t>
            </a:r>
            <a:r>
              <a:rPr lang="cs-CZ" b="0" dirty="0"/>
              <a:t> </a:t>
            </a:r>
            <a:r>
              <a:rPr lang="cs-CZ" b="0" dirty="0" err="1"/>
              <a:t>accident</a:t>
            </a:r>
            <a:r>
              <a:rPr lang="cs-CZ" b="0" dirty="0"/>
              <a:t> </a:t>
            </a:r>
            <a:r>
              <a:rPr lang="cs-CZ" b="0" dirty="0" err="1"/>
              <a:t>rates</a:t>
            </a:r>
            <a:r>
              <a:rPr lang="cs-CZ" b="0" dirty="0"/>
              <a:t> in </a:t>
            </a:r>
            <a:r>
              <a:rPr lang="cs-CZ" b="0" dirty="0" err="1"/>
              <a:t>regions</a:t>
            </a:r>
            <a:r>
              <a:rPr lang="cs-CZ" b="0" dirty="0"/>
              <a:t>: </a:t>
            </a:r>
            <a:r>
              <a:rPr lang="cs-CZ" b="1" dirty="0"/>
              <a:t>Praha</a:t>
            </a:r>
            <a:r>
              <a:rPr lang="cs-CZ" b="0" dirty="0"/>
              <a:t>, </a:t>
            </a:r>
            <a:r>
              <a:rPr lang="cs-CZ" b="1" dirty="0"/>
              <a:t>Moravskoslezský kraj</a:t>
            </a:r>
            <a:r>
              <a:rPr lang="cs-CZ" b="0" dirty="0"/>
              <a:t>, </a:t>
            </a:r>
            <a:r>
              <a:rPr lang="cs-CZ" b="1" dirty="0"/>
              <a:t>Plzeňský kraj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68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deaths</a:t>
            </a:r>
            <a:r>
              <a:rPr lang="cs-CZ" dirty="0"/>
              <a:t> and </a:t>
            </a:r>
            <a:r>
              <a:rPr lang="cs-CZ" dirty="0" err="1"/>
              <a:t>longer</a:t>
            </a:r>
            <a:r>
              <a:rPr lang="cs-CZ" dirty="0"/>
              <a:t> </a:t>
            </a:r>
            <a:r>
              <a:rPr lang="cs-CZ" dirty="0" err="1"/>
              <a:t>stays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ICU </a:t>
            </a:r>
            <a:r>
              <a:rPr lang="cs-CZ" dirty="0" err="1"/>
              <a:t>caused</a:t>
            </a:r>
            <a:r>
              <a:rPr lang="cs-CZ" dirty="0"/>
              <a:t> by </a:t>
            </a:r>
            <a:r>
              <a:rPr lang="cs-CZ" b="1" dirty="0" err="1"/>
              <a:t>head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0" dirty="0"/>
              <a:t>.</a:t>
            </a:r>
          </a:p>
          <a:p>
            <a:r>
              <a:rPr lang="cs-CZ" b="0" dirty="0"/>
              <a:t>Second most </a:t>
            </a:r>
            <a:r>
              <a:rPr lang="cs-CZ" b="0" dirty="0" err="1"/>
              <a:t>deaths</a:t>
            </a:r>
            <a:r>
              <a:rPr lang="cs-CZ" b="0" dirty="0"/>
              <a:t> </a:t>
            </a:r>
            <a:r>
              <a:rPr lang="cs-CZ" b="0" dirty="0" err="1"/>
              <a:t>caused</a:t>
            </a:r>
            <a:r>
              <a:rPr lang="cs-CZ" b="0" dirty="0"/>
              <a:t> by </a:t>
            </a:r>
            <a:r>
              <a:rPr lang="cs-CZ" b="1" dirty="0"/>
              <a:t>Hip/</a:t>
            </a:r>
            <a:r>
              <a:rPr lang="cs-CZ" b="1" dirty="0" err="1"/>
              <a:t>Thigh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0" dirty="0"/>
              <a:t>.</a:t>
            </a:r>
          </a:p>
          <a:p>
            <a:endParaRPr lang="cs-CZ" b="0" dirty="0"/>
          </a:p>
          <a:p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percent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deaths</a:t>
            </a:r>
            <a:r>
              <a:rPr lang="cs-CZ" dirty="0"/>
              <a:t> and </a:t>
            </a:r>
            <a:r>
              <a:rPr lang="cs-CZ" dirty="0" err="1"/>
              <a:t>longer</a:t>
            </a:r>
            <a:r>
              <a:rPr lang="cs-CZ" dirty="0"/>
              <a:t> ICU </a:t>
            </a:r>
            <a:r>
              <a:rPr lang="cs-CZ" dirty="0" err="1"/>
              <a:t>stays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highest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/>
              <a:t>Hip/</a:t>
            </a:r>
            <a:r>
              <a:rPr lang="cs-CZ" b="1" dirty="0" err="1"/>
              <a:t>Thigh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endParaRPr lang="cs-CZ" b="0" dirty="0"/>
          </a:p>
          <a:p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death</a:t>
            </a:r>
            <a:r>
              <a:rPr lang="cs-CZ" b="0" dirty="0"/>
              <a:t> </a:t>
            </a:r>
            <a:r>
              <a:rPr lang="cs-CZ" b="0" dirty="0" err="1"/>
              <a:t>count</a:t>
            </a:r>
            <a:r>
              <a:rPr lang="cs-CZ" b="0" dirty="0"/>
              <a:t> </a:t>
            </a:r>
            <a:r>
              <a:rPr lang="cs-CZ" b="0" dirty="0" err="1"/>
              <a:t>was</a:t>
            </a:r>
            <a:r>
              <a:rPr lang="cs-CZ" b="0" dirty="0"/>
              <a:t> </a:t>
            </a:r>
            <a:r>
              <a:rPr lang="cs-CZ" b="0" dirty="0" err="1"/>
              <a:t>highest</a:t>
            </a:r>
            <a:r>
              <a:rPr lang="cs-CZ" b="0" dirty="0"/>
              <a:t> </a:t>
            </a:r>
            <a:r>
              <a:rPr lang="cs-CZ" b="0" dirty="0" err="1"/>
              <a:t>for</a:t>
            </a:r>
            <a:r>
              <a:rPr lang="cs-CZ" b="0" dirty="0"/>
              <a:t> </a:t>
            </a:r>
            <a:r>
              <a:rPr lang="cs-CZ" b="1" dirty="0" err="1"/>
              <a:t>head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1" dirty="0"/>
              <a:t> </a:t>
            </a:r>
            <a:r>
              <a:rPr lang="cs-CZ" b="0" dirty="0"/>
              <a:t>but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percent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deaths</a:t>
            </a:r>
            <a:r>
              <a:rPr lang="cs-CZ" b="0" dirty="0"/>
              <a:t> </a:t>
            </a:r>
            <a:r>
              <a:rPr lang="cs-CZ" b="0" dirty="0" err="1"/>
              <a:t>is</a:t>
            </a:r>
            <a:r>
              <a:rPr lang="cs-CZ" b="0" dirty="0"/>
              <a:t> much </a:t>
            </a:r>
            <a:r>
              <a:rPr lang="cs-CZ" b="0" dirty="0" err="1"/>
              <a:t>lower</a:t>
            </a:r>
            <a:r>
              <a:rPr lang="cs-CZ" b="0" dirty="0"/>
              <a:t>.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25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injured</a:t>
            </a:r>
            <a:r>
              <a:rPr lang="cs-CZ" dirty="0"/>
              <a:t> in </a:t>
            </a:r>
            <a:r>
              <a:rPr lang="cs-CZ" dirty="0" err="1"/>
              <a:t>traffic</a:t>
            </a:r>
            <a:r>
              <a:rPr lang="cs-CZ" dirty="0"/>
              <a:t> </a:t>
            </a:r>
            <a:r>
              <a:rPr lang="cs-CZ" dirty="0" err="1"/>
              <a:t>accidents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b="1" dirty="0" err="1"/>
              <a:t>cyclists</a:t>
            </a:r>
            <a:r>
              <a:rPr lang="cs-CZ" dirty="0"/>
              <a:t>. </a:t>
            </a:r>
          </a:p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b="1" dirty="0" err="1"/>
              <a:t>cars</a:t>
            </a:r>
            <a:r>
              <a:rPr lang="cs-CZ" dirty="0"/>
              <a:t> are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b="1" dirty="0"/>
              <a:t>20-24</a:t>
            </a:r>
            <a:r>
              <a:rPr lang="cs-CZ" dirty="0"/>
              <a:t> . (</a:t>
            </a:r>
            <a:r>
              <a:rPr lang="cs-CZ" dirty="0" err="1"/>
              <a:t>brand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driver‘s</a:t>
            </a:r>
            <a:r>
              <a:rPr lang="cs-CZ" dirty="0"/>
              <a:t> </a:t>
            </a:r>
            <a:r>
              <a:rPr lang="cs-CZ" dirty="0" err="1"/>
              <a:t>license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 err="1"/>
              <a:t>Injuries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young</a:t>
            </a:r>
            <a:r>
              <a:rPr lang="cs-CZ" b="1" dirty="0"/>
              <a:t> </a:t>
            </a:r>
            <a:r>
              <a:rPr lang="cs-CZ" b="1" dirty="0" err="1"/>
              <a:t>people</a:t>
            </a:r>
            <a:r>
              <a:rPr lang="cs-CZ" b="1" dirty="0"/>
              <a:t> </a:t>
            </a:r>
            <a:r>
              <a:rPr lang="cs-CZ" dirty="0" err="1"/>
              <a:t>mostly</a:t>
            </a:r>
            <a:r>
              <a:rPr lang="cs-CZ" dirty="0"/>
              <a:t> as </a:t>
            </a:r>
            <a:r>
              <a:rPr lang="cs-CZ" dirty="0" err="1"/>
              <a:t>cyclists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pedestrians</a:t>
            </a:r>
            <a:r>
              <a:rPr lang="cs-CZ" dirty="0"/>
              <a:t>. (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can‘t</a:t>
            </a:r>
            <a:r>
              <a:rPr lang="cs-CZ" dirty="0"/>
              <a:t> drive).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15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Head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are </a:t>
            </a:r>
            <a:r>
              <a:rPr lang="cs-CZ" dirty="0" err="1"/>
              <a:t>the</a:t>
            </a:r>
            <a:r>
              <a:rPr lang="cs-CZ" dirty="0"/>
              <a:t> most </a:t>
            </a:r>
            <a:r>
              <a:rPr lang="cs-CZ" b="1" dirty="0" err="1"/>
              <a:t>serious</a:t>
            </a:r>
            <a:r>
              <a:rPr lang="cs-CZ" dirty="0"/>
              <a:t> and most </a:t>
            </a:r>
            <a:r>
              <a:rPr lang="cs-CZ" b="1" dirty="0" err="1"/>
              <a:t>frequent</a:t>
            </a:r>
            <a:r>
              <a:rPr lang="cs-CZ" dirty="0"/>
              <a:t> on a bike.</a:t>
            </a:r>
          </a:p>
          <a:p>
            <a:r>
              <a:rPr lang="cs-CZ" b="1" dirty="0" err="1"/>
              <a:t>Chest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lead to </a:t>
            </a:r>
            <a:r>
              <a:rPr lang="cs-CZ" dirty="0" err="1"/>
              <a:t>longer</a:t>
            </a:r>
            <a:r>
              <a:rPr lang="cs-CZ" dirty="0"/>
              <a:t> </a:t>
            </a:r>
            <a:r>
              <a:rPr lang="cs-CZ" dirty="0" err="1"/>
              <a:t>stay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b="1" dirty="0" err="1"/>
              <a:t>intensive</a:t>
            </a:r>
            <a:r>
              <a:rPr lang="cs-CZ" b="1" dirty="0"/>
              <a:t> care unit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older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are,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higher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probability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surgery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a </a:t>
            </a:r>
            <a:r>
              <a:rPr lang="cs-CZ" b="1" dirty="0" err="1"/>
              <a:t>fall</a:t>
            </a:r>
            <a:r>
              <a:rPr lang="cs-CZ" dirty="0"/>
              <a:t>.</a:t>
            </a:r>
          </a:p>
          <a:p>
            <a:r>
              <a:rPr lang="cs-CZ" dirty="0" err="1"/>
              <a:t>Almost</a:t>
            </a:r>
            <a:r>
              <a:rPr lang="cs-CZ" dirty="0"/>
              <a:t> </a:t>
            </a:r>
            <a:r>
              <a:rPr lang="cs-CZ" b="1" dirty="0" err="1"/>
              <a:t>linear</a:t>
            </a:r>
            <a:r>
              <a:rPr lang="cs-CZ" b="1" dirty="0"/>
              <a:t> </a:t>
            </a:r>
            <a:r>
              <a:rPr lang="cs-CZ" b="1" dirty="0" err="1"/>
              <a:t>growth</a:t>
            </a:r>
            <a:r>
              <a:rPr lang="cs-CZ" b="1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807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51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14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19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212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51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31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7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73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66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5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04.05.2025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8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8C39D5-8BD7-4E40-E8FB-8348A990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1480930"/>
            <a:ext cx="8447964" cy="3254321"/>
          </a:xfrm>
        </p:spPr>
        <p:txBody>
          <a:bodyPr>
            <a:normAutofit/>
          </a:bodyPr>
          <a:lstStyle/>
          <a:p>
            <a:pPr algn="l"/>
            <a:r>
              <a:rPr lang="cs-CZ" sz="6600" dirty="0" err="1"/>
              <a:t>Injuries</a:t>
            </a:r>
            <a:r>
              <a:rPr lang="cs-CZ" sz="6600" dirty="0"/>
              <a:t> in </a:t>
            </a:r>
            <a:r>
              <a:rPr lang="cs-CZ" sz="6600" dirty="0" err="1"/>
              <a:t>czech</a:t>
            </a:r>
            <a:r>
              <a:rPr lang="cs-CZ" sz="6600" dirty="0"/>
              <a:t> </a:t>
            </a:r>
            <a:r>
              <a:rPr lang="cs-CZ" sz="6600" dirty="0" err="1"/>
              <a:t>republic</a:t>
            </a:r>
            <a:r>
              <a:rPr lang="cs-CZ" sz="6600" dirty="0"/>
              <a:t> 2022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6D8AC8-2918-22A0-4295-603E42AE1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8" y="4804850"/>
            <a:ext cx="5957248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cs-CZ" dirty="0"/>
              <a:t>Adam Řeřicha</a:t>
            </a:r>
          </a:p>
          <a:p>
            <a:pPr algn="l">
              <a:spcAft>
                <a:spcPts val="600"/>
              </a:spcAft>
            </a:pPr>
            <a:r>
              <a:rPr lang="cs-CZ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272788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911523C-360E-CDEB-52C3-490018B9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654374"/>
            <a:ext cx="11226799" cy="55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058616-4DE4-CE94-CBE0-9A4BBBB3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6503C0-02D3-8D96-B811-BAAE3D07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Watch</a:t>
            </a:r>
            <a:r>
              <a:rPr lang="cs-CZ" dirty="0"/>
              <a:t> out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kids</a:t>
            </a:r>
            <a:endParaRPr lang="cs-CZ" dirty="0"/>
          </a:p>
          <a:p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careful</a:t>
            </a:r>
            <a:r>
              <a:rPr lang="cs-CZ" dirty="0"/>
              <a:t> in May and June</a:t>
            </a:r>
          </a:p>
          <a:p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careful</a:t>
            </a:r>
            <a:r>
              <a:rPr lang="cs-CZ" dirty="0"/>
              <a:t> in Jihočeský kraj</a:t>
            </a:r>
          </a:p>
          <a:p>
            <a:r>
              <a:rPr lang="cs-CZ" dirty="0" err="1"/>
              <a:t>Don‘t</a:t>
            </a:r>
            <a:r>
              <a:rPr lang="cs-CZ" dirty="0"/>
              <a:t> </a:t>
            </a:r>
            <a:r>
              <a:rPr lang="cs-CZ" dirty="0" err="1"/>
              <a:t>fall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are </a:t>
            </a:r>
            <a:r>
              <a:rPr lang="cs-CZ" dirty="0" err="1"/>
              <a:t>old</a:t>
            </a:r>
            <a:endParaRPr lang="cs-CZ" dirty="0"/>
          </a:p>
          <a:p>
            <a:r>
              <a:rPr lang="cs-CZ" dirty="0" err="1"/>
              <a:t>Wear</a:t>
            </a:r>
            <a:r>
              <a:rPr lang="cs-CZ" dirty="0"/>
              <a:t> a </a:t>
            </a:r>
            <a:r>
              <a:rPr lang="cs-CZ" dirty="0" err="1"/>
              <a:t>helmet</a:t>
            </a:r>
            <a:r>
              <a:rPr lang="cs-CZ" dirty="0"/>
              <a:t> on a bike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570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Zástupný obsah 24">
            <a:extLst>
              <a:ext uri="{FF2B5EF4-FFF2-40B4-BE49-F238E27FC236}">
                <a16:creationId xmlns:a16="http://schemas.microsoft.com/office/drawing/2014/main" id="{D8DD5E61-F259-3DA3-BF98-72CEF20C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3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Zástupný obsah 29">
            <a:extLst>
              <a:ext uri="{FF2B5EF4-FFF2-40B4-BE49-F238E27FC236}">
                <a16:creationId xmlns:a16="http://schemas.microsoft.com/office/drawing/2014/main" id="{3EF2D5CE-9C5B-E69C-AB29-9E22DE92B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654374"/>
            <a:ext cx="11226799" cy="55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9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1884D5C6-1E0C-3664-E4D6-5D1DA5A3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163" y="480515"/>
            <a:ext cx="1120367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D3A8C7FD-439D-8075-C105-163134076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340" y="480515"/>
            <a:ext cx="1102731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37B7D-0F6A-3510-6FC6-9497A52C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AE11D74-A7C1-5AD3-573E-5889CA41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65945-9FD5-DC5A-0BBF-F9855E777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4C684E66-E87B-8504-F504-0E5EFD6EE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C72FC3-B596-44CA-816B-2B3A30693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Zástupný obsah 14">
            <a:extLst>
              <a:ext uri="{FF2B5EF4-FFF2-40B4-BE49-F238E27FC236}">
                <a16:creationId xmlns:a16="http://schemas.microsoft.com/office/drawing/2014/main" id="{5455061A-DCA6-9680-29A3-0FEA2A03C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46235"/>
            <a:ext cx="11226799" cy="57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F0BCA-568C-0C12-B9E2-8AE47731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F3DF7232-A9BE-7E94-BCE9-5737A3053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9974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424</TotalTime>
  <Words>354</Words>
  <Application>Microsoft Office PowerPoint</Application>
  <PresentationFormat>Širokoúhlá obrazovka</PresentationFormat>
  <Paragraphs>48</Paragraphs>
  <Slides>11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Aptos</vt:lpstr>
      <vt:lpstr>Franklin Gothic Book</vt:lpstr>
      <vt:lpstr>Oříznutí</vt:lpstr>
      <vt:lpstr>Injuries in czech republic 2022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Řeřicha</dc:creator>
  <cp:lastModifiedBy>Adam Řeřicha</cp:lastModifiedBy>
  <cp:revision>1</cp:revision>
  <dcterms:created xsi:type="dcterms:W3CDTF">2025-05-04T07:59:05Z</dcterms:created>
  <dcterms:modified xsi:type="dcterms:W3CDTF">2025-05-04T15:03:58Z</dcterms:modified>
</cp:coreProperties>
</file>