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0" r:id="rId6"/>
    <p:sldId id="259" r:id="rId7"/>
    <p:sldId id="265" r:id="rId8"/>
    <p:sldId id="264" r:id="rId9"/>
    <p:sldId id="262" r:id="rId10"/>
    <p:sldId id="263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367" autoAdjust="0"/>
  </p:normalViewPr>
  <p:slideViewPr>
    <p:cSldViewPr snapToGrid="0">
      <p:cViewPr varScale="1">
        <p:scale>
          <a:sx n="117" d="100"/>
          <a:sy n="117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22EE-AD87-478A-BD85-E993283F32C0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3BD3-35BF-41EF-B75B-84365C9DBD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1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0 to 59.</a:t>
            </a:r>
          </a:p>
          <a:p>
            <a:r>
              <a:rPr lang="cs-CZ" dirty="0"/>
              <a:t>More </a:t>
            </a:r>
            <a:r>
              <a:rPr lang="cs-CZ" b="1" dirty="0" err="1"/>
              <a:t>women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60 to 95+. (</a:t>
            </a:r>
            <a:r>
              <a:rPr lang="cs-CZ" dirty="0" err="1"/>
              <a:t>Men</a:t>
            </a:r>
            <a:r>
              <a:rPr lang="cs-CZ" dirty="0"/>
              <a:t> are </a:t>
            </a:r>
            <a:r>
              <a:rPr lang="cs-CZ" dirty="0" err="1"/>
              <a:t>probably</a:t>
            </a:r>
            <a:r>
              <a:rPr lang="cs-CZ" dirty="0"/>
              <a:t> </a:t>
            </a:r>
            <a:r>
              <a:rPr lang="cs-CZ" dirty="0" err="1"/>
              <a:t>dead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spikes</a:t>
            </a:r>
            <a:r>
              <a:rPr lang="cs-CZ" dirty="0"/>
              <a:t>: 10-14, 45-49</a:t>
            </a:r>
          </a:p>
          <a:p>
            <a:endParaRPr lang="cs-CZ" dirty="0"/>
          </a:p>
          <a:p>
            <a:r>
              <a:rPr lang="cs-CZ" dirty="0" err="1"/>
              <a:t>Overall</a:t>
            </a:r>
            <a:r>
              <a:rPr lang="cs-CZ" dirty="0"/>
              <a:t> 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8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Takeaways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5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/>
              <a:t>May </a:t>
            </a:r>
            <a:r>
              <a:rPr lang="cs-CZ" b="0" dirty="0"/>
              <a:t>and </a:t>
            </a:r>
            <a:r>
              <a:rPr lang="cs-CZ" b="1" dirty="0"/>
              <a:t>June</a:t>
            </a:r>
            <a:r>
              <a:rPr lang="cs-CZ" b="0" dirty="0"/>
              <a:t>. </a:t>
            </a:r>
            <a:r>
              <a:rPr lang="cs-CZ" b="0" dirty="0" err="1"/>
              <a:t>The</a:t>
            </a:r>
            <a:r>
              <a:rPr lang="cs-CZ" b="0" dirty="0"/>
              <a:t> end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Spring</a:t>
            </a:r>
            <a:r>
              <a:rPr lang="cs-CZ" b="0" dirty="0"/>
              <a:t> and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beginning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Summer</a:t>
            </a:r>
            <a:r>
              <a:rPr lang="cs-CZ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Surprising</a:t>
            </a:r>
            <a:r>
              <a:rPr lang="cs-CZ" dirty="0"/>
              <a:t>, I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assume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th</a:t>
            </a:r>
            <a:r>
              <a:rPr lang="cs-CZ" dirty="0"/>
              <a:t> </a:t>
            </a:r>
            <a:r>
              <a:rPr lang="cs-CZ" dirty="0" err="1"/>
              <a:t>emiddle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summer</a:t>
            </a:r>
            <a:r>
              <a:rPr lang="cs-CZ" dirty="0"/>
              <a:t>,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summer</a:t>
            </a:r>
            <a:r>
              <a:rPr lang="cs-CZ" b="1" dirty="0"/>
              <a:t> </a:t>
            </a:r>
            <a:r>
              <a:rPr lang="cs-CZ" b="1" dirty="0" err="1"/>
              <a:t>vacation</a:t>
            </a:r>
            <a:r>
              <a:rPr lang="cs-CZ" dirty="0"/>
              <a:t>.</a:t>
            </a:r>
          </a:p>
          <a:p>
            <a:endParaRPr lang="cs-CZ" b="0" dirty="0"/>
          </a:p>
          <a:p>
            <a:r>
              <a:rPr lang="cs-CZ" b="0" dirty="0"/>
              <a:t>Least </a:t>
            </a:r>
            <a:r>
              <a:rPr lang="cs-CZ" b="0" dirty="0" err="1"/>
              <a:t>injuries</a:t>
            </a:r>
            <a:r>
              <a:rPr lang="cs-CZ" b="0" dirty="0"/>
              <a:t> in </a:t>
            </a:r>
            <a:r>
              <a:rPr lang="cs-CZ" b="1" dirty="0" err="1"/>
              <a:t>December</a:t>
            </a:r>
            <a:r>
              <a:rPr lang="cs-CZ" b="1" dirty="0"/>
              <a:t>.</a:t>
            </a:r>
          </a:p>
          <a:p>
            <a:r>
              <a:rPr lang="cs-CZ" b="0" dirty="0" err="1"/>
              <a:t>Probably</a:t>
            </a:r>
            <a:r>
              <a:rPr lang="cs-CZ" b="0" dirty="0"/>
              <a:t> most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stay</a:t>
            </a:r>
            <a:r>
              <a:rPr lang="cs-CZ" b="0" dirty="0"/>
              <a:t> </a:t>
            </a:r>
            <a:r>
              <a:rPr lang="cs-CZ" b="0" dirty="0" err="1"/>
              <a:t>home</a:t>
            </a:r>
            <a:r>
              <a:rPr lang="cs-CZ" b="0" dirty="0"/>
              <a:t> </a:t>
            </a:r>
            <a:r>
              <a:rPr lang="cs-CZ" b="0" dirty="0" err="1"/>
              <a:t>because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1" dirty="0" err="1"/>
              <a:t>cold</a:t>
            </a:r>
            <a:r>
              <a:rPr lang="cs-CZ" b="1" dirty="0"/>
              <a:t> </a:t>
            </a:r>
            <a:r>
              <a:rPr lang="cs-CZ" b="1" dirty="0" err="1"/>
              <a:t>weather</a:t>
            </a:r>
            <a:r>
              <a:rPr lang="cs-CZ" b="0" dirty="0"/>
              <a:t>.</a:t>
            </a:r>
          </a:p>
          <a:p>
            <a:r>
              <a:rPr lang="cs-CZ" b="0" dirty="0" err="1"/>
              <a:t>Surprising</a:t>
            </a:r>
            <a:r>
              <a:rPr lang="cs-CZ" b="0" dirty="0"/>
              <a:t>, </a:t>
            </a:r>
            <a:r>
              <a:rPr lang="cs-CZ" b="0" dirty="0" err="1"/>
              <a:t>someone</a:t>
            </a:r>
            <a:r>
              <a:rPr lang="cs-CZ" b="0" dirty="0"/>
              <a:t> </a:t>
            </a:r>
            <a:r>
              <a:rPr lang="cs-CZ" b="0" dirty="0" err="1"/>
              <a:t>could</a:t>
            </a:r>
            <a:r>
              <a:rPr lang="cs-CZ" b="0" dirty="0"/>
              <a:t> </a:t>
            </a:r>
            <a:r>
              <a:rPr lang="cs-CZ" b="0" dirty="0" err="1"/>
              <a:t>assume</a:t>
            </a:r>
            <a:r>
              <a:rPr lang="cs-CZ" b="0" dirty="0"/>
              <a:t> </a:t>
            </a:r>
            <a:r>
              <a:rPr lang="cs-CZ" b="0" dirty="0" err="1"/>
              <a:t>that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would</a:t>
            </a:r>
            <a:r>
              <a:rPr lang="cs-CZ" b="0" dirty="0"/>
              <a:t> </a:t>
            </a:r>
            <a:r>
              <a:rPr lang="cs-CZ" b="1" dirty="0"/>
              <a:t>slide on </a:t>
            </a:r>
            <a:r>
              <a:rPr lang="cs-CZ" b="1" dirty="0" err="1"/>
              <a:t>ice</a:t>
            </a:r>
            <a:r>
              <a:rPr lang="cs-CZ" b="1" dirty="0"/>
              <a:t> </a:t>
            </a:r>
            <a:r>
              <a:rPr lang="cs-CZ" b="0" dirty="0"/>
              <a:t>and </a:t>
            </a:r>
            <a:r>
              <a:rPr lang="cs-CZ" b="0" dirty="0" err="1"/>
              <a:t>injure</a:t>
            </a:r>
            <a:r>
              <a:rPr lang="cs-CZ" b="0" dirty="0"/>
              <a:t> </a:t>
            </a:r>
            <a:r>
              <a:rPr lang="cs-CZ" b="0" dirty="0" err="1"/>
              <a:t>them</a:t>
            </a:r>
            <a:r>
              <a:rPr lang="cs-CZ" b="0" dirty="0"/>
              <a:t> </a:t>
            </a:r>
            <a:r>
              <a:rPr lang="cs-CZ" b="0" dirty="0" err="1"/>
              <a:t>selves</a:t>
            </a:r>
            <a:r>
              <a:rPr lang="cs-CZ" b="0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45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: </a:t>
            </a:r>
            <a:r>
              <a:rPr lang="cs-CZ" b="1" dirty="0"/>
              <a:t>Praha</a:t>
            </a:r>
            <a:r>
              <a:rPr lang="cs-CZ" dirty="0"/>
              <a:t>, </a:t>
            </a:r>
            <a:r>
              <a:rPr lang="cs-CZ" b="1" dirty="0"/>
              <a:t>Středočeský kraj</a:t>
            </a:r>
            <a:r>
              <a:rPr lang="cs-CZ" dirty="0"/>
              <a:t>, </a:t>
            </a:r>
            <a:r>
              <a:rPr lang="cs-CZ" b="1" dirty="0"/>
              <a:t>Jihomoravský kraj</a:t>
            </a:r>
            <a:r>
              <a:rPr lang="cs-CZ" dirty="0"/>
              <a:t>, </a:t>
            </a:r>
            <a:r>
              <a:rPr lang="cs-CZ" b="1" dirty="0"/>
              <a:t>Moravskoslezský kraj</a:t>
            </a:r>
          </a:p>
          <a:p>
            <a:r>
              <a:rPr lang="cs-CZ" dirty="0"/>
              <a:t>Not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surprising</a:t>
            </a:r>
            <a:r>
              <a:rPr lang="cs-CZ" dirty="0"/>
              <a:t>, more </a:t>
            </a:r>
            <a:r>
              <a:rPr lang="cs-CZ" dirty="0" err="1"/>
              <a:t>people</a:t>
            </a:r>
            <a:r>
              <a:rPr lang="cs-CZ" dirty="0"/>
              <a:t> -&gt; more </a:t>
            </a:r>
            <a:r>
              <a:rPr lang="cs-CZ" dirty="0" err="1"/>
              <a:t>injuries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1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accident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: </a:t>
            </a:r>
            <a:r>
              <a:rPr lang="cs-CZ" b="1" dirty="0"/>
              <a:t>Jihočeský kraj</a:t>
            </a:r>
            <a:r>
              <a:rPr lang="cs-CZ" dirty="0"/>
              <a:t>, </a:t>
            </a:r>
            <a:r>
              <a:rPr lang="cs-CZ" b="1" dirty="0"/>
              <a:t>Pardubický kraj</a:t>
            </a:r>
            <a:r>
              <a:rPr lang="cs-CZ" dirty="0"/>
              <a:t>, </a:t>
            </a:r>
            <a:r>
              <a:rPr lang="cs-CZ" b="1" dirty="0" err="1"/>
              <a:t>Zlínký</a:t>
            </a:r>
            <a:r>
              <a:rPr lang="cs-CZ" b="1" dirty="0"/>
              <a:t> kraj</a:t>
            </a:r>
          </a:p>
          <a:p>
            <a:r>
              <a:rPr lang="cs-CZ" b="0" dirty="0" err="1"/>
              <a:t>Lowest</a:t>
            </a:r>
            <a:r>
              <a:rPr lang="cs-CZ" b="0" dirty="0"/>
              <a:t> </a:t>
            </a:r>
            <a:r>
              <a:rPr lang="cs-CZ" b="0" dirty="0" err="1"/>
              <a:t>accident</a:t>
            </a:r>
            <a:r>
              <a:rPr lang="cs-CZ" b="0" dirty="0"/>
              <a:t> </a:t>
            </a:r>
            <a:r>
              <a:rPr lang="cs-CZ" b="0" dirty="0" err="1"/>
              <a:t>rates</a:t>
            </a:r>
            <a:r>
              <a:rPr lang="cs-CZ" b="0" dirty="0"/>
              <a:t> in </a:t>
            </a:r>
            <a:r>
              <a:rPr lang="cs-CZ" b="0" dirty="0" err="1"/>
              <a:t>regions</a:t>
            </a:r>
            <a:r>
              <a:rPr lang="cs-CZ" b="0" dirty="0"/>
              <a:t>: </a:t>
            </a:r>
            <a:r>
              <a:rPr lang="cs-CZ" b="1" dirty="0"/>
              <a:t>Praha</a:t>
            </a:r>
            <a:r>
              <a:rPr lang="cs-CZ" b="0" dirty="0"/>
              <a:t>, </a:t>
            </a:r>
            <a:r>
              <a:rPr lang="cs-CZ" b="1" dirty="0"/>
              <a:t>Moravskoslezský kraj</a:t>
            </a:r>
            <a:r>
              <a:rPr lang="cs-CZ" b="0" dirty="0"/>
              <a:t>, </a:t>
            </a:r>
            <a:r>
              <a:rPr lang="cs-CZ" b="1" dirty="0"/>
              <a:t>Plzeňský kraj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68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ICU </a:t>
            </a:r>
            <a:r>
              <a:rPr lang="cs-CZ" dirty="0" err="1"/>
              <a:t>caused</a:t>
            </a:r>
            <a:r>
              <a:rPr lang="cs-CZ" dirty="0"/>
              <a:t> by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r>
              <a:rPr lang="cs-CZ" b="0" dirty="0"/>
              <a:t>Second most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caused</a:t>
            </a:r>
            <a:r>
              <a:rPr lang="cs-CZ" b="0" dirty="0"/>
              <a:t> by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endParaRPr lang="cs-CZ" b="0" dirty="0"/>
          </a:p>
          <a:p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percent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ICU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endParaRPr lang="cs-CZ" b="0" dirty="0"/>
          </a:p>
          <a:p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death</a:t>
            </a:r>
            <a:r>
              <a:rPr lang="cs-CZ" b="0" dirty="0"/>
              <a:t> </a:t>
            </a:r>
            <a:r>
              <a:rPr lang="cs-CZ" b="0" dirty="0" err="1"/>
              <a:t>count</a:t>
            </a:r>
            <a:r>
              <a:rPr lang="cs-CZ" b="0" dirty="0"/>
              <a:t> </a:t>
            </a:r>
            <a:r>
              <a:rPr lang="cs-CZ" b="0" dirty="0" err="1"/>
              <a:t>was</a:t>
            </a:r>
            <a:r>
              <a:rPr lang="cs-CZ" b="0" dirty="0"/>
              <a:t> </a:t>
            </a:r>
            <a:r>
              <a:rPr lang="cs-CZ" b="0" dirty="0" err="1"/>
              <a:t>highest</a:t>
            </a:r>
            <a:r>
              <a:rPr lang="cs-CZ" b="0" dirty="0"/>
              <a:t> </a:t>
            </a:r>
            <a:r>
              <a:rPr lang="cs-CZ" b="0" dirty="0" err="1"/>
              <a:t>for</a:t>
            </a:r>
            <a:r>
              <a:rPr lang="cs-CZ" b="0" dirty="0"/>
              <a:t>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1" dirty="0"/>
              <a:t> </a:t>
            </a:r>
            <a:r>
              <a:rPr lang="cs-CZ" b="0" dirty="0"/>
              <a:t>but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percent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is</a:t>
            </a:r>
            <a:r>
              <a:rPr lang="cs-CZ" b="0" dirty="0"/>
              <a:t> much </a:t>
            </a:r>
            <a:r>
              <a:rPr lang="cs-CZ" b="0" dirty="0" err="1"/>
              <a:t>lower</a:t>
            </a:r>
            <a:r>
              <a:rPr lang="cs-CZ" b="0" dirty="0"/>
              <a:t>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25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injured</a:t>
            </a:r>
            <a:r>
              <a:rPr lang="cs-CZ" dirty="0"/>
              <a:t> in </a:t>
            </a:r>
            <a:r>
              <a:rPr lang="cs-CZ" dirty="0" err="1"/>
              <a:t>traffic</a:t>
            </a:r>
            <a:r>
              <a:rPr lang="cs-CZ" dirty="0"/>
              <a:t> </a:t>
            </a:r>
            <a:r>
              <a:rPr lang="cs-CZ" dirty="0" err="1"/>
              <a:t>accidents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b="1" dirty="0" err="1"/>
              <a:t>cyclists</a:t>
            </a:r>
            <a:r>
              <a:rPr lang="cs-CZ" dirty="0"/>
              <a:t>. </a:t>
            </a:r>
          </a:p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 err="1"/>
              <a:t>cars</a:t>
            </a:r>
            <a:r>
              <a:rPr lang="cs-CZ" dirty="0"/>
              <a:t> are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/>
              <a:t>20-24</a:t>
            </a:r>
            <a:r>
              <a:rPr lang="cs-CZ" dirty="0"/>
              <a:t> . (</a:t>
            </a:r>
            <a:r>
              <a:rPr lang="cs-CZ" dirty="0" err="1"/>
              <a:t>brand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driver‘s</a:t>
            </a:r>
            <a:r>
              <a:rPr lang="cs-CZ" dirty="0"/>
              <a:t> </a:t>
            </a:r>
            <a:r>
              <a:rPr lang="cs-CZ" dirty="0" err="1"/>
              <a:t>license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Injuries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young</a:t>
            </a:r>
            <a:r>
              <a:rPr lang="cs-CZ" b="1" dirty="0"/>
              <a:t> </a:t>
            </a:r>
            <a:r>
              <a:rPr lang="cs-CZ" b="1" dirty="0" err="1"/>
              <a:t>people</a:t>
            </a:r>
            <a:r>
              <a:rPr lang="cs-CZ" b="1" dirty="0"/>
              <a:t> </a:t>
            </a:r>
            <a:r>
              <a:rPr lang="cs-CZ" dirty="0" err="1"/>
              <a:t>mostly</a:t>
            </a:r>
            <a:r>
              <a:rPr lang="cs-CZ" dirty="0"/>
              <a:t> as </a:t>
            </a:r>
            <a:r>
              <a:rPr lang="cs-CZ" dirty="0" err="1"/>
              <a:t>cyclists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pedestrians</a:t>
            </a:r>
            <a:r>
              <a:rPr lang="cs-CZ" dirty="0"/>
              <a:t>. (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can‘t</a:t>
            </a:r>
            <a:r>
              <a:rPr lang="cs-CZ" dirty="0"/>
              <a:t> drive).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15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Head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cs-CZ" b="1" dirty="0" err="1"/>
              <a:t>serious</a:t>
            </a:r>
            <a:r>
              <a:rPr lang="cs-CZ" dirty="0"/>
              <a:t> and most </a:t>
            </a:r>
            <a:r>
              <a:rPr lang="cs-CZ" b="1" dirty="0" err="1"/>
              <a:t>frequent</a:t>
            </a:r>
            <a:r>
              <a:rPr lang="cs-CZ" dirty="0"/>
              <a:t> on a bike.</a:t>
            </a:r>
          </a:p>
          <a:p>
            <a:r>
              <a:rPr lang="cs-CZ" b="1" dirty="0" err="1"/>
              <a:t>Chest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lead to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b="1" dirty="0" err="1"/>
              <a:t>intensive</a:t>
            </a:r>
            <a:r>
              <a:rPr lang="cs-CZ" b="1" dirty="0"/>
              <a:t> care unit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older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are,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probability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surgery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a </a:t>
            </a:r>
            <a:r>
              <a:rPr lang="cs-CZ" b="1" dirty="0" err="1"/>
              <a:t>fall</a:t>
            </a:r>
            <a:r>
              <a:rPr lang="cs-CZ" dirty="0"/>
              <a:t>.</a:t>
            </a:r>
          </a:p>
          <a:p>
            <a:r>
              <a:rPr lang="cs-CZ" dirty="0" err="1"/>
              <a:t>Almost</a:t>
            </a:r>
            <a:r>
              <a:rPr lang="cs-CZ" dirty="0"/>
              <a:t> </a:t>
            </a:r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growth</a:t>
            </a:r>
            <a:r>
              <a:rPr lang="cs-CZ" b="1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807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1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19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12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51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31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7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3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6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5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8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zip.cz/" TargetMode="External"/><Relationship Id="rId2" Type="http://schemas.openxmlformats.org/officeDocument/2006/relationships/hyperlink" Target="https://www.nzip.cz/data/1786-urazy-charakteristik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u.gov.cz/" TargetMode="External"/><Relationship Id="rId4" Type="http://schemas.openxmlformats.org/officeDocument/2006/relationships/hyperlink" Target="https://csu.gov.cz/produkty/stav-a-pohyb-obyvatelstva-v-cr-rok-20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8C39D5-8BD7-4E40-E8FB-8348A990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/>
          </a:bodyPr>
          <a:lstStyle/>
          <a:p>
            <a:pPr algn="l"/>
            <a:r>
              <a:rPr lang="cs-CZ" sz="6600" dirty="0"/>
              <a:t>Injuries in </a:t>
            </a:r>
            <a:r>
              <a:rPr lang="cs-CZ" sz="6600" dirty="0" err="1"/>
              <a:t>czech</a:t>
            </a:r>
            <a:r>
              <a:rPr lang="cs-CZ" sz="6600" dirty="0"/>
              <a:t> </a:t>
            </a:r>
            <a:r>
              <a:rPr lang="cs-CZ" sz="6600" dirty="0" err="1"/>
              <a:t>republic</a:t>
            </a:r>
            <a:r>
              <a:rPr lang="cs-CZ" sz="6600" dirty="0"/>
              <a:t> 2022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6D8AC8-2918-22A0-4295-603E42AE1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cs-CZ" dirty="0"/>
              <a:t>Adam Řeřicha</a:t>
            </a:r>
          </a:p>
          <a:p>
            <a:pPr algn="l">
              <a:spcAft>
                <a:spcPts val="600"/>
              </a:spcAft>
            </a:pPr>
            <a:r>
              <a:rPr lang="cs-CZ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272788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F0BCA-568C-0C12-B9E2-8AE47731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82C6DF6-3595-9292-E011-1A5035CD1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911523C-360E-CDEB-52C3-490018B9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058616-4DE4-CE94-CBE0-9A4BBBB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6503C0-02D3-8D96-B811-BAAE3D07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Watch</a:t>
            </a:r>
            <a:r>
              <a:rPr lang="cs-CZ" dirty="0"/>
              <a:t> out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kids</a:t>
            </a:r>
            <a:endParaRPr lang="cs-CZ" dirty="0"/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May and June</a:t>
            </a:r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Jihočeský kraj</a:t>
            </a:r>
          </a:p>
          <a:p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fall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are </a:t>
            </a:r>
            <a:r>
              <a:rPr lang="cs-CZ" dirty="0" err="1"/>
              <a:t>old</a:t>
            </a:r>
            <a:endParaRPr lang="cs-CZ" dirty="0"/>
          </a:p>
          <a:p>
            <a:r>
              <a:rPr lang="cs-CZ" dirty="0" err="1"/>
              <a:t>Wear</a:t>
            </a:r>
            <a:r>
              <a:rPr lang="cs-CZ" dirty="0"/>
              <a:t> a </a:t>
            </a:r>
            <a:r>
              <a:rPr lang="cs-CZ" dirty="0" err="1"/>
              <a:t>helmet</a:t>
            </a:r>
            <a:r>
              <a:rPr lang="cs-CZ" dirty="0"/>
              <a:t> on a bike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7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5E2FB3-273A-44DB-6FF7-DA8C3EC2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data </a:t>
            </a:r>
            <a:r>
              <a:rPr lang="cs-CZ" dirty="0" err="1"/>
              <a:t>from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F00607-AEE3-CF7F-AB06-9F98C9E8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Injuries </a:t>
            </a:r>
            <a:r>
              <a:rPr lang="cs-CZ" dirty="0" err="1">
                <a:hlinkClick r:id="rId2"/>
              </a:rPr>
              <a:t>dataset</a:t>
            </a:r>
            <a:endParaRPr lang="cs-CZ" dirty="0">
              <a:hlinkClick r:id="rId3"/>
            </a:endParaRPr>
          </a:p>
          <a:p>
            <a:pPr lvl="1"/>
            <a:r>
              <a:rPr lang="cs-CZ" dirty="0">
                <a:hlinkClick r:id="rId3"/>
              </a:rPr>
              <a:t>NZIP</a:t>
            </a:r>
            <a:r>
              <a:rPr lang="cs-CZ" dirty="0"/>
              <a:t> –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health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portal</a:t>
            </a:r>
            <a:endParaRPr lang="cs-CZ" dirty="0"/>
          </a:p>
          <a:p>
            <a:pPr lvl="1"/>
            <a:r>
              <a:rPr lang="en-US" dirty="0"/>
              <a:t>Ministry of Health of the Czech Republic</a:t>
            </a:r>
            <a:r>
              <a:rPr lang="cs-CZ" dirty="0"/>
              <a:t> - Professional </a:t>
            </a:r>
            <a:r>
              <a:rPr lang="cs-CZ" dirty="0" err="1"/>
              <a:t>guarantor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4"/>
              </a:rPr>
              <a:t>Population </a:t>
            </a:r>
            <a:r>
              <a:rPr lang="cs-CZ" dirty="0" err="1">
                <a:hlinkClick r:id="rId4"/>
              </a:rPr>
              <a:t>dataset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ČSÚ</a:t>
            </a:r>
            <a:r>
              <a:rPr lang="cs-CZ" dirty="0"/>
              <a:t> - Czech </a:t>
            </a:r>
            <a:r>
              <a:rPr lang="cs-CZ" dirty="0" err="1"/>
              <a:t>statistical</a:t>
            </a:r>
            <a:r>
              <a:rPr lang="cs-CZ" dirty="0"/>
              <a:t> office</a:t>
            </a:r>
          </a:p>
        </p:txBody>
      </p:sp>
    </p:spTree>
    <p:extLst>
      <p:ext uri="{BB962C8B-B14F-4D97-AF65-F5344CB8AC3E}">
        <p14:creationId xmlns:p14="http://schemas.microsoft.com/office/powerpoint/2010/main" val="237140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Zástupný obsah 24">
            <a:extLst>
              <a:ext uri="{FF2B5EF4-FFF2-40B4-BE49-F238E27FC236}">
                <a16:creationId xmlns:a16="http://schemas.microsoft.com/office/drawing/2014/main" id="{D8DD5E61-F259-3DA3-BF98-72CEF20C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Zástupný obsah 29">
            <a:extLst>
              <a:ext uri="{FF2B5EF4-FFF2-40B4-BE49-F238E27FC236}">
                <a16:creationId xmlns:a16="http://schemas.microsoft.com/office/drawing/2014/main" id="{3EF2D5CE-9C5B-E69C-AB29-9E22DE92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1884D5C6-1E0C-3664-E4D6-5D1DA5A3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163" y="480515"/>
            <a:ext cx="1120367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D3A8C7FD-439D-8075-C105-163134076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340" y="480515"/>
            <a:ext cx="1102731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37B7D-0F6A-3510-6FC6-9497A52C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AE11D74-A7C1-5AD3-573E-5889CA41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65945-9FD5-DC5A-0BBF-F9855E777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4C684E66-E87B-8504-F504-0E5EFD6E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72FC3-B596-44CA-816B-2B3A30693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A741D71-94D2-EC82-F154-307BCF5AC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13" y="480515"/>
            <a:ext cx="1093997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505</TotalTime>
  <Words>385</Words>
  <Application>Microsoft Office PowerPoint</Application>
  <PresentationFormat>Širokoúhlá obrazovka</PresentationFormat>
  <Paragraphs>55</Paragraphs>
  <Slides>12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Aptos</vt:lpstr>
      <vt:lpstr>Franklin Gothic Book</vt:lpstr>
      <vt:lpstr>Oříznutí</vt:lpstr>
      <vt:lpstr>Injuries in czech republic 2022</vt:lpstr>
      <vt:lpstr>Where are the data from?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Řeřicha</dc:creator>
  <cp:lastModifiedBy>Adam Řeřicha</cp:lastModifiedBy>
  <cp:revision>3</cp:revision>
  <dcterms:created xsi:type="dcterms:W3CDTF">2025-05-04T07:59:05Z</dcterms:created>
  <dcterms:modified xsi:type="dcterms:W3CDTF">2025-05-05T20:31:05Z</dcterms:modified>
</cp:coreProperties>
</file>