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6"/>
    <p:restoredTop sz="94643"/>
  </p:normalViewPr>
  <p:slideViewPr>
    <p:cSldViewPr snapToGrid="0" snapToObjects="1">
      <p:cViewPr varScale="1">
        <p:scale>
          <a:sx n="234" d="100"/>
          <a:sy n="234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8CBF-AF27-A646-BD35-2FCEB58C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CA78-088A-974A-9FED-83EB2C79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8CBA-E2D4-C94B-9404-9EA6A73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250-2FD1-1C4B-80A0-71926072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608D-E9FE-E547-BBE4-B3C6D5F7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BE91-9D78-2043-9AA8-E8CAE0B6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B4A8B-7355-7244-B6CF-98BA2CC2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C4A-3AF5-2C46-A120-4713580B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060-CF5A-5245-9D07-307EF7A4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581D-57A7-A549-A3D2-974B459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8AB00-60EB-D346-8673-9BF07ABC6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5ACBA-CED3-5241-B858-0AD33C0E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81B1-52AB-4B46-A523-1DBB704A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D602-5198-0446-8237-9A348378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A680-D19A-8C49-AF37-17D93CCF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37D-9028-7244-B022-AC80634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0867-4D0E-1841-9BBC-3F244CB1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14CE-291B-5740-BA83-A7C0D9E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2F61-5C4F-0548-8F2C-5ABDF786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A697-3065-744E-A5CE-D4CAB266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508C-982C-E740-AD47-08D80C12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5661-74DC-E64B-A63D-6114D2E4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0C8B-AEC2-DA4A-B972-C09560A6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9688-8292-A342-97C7-65985012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FE87-5B74-484F-A0EC-275FA85C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2439-949A-9447-819C-B18A30CE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8C3F-C57B-7C42-9BCA-AB999148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D988D-357E-7E4A-9D29-BDB7D424D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8D7CA-AD32-2B4C-9D39-CC2E4ECD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1C86-3ED4-644F-86EE-36EB315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3454B-80FE-074F-B460-67EFBAD2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8268-A743-7A41-900A-DB35C5D7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3B596-B6C3-1F4A-80C2-A6FB468B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514D5-4DEE-514E-8217-85C4118B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2B928-623F-7C42-90C9-793E98B05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50627-0532-A649-92DA-338882598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2DA5-0F35-504A-B08D-4F6B7A3E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986D8-981E-4548-9496-F74560A7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6A515-975F-C642-8DC2-81D2E68C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3B94-C8FD-3E45-A733-BE16F28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ADD82-7813-0B47-B17B-055E187B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630A6-5BAD-6847-85B2-8BFBC84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3EBA-766A-6240-8735-580129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4E00-2B98-9B48-9492-F6665FBA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91ECA-9769-394E-B5A8-CF6A4E0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188F9-4923-B243-9659-1AD04136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787F-2A10-6448-AF64-35249131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A94C-5124-2843-9410-B9600F9F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0754A-7803-8F4C-90D4-B7DAEA28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9561-B599-2C4E-B021-2747B1E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DB7C-AED5-4B48-ADE7-F896C88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B8E6F-1A98-CA45-A994-1230CF82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AC43-CAFD-E249-A55D-5BF068DB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455CD-CC81-8B42-BC50-BF3ADF95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8BE8E-7DD8-0C41-97A4-0AC88D77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3AAF-3777-4341-8952-C74B8EA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7C5F5-67AC-1546-8019-34F9E0B2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151E5-6147-AF45-9B36-689EC7D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CC0E9-8339-D343-A65C-30EAF131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8406-75B2-6A44-8192-7D52DF01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7720-A6B3-554D-AB80-8835760F6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BE22-51AA-ED41-982E-AA473EB32EC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4AB6-0BBA-754B-9845-380A282B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4430-2F14-1B41-AFD4-EC2A68437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BAAF-B554-BD4C-9820-F335AEF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01779" y="1624872"/>
            <a:ext cx="5206794" cy="1946300"/>
            <a:chOff x="3653979" y="4366835"/>
            <a:chExt cx="5206794" cy="19463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93005" y="4366835"/>
              <a:ext cx="1967768" cy="1946300"/>
              <a:chOff x="404090" y="627853"/>
              <a:chExt cx="1967768" cy="19463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70688" y="697600"/>
                <a:ext cx="1824970" cy="1794579"/>
              </a:xfrm>
              <a:prstGeom prst="rect">
                <a:avLst/>
              </a:prstGeom>
              <a:noFill/>
              <a:ln w="571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34127" y="2434659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14400" y="2434659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4090" y="2433297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4090" y="1928091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04090" y="1129145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04090" y="627853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14400" y="627853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34127" y="627853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19458" y="627853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19458" y="1129145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19458" y="1925782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34127" y="1129145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734127" y="1928091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14400" y="1928091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14400" y="1129145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219458" y="2434659"/>
                <a:ext cx="152400" cy="13949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 descr="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979" y="4366835"/>
              <a:ext cx="2107770" cy="1944376"/>
            </a:xfrm>
            <a:prstGeom prst="rect">
              <a:avLst/>
            </a:prstGeom>
          </p:spPr>
        </p:pic>
        <p:sp>
          <p:nvSpPr>
            <p:cNvPr id="5" name="Left Arrow 4"/>
            <p:cNvSpPr/>
            <p:nvPr/>
          </p:nvSpPr>
          <p:spPr>
            <a:xfrm>
              <a:off x="5800175" y="5001144"/>
              <a:ext cx="1295513" cy="651693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dynamics</a:t>
              </a:r>
            </a:p>
          </p:txBody>
        </p:sp>
      </p:grpSp>
      <p:sp>
        <p:nvSpPr>
          <p:cNvPr id="39" name="Right Arrow 38"/>
          <p:cNvSpPr/>
          <p:nvPr/>
        </p:nvSpPr>
        <p:spPr>
          <a:xfrm rot="16200000">
            <a:off x="5612448" y="3918072"/>
            <a:ext cx="1097308" cy="6516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907221" y="4936527"/>
            <a:ext cx="1843436" cy="1794579"/>
            <a:chOff x="2747030" y="697600"/>
            <a:chExt cx="1843436" cy="1794579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3659515" y="697600"/>
              <a:ext cx="4752" cy="1794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58933" y="1600200"/>
              <a:ext cx="183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747030" y="697600"/>
              <a:ext cx="1824970" cy="1794579"/>
            </a:xfrm>
            <a:prstGeom prst="rect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33930" y="4917957"/>
            <a:ext cx="1843307" cy="1813150"/>
            <a:chOff x="5022637" y="681900"/>
            <a:chExt cx="1838096" cy="1815589"/>
          </a:xfrm>
          <a:noFill/>
        </p:grpSpPr>
        <p:cxnSp>
          <p:nvCxnSpPr>
            <p:cNvPr id="45" name="Straight Connector 44"/>
            <p:cNvCxnSpPr/>
            <p:nvPr/>
          </p:nvCxnSpPr>
          <p:spPr>
            <a:xfrm>
              <a:off x="5022637" y="1905000"/>
              <a:ext cx="183153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29200" y="1295400"/>
              <a:ext cx="183153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38800" y="681900"/>
              <a:ext cx="4752" cy="179457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248400" y="702910"/>
              <a:ext cx="4752" cy="179457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697600"/>
              <a:ext cx="1824970" cy="1794579"/>
            </a:xfrm>
            <a:prstGeom prst="rect">
              <a:avLst/>
            </a:prstGeom>
            <a:grp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12614" y="4917956"/>
            <a:ext cx="1808782" cy="1812233"/>
            <a:chOff x="7303231" y="681900"/>
            <a:chExt cx="1846887" cy="181027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12467" y="1600200"/>
              <a:ext cx="183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8229600" y="681900"/>
              <a:ext cx="4752" cy="1794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772400" y="697600"/>
              <a:ext cx="4752" cy="1794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682734" y="681900"/>
              <a:ext cx="4752" cy="1794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18585" y="2057400"/>
              <a:ext cx="183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303231" y="1143000"/>
              <a:ext cx="1831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309794" y="681900"/>
              <a:ext cx="1824970" cy="1794579"/>
            </a:xfrm>
            <a:prstGeom prst="rect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339176" y="4792573"/>
            <a:ext cx="2083213" cy="20257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88836" y="4792573"/>
            <a:ext cx="2083213" cy="20257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68683" y="4513264"/>
            <a:ext cx="212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Coarser physics grid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19042" y="4513264"/>
            <a:ext cx="181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Finer physics grid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DF9508-71A8-824C-864D-58C0B1FECF5C}"/>
              </a:ext>
            </a:extLst>
          </p:cNvPr>
          <p:cNvGrpSpPr/>
          <p:nvPr/>
        </p:nvGrpSpPr>
        <p:grpSpPr>
          <a:xfrm>
            <a:off x="1975938" y="1635737"/>
            <a:ext cx="3087415" cy="1864326"/>
            <a:chOff x="297193" y="1951399"/>
            <a:chExt cx="3087415" cy="186432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ABAAA2-E10A-C84B-9B45-F7F7B4BBB2F3}"/>
                </a:ext>
              </a:extLst>
            </p:cNvPr>
            <p:cNvCxnSpPr/>
            <p:nvPr/>
          </p:nvCxnSpPr>
          <p:spPr>
            <a:xfrm>
              <a:off x="297193" y="3207331"/>
              <a:ext cx="19330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61FACB-B0AF-734D-A514-31BA60796DFA}"/>
                </a:ext>
              </a:extLst>
            </p:cNvPr>
            <p:cNvCxnSpPr/>
            <p:nvPr/>
          </p:nvCxnSpPr>
          <p:spPr>
            <a:xfrm>
              <a:off x="304120" y="2581368"/>
              <a:ext cx="19330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BF9EA6D-9E72-9944-A4CA-428897497292}"/>
                </a:ext>
              </a:extLst>
            </p:cNvPr>
            <p:cNvCxnSpPr/>
            <p:nvPr/>
          </p:nvCxnSpPr>
          <p:spPr>
            <a:xfrm flipH="1">
              <a:off x="947508" y="1951399"/>
              <a:ext cx="5015" cy="1842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C33ACD-7492-B240-B1EC-F61EE013C8B0}"/>
                </a:ext>
              </a:extLst>
            </p:cNvPr>
            <p:cNvCxnSpPr/>
            <p:nvPr/>
          </p:nvCxnSpPr>
          <p:spPr>
            <a:xfrm flipH="1">
              <a:off x="1590896" y="1972973"/>
              <a:ext cx="5015" cy="1842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7C357C-B47E-A047-A6F7-49E5D111136B}"/>
                </a:ext>
              </a:extLst>
            </p:cNvPr>
            <p:cNvSpPr/>
            <p:nvPr/>
          </p:nvSpPr>
          <p:spPr>
            <a:xfrm>
              <a:off x="304120" y="1967520"/>
              <a:ext cx="1926122" cy="1842752"/>
            </a:xfrm>
            <a:prstGeom prst="rect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751AB8A0-3BEC-CF4C-9166-E60E44CAF286}"/>
                </a:ext>
              </a:extLst>
            </p:cNvPr>
            <p:cNvSpPr/>
            <p:nvPr/>
          </p:nvSpPr>
          <p:spPr>
            <a:xfrm>
              <a:off x="2387561" y="2598581"/>
              <a:ext cx="997047" cy="65169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tracers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AB1CA4-3C65-5149-9E18-1827511C2D04}"/>
              </a:ext>
            </a:extLst>
          </p:cNvPr>
          <p:cNvSpPr txBox="1"/>
          <p:nvPr/>
        </p:nvSpPr>
        <p:spPr>
          <a:xfrm>
            <a:off x="3095118" y="62638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F45EE1-B485-7949-83D8-BFBB813607DC}"/>
              </a:ext>
            </a:extLst>
          </p:cNvPr>
          <p:cNvSpPr txBox="1"/>
          <p:nvPr/>
        </p:nvSpPr>
        <p:spPr>
          <a:xfrm>
            <a:off x="5260600" y="62638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A43F07-A51F-6440-8E8C-C4581F117916}"/>
              </a:ext>
            </a:extLst>
          </p:cNvPr>
          <p:cNvSpPr txBox="1"/>
          <p:nvPr/>
        </p:nvSpPr>
        <p:spPr>
          <a:xfrm>
            <a:off x="7466215" y="62638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AB446-B40D-F148-B34C-AA84C31D6CA1}"/>
              </a:ext>
            </a:extLst>
          </p:cNvPr>
          <p:cNvSpPr/>
          <p:nvPr/>
        </p:nvSpPr>
        <p:spPr>
          <a:xfrm>
            <a:off x="2310434" y="1277073"/>
            <a:ext cx="127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CSLAM grid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DD0B65-7334-BC4C-9BE7-AEF9F1D1D408}"/>
              </a:ext>
            </a:extLst>
          </p:cNvPr>
          <p:cNvSpPr txBox="1"/>
          <p:nvPr/>
        </p:nvSpPr>
        <p:spPr>
          <a:xfrm>
            <a:off x="2019997" y="29925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 ExtraBlack" panose="02000503060000020004" pitchFamily="2" charset="0"/>
              </a:rPr>
              <a:t>pg3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8F6688-84F8-FE49-AB6B-1F724690CE9A}"/>
              </a:ext>
            </a:extLst>
          </p:cNvPr>
          <p:cNvSpPr/>
          <p:nvPr/>
        </p:nvSpPr>
        <p:spPr>
          <a:xfrm>
            <a:off x="8708834" y="1255540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GLL grid</a:t>
            </a:r>
          </a:p>
        </p:txBody>
      </p:sp>
    </p:spTree>
    <p:extLst>
      <p:ext uri="{BB962C8B-B14F-4D97-AF65-F5344CB8AC3E}">
        <p14:creationId xmlns:p14="http://schemas.microsoft.com/office/powerpoint/2010/main" val="320070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 ExtraBlack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2019-02-11T20:51:34Z</cp:lastPrinted>
  <dcterms:created xsi:type="dcterms:W3CDTF">2019-02-11T20:46:28Z</dcterms:created>
  <dcterms:modified xsi:type="dcterms:W3CDTF">2019-02-11T20:52:47Z</dcterms:modified>
</cp:coreProperties>
</file>