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5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AC092-13F7-B042-8D3F-5958CB1C113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BD181-CFE7-F742-85A4-55B8DF96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D8CBF-AF27-A646-BD35-2FCEB58C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84CA78-088A-974A-9FED-83EB2C79F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9D8CBA-E2D4-C94B-9404-9EA6A73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408250-2FD1-1C4B-80A0-71926072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AD608D-E9FE-E547-BBE4-B3C6D5F7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1BE91-9D78-2043-9AA8-E8CAE0B6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6B4A8B-7355-7244-B6CF-98BA2CC2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6AC4A-3AF5-2C46-A120-4713580B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927060-CF5A-5245-9D07-307EF7A4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B4581D-57A7-A549-A3D2-974B459D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8A8AB00-60EB-D346-8673-9BF07ABC6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E5ACBA-CED3-5241-B858-0AD33C0E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9D81B1-52AB-4B46-A523-1DBB704A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F9D602-5198-0446-8237-9A348378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7BA680-D19A-8C49-AF37-17D93CCF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D237D-9028-7244-B022-AC806346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D70867-4D0E-1841-9BBC-3F244CB1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2214CE-291B-5740-BA83-A7C0D9E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9C2F61-5C4F-0548-8F2C-5ABDF786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89A697-3065-744E-A5CE-D4CAB266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F7508C-982C-E740-AD47-08D80C12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0D5661-74DC-E64B-A63D-6114D2E4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900C8B-AEC2-DA4A-B972-C09560A6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489688-8292-A342-97C7-65985012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E4FE87-5B74-484F-A0EC-275FA85C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E92439-949A-9447-819C-B18A30CE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A68C3F-C57B-7C42-9BCA-AB999148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AD988D-357E-7E4A-9D29-BDB7D424D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E8D7CA-AD32-2B4C-9D39-CC2E4ECD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371C86-3ED4-644F-86EE-36EB315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53454B-80FE-074F-B460-67EFBAD2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18268-A743-7A41-900A-DB35C5D7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53B596-B6C3-1F4A-80C2-A6FB468B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D1514D5-4DEE-514E-8217-85C4118B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B2B928-623F-7C42-90C9-793E98B05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A750627-0532-A649-92DA-338882598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1E72DA5-0F35-504A-B08D-4F6B7A3E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5986D8-981E-4548-9496-F74560A7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866A515-975F-C642-8DC2-81D2E68C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33B94-C8FD-3E45-A733-BE16F28E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2ADD82-7813-0B47-B17B-055E187B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630A6-5BAD-6847-85B2-8BFBC84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13EBA-766A-6240-8735-580129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7AF4E00-2B98-9B48-9492-F6665FBA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E91ECA-9769-394E-B5A8-CF6A4E0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30188F9-4923-B243-9659-1AD04136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62787F-2A10-6448-AF64-35249131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57A94C-5124-2843-9410-B9600F9F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30754A-7803-8F4C-90D4-B7DAEA28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BD9561-B599-2C4E-B021-2747B1E2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2B1DB7C-AED5-4B48-ADE7-F896C88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9B8E6F-1A98-CA45-A994-1230CF82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7AC43-CAFD-E249-A55D-5BF068DB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1455CD-CC81-8B42-BC50-BF3ADF95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58BE8E-7DD8-0C41-97A4-0AC88D77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5D3AAF-3777-4341-8952-C74B8EA4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97C5F5-67AC-1546-8019-34F9E0B2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B151E5-6147-AF45-9B36-689EC7D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9CC0E9-8339-D343-A65C-30EAF131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6B8406-75B2-6A44-8192-7D52DF01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667720-A6B3-554D-AB80-8835760F6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014AB6-0BBA-754B-9845-380A282B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34430-2F14-1B41-AFD4-EC2A68437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859888" y="375101"/>
            <a:ext cx="1967768" cy="1946300"/>
            <a:chOff x="404090" y="627853"/>
            <a:chExt cx="1967768" cy="1946300"/>
          </a:xfrm>
        </p:grpSpPr>
        <p:sp>
          <p:nvSpPr>
            <p:cNvPr id="13" name="Rectangle 12"/>
            <p:cNvSpPr/>
            <p:nvPr/>
          </p:nvSpPr>
          <p:spPr>
            <a:xfrm>
              <a:off x="470688" y="697600"/>
              <a:ext cx="1824970" cy="1794579"/>
            </a:xfrm>
            <a:prstGeom prst="rect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34127" y="2434659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2434659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4090" y="2433297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04090" y="1928091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4090" y="1129145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4090" y="627853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14400" y="627853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34127" y="627853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19458" y="627853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219458" y="1129145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19458" y="1925782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734127" y="1129145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734127" y="1928091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4400" y="1928091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1129145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19458" y="2434659"/>
              <a:ext cx="152400" cy="13949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97" y="3757702"/>
            <a:ext cx="3204101" cy="295572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8300049">
            <a:off x="5739121" y="2451699"/>
            <a:ext cx="1268083" cy="6516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dynamics</a:t>
            </a:r>
          </a:p>
        </p:txBody>
      </p:sp>
      <p:sp>
        <p:nvSpPr>
          <p:cNvPr id="39" name="Right Arrow 38"/>
          <p:cNvSpPr/>
          <p:nvPr/>
        </p:nvSpPr>
        <p:spPr>
          <a:xfrm rot="18168411">
            <a:off x="6503282" y="2573032"/>
            <a:ext cx="1097308" cy="6516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606071" y="3895028"/>
            <a:ext cx="1843436" cy="1794579"/>
            <a:chOff x="2747030" y="697600"/>
            <a:chExt cx="1843436" cy="1794579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3659515" y="697600"/>
              <a:ext cx="4752" cy="1794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58933" y="1600200"/>
              <a:ext cx="183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747030" y="697600"/>
              <a:ext cx="1824970" cy="1794579"/>
            </a:xfrm>
            <a:prstGeom prst="rect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32780" y="3876458"/>
            <a:ext cx="1843307" cy="1813150"/>
            <a:chOff x="5022637" y="681900"/>
            <a:chExt cx="1838096" cy="1815589"/>
          </a:xfrm>
          <a:noFill/>
        </p:grpSpPr>
        <p:cxnSp>
          <p:nvCxnSpPr>
            <p:cNvPr id="45" name="Straight Connector 44"/>
            <p:cNvCxnSpPr/>
            <p:nvPr/>
          </p:nvCxnSpPr>
          <p:spPr>
            <a:xfrm>
              <a:off x="5022637" y="1905000"/>
              <a:ext cx="183153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29200" y="1295400"/>
              <a:ext cx="183153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38800" y="681900"/>
              <a:ext cx="4752" cy="179457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248400" y="702910"/>
              <a:ext cx="4752" cy="179457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29200" y="697600"/>
              <a:ext cx="1824970" cy="1794579"/>
            </a:xfrm>
            <a:prstGeom prst="rect">
              <a:avLst/>
            </a:prstGeom>
            <a:grp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3487686" y="3751074"/>
            <a:ext cx="2083213" cy="20257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5156" y="3341489"/>
            <a:ext cx="212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physics grid</a:t>
            </a:r>
            <a:endParaRPr lang="en-US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F2ABAAA2-E10A-C84B-9B45-F7F7B4BBB2F3}"/>
              </a:ext>
            </a:extLst>
          </p:cNvPr>
          <p:cNvCxnSpPr/>
          <p:nvPr/>
        </p:nvCxnSpPr>
        <p:spPr>
          <a:xfrm>
            <a:off x="2307353" y="1682229"/>
            <a:ext cx="1933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1C61FACB-B0AF-734D-A514-31BA60796DFA}"/>
              </a:ext>
            </a:extLst>
          </p:cNvPr>
          <p:cNvCxnSpPr/>
          <p:nvPr/>
        </p:nvCxnSpPr>
        <p:spPr>
          <a:xfrm>
            <a:off x="2314280" y="1056266"/>
            <a:ext cx="1933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9BF9EA6D-9E72-9944-A4CA-428897497292}"/>
              </a:ext>
            </a:extLst>
          </p:cNvPr>
          <p:cNvCxnSpPr/>
          <p:nvPr/>
        </p:nvCxnSpPr>
        <p:spPr>
          <a:xfrm flipH="1">
            <a:off x="2957668" y="426297"/>
            <a:ext cx="5015" cy="184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62C33ACD-7492-B240-B1EC-F61EE013C8B0}"/>
              </a:ext>
            </a:extLst>
          </p:cNvPr>
          <p:cNvCxnSpPr/>
          <p:nvPr/>
        </p:nvCxnSpPr>
        <p:spPr>
          <a:xfrm flipH="1">
            <a:off x="3601056" y="447871"/>
            <a:ext cx="5015" cy="184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F77C357C-B47E-A047-A6F7-49E5D111136B}"/>
              </a:ext>
            </a:extLst>
          </p:cNvPr>
          <p:cNvSpPr/>
          <p:nvPr/>
        </p:nvSpPr>
        <p:spPr>
          <a:xfrm>
            <a:off x="2314280" y="442418"/>
            <a:ext cx="1926122" cy="1842752"/>
          </a:xfrm>
          <a:prstGeom prst="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="" xmlns:a16="http://schemas.microsoft.com/office/drawing/2014/main" id="{751AB8A0-3BEC-CF4C-9166-E60E44CAF286}"/>
              </a:ext>
            </a:extLst>
          </p:cNvPr>
          <p:cNvSpPr/>
          <p:nvPr/>
        </p:nvSpPr>
        <p:spPr>
          <a:xfrm rot="2887629">
            <a:off x="4353457" y="2345588"/>
            <a:ext cx="1215531" cy="6516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1AB1CA4-3C65-5149-9E18-1827511C2D04}"/>
              </a:ext>
            </a:extLst>
          </p:cNvPr>
          <p:cNvSpPr txBox="1"/>
          <p:nvPr/>
        </p:nvSpPr>
        <p:spPr>
          <a:xfrm>
            <a:off x="3793968" y="52223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 ExtraBlack" panose="02000503060000020004" pitchFamily="2" charset="0"/>
              </a:rPr>
              <a:t>pg2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CF45EE1-B485-7949-83D8-BFBB813607DC}"/>
              </a:ext>
            </a:extLst>
          </p:cNvPr>
          <p:cNvSpPr txBox="1"/>
          <p:nvPr/>
        </p:nvSpPr>
        <p:spPr>
          <a:xfrm>
            <a:off x="5959450" y="52223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 ExtraBlack" panose="02000503060000020004" pitchFamily="2" charset="0"/>
              </a:rPr>
              <a:t>pg3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E6AB446-B40D-F148-B34C-AA84C31D6CA1}"/>
              </a:ext>
            </a:extLst>
          </p:cNvPr>
          <p:cNvSpPr/>
          <p:nvPr/>
        </p:nvSpPr>
        <p:spPr>
          <a:xfrm>
            <a:off x="2641849" y="67633"/>
            <a:ext cx="127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CSLAM grid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FDD0B65-7334-BC4C-9BE7-AEF9F1D1D408}"/>
              </a:ext>
            </a:extLst>
          </p:cNvPr>
          <p:cNvSpPr txBox="1"/>
          <p:nvPr/>
        </p:nvSpPr>
        <p:spPr>
          <a:xfrm>
            <a:off x="2351412" y="178310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 ExtraBlack" panose="02000503060000020004" pitchFamily="2" charset="0"/>
              </a:rPr>
              <a:t>pg3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C88F6688-84F8-FE49-AB6B-1F724690CE9A}"/>
              </a:ext>
            </a:extLst>
          </p:cNvPr>
          <p:cNvSpPr/>
          <p:nvPr/>
        </p:nvSpPr>
        <p:spPr>
          <a:xfrm>
            <a:off x="8244377" y="6763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GLL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80793" y="3341489"/>
            <a:ext cx="4934857" cy="24750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 rot="13662585">
            <a:off x="3882249" y="2612668"/>
            <a:ext cx="1097308" cy="6516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939362" y="5706697"/>
            <a:ext cx="3512182" cy="39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776087" y="3886834"/>
            <a:ext cx="1675457" cy="218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 ExtraBlack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Adam R Herrington</cp:lastModifiedBy>
  <cp:revision>4</cp:revision>
  <cp:lastPrinted>2019-02-11T20:51:34Z</cp:lastPrinted>
  <dcterms:created xsi:type="dcterms:W3CDTF">2019-02-11T20:46:28Z</dcterms:created>
  <dcterms:modified xsi:type="dcterms:W3CDTF">2019-02-11T21:14:53Z</dcterms:modified>
</cp:coreProperties>
</file>