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sldIdLst>
    <p:sldId id="256" r:id="rId3"/>
    <p:sldId id="257" r:id="rId4"/>
    <p:sldId id="258" r:id="rId5"/>
    <p:sldId id="262" r:id="rId6"/>
    <p:sldId id="263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2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956FD-5051-4FAE-ABC5-15DCFC02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3" b="4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7882-2311-4184-B03B-C6C975C7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Realm of the Mad Adam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B52D-8CE1-4DDE-91AD-FB6AA538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/>
              <a:t>By Adam Riley</a:t>
            </a:r>
          </a:p>
        </p:txBody>
      </p:sp>
    </p:spTree>
    <p:extLst>
      <p:ext uri="{BB962C8B-B14F-4D97-AF65-F5344CB8AC3E}">
        <p14:creationId xmlns:p14="http://schemas.microsoft.com/office/powerpoint/2010/main" val="2191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A63-AFFA-4F76-929D-F024969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Entity Component System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F8A-1F67-4B62-8508-56A014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General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Components are all managed in one central place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Entities are only comprised of components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Only data entities have are what components it has assigned to them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No inheritance to construct entities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Systems are data driven by the components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Added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systems will only do logic, no remembering of state frame by frame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components will only hold data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EB32E3-1122-4238-A0EB-032E0753C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418780"/>
            <a:ext cx="6916633" cy="37003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22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B837-6C82-41C7-86EB-C9D46285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break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58C3-4440-48A0-B90F-A861436B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needed to be independent from each other </a:t>
            </a:r>
          </a:p>
          <a:p>
            <a:pPr lvl="1"/>
            <a:r>
              <a:rPr lang="en-US" dirty="0"/>
              <a:t>Required the split of entities and components between maps</a:t>
            </a:r>
          </a:p>
          <a:p>
            <a:pPr lvl="1"/>
            <a:r>
              <a:rPr lang="en-US" dirty="0"/>
              <a:t>This allowed for maps to use only be affected by entities that are within them</a:t>
            </a:r>
          </a:p>
        </p:txBody>
      </p:sp>
    </p:spTree>
    <p:extLst>
      <p:ext uri="{BB962C8B-B14F-4D97-AF65-F5344CB8AC3E}">
        <p14:creationId xmlns:p14="http://schemas.microsoft.com/office/powerpoint/2010/main" val="121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ECF-F507-4AEE-8588-D92E60C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AE60-3A77-4DAC-8187-687987B8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FDE8-780D-44E3-A27F-BE2AC6B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C3DF-060A-4C01-B32D-AEDDDA75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is greater than object oriented. (option based)</a:t>
            </a:r>
          </a:p>
          <a:p>
            <a:pPr lvl="1"/>
            <a:r>
              <a:rPr lang="en-US" dirty="0"/>
              <a:t>Ability to exclude data that’s not desired instead of ignoring</a:t>
            </a:r>
          </a:p>
          <a:p>
            <a:r>
              <a:rPr lang="en-US" dirty="0"/>
              <a:t>Big potential for optimization</a:t>
            </a:r>
          </a:p>
          <a:p>
            <a:pPr lvl="1"/>
            <a:r>
              <a:rPr lang="en-US" dirty="0"/>
              <a:t>Many things you COULD do. Must restrain temptation to refactor.</a:t>
            </a:r>
          </a:p>
          <a:p>
            <a:r>
              <a:rPr lang="en-US" dirty="0"/>
              <a:t>Splitting logic between steps of information gathering instead of full ideas</a:t>
            </a:r>
          </a:p>
          <a:p>
            <a:pPr lvl="1"/>
            <a:r>
              <a:rPr lang="en-US" dirty="0"/>
              <a:t>Example: desired movement, physics movement, and accrual moving.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D2E-25C5-4CFF-A0BB-C5CE7A57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4584-BBED-43C8-8B9D-9ACDE0FB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954635"/>
            <a:ext cx="3643674" cy="39286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Complexity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Wanting to treat entities as a type of thing apposed to a generic thing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Example: Player vs AI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Solution: Intent Component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Rendering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System required unless you allow all your systems to be able to draw when they want, creating weird dependencies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How to draw know what to draw: Render Component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Understanding the memory management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1993D0-6869-4747-9C88-6B2600051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41" y="645106"/>
            <a:ext cx="598033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68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9206-2171-40DC-8670-816B5BF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that I would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48CD-37FE-4223-9B57-9977C06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rules for dependencies on components</a:t>
            </a:r>
          </a:p>
          <a:p>
            <a:r>
              <a:rPr lang="en-US" dirty="0"/>
              <a:t>A heavier entity that held pointers to it’s assigned components</a:t>
            </a:r>
          </a:p>
          <a:p>
            <a:pPr lvl="1"/>
            <a:r>
              <a:rPr lang="en-US" dirty="0"/>
              <a:t>If not, know what index the component exists at instead of all the indexes </a:t>
            </a:r>
          </a:p>
          <a:p>
            <a:r>
              <a:rPr lang="en-US" dirty="0"/>
              <a:t>Try building the systems to not loop on entities only components</a:t>
            </a:r>
          </a:p>
          <a:p>
            <a:r>
              <a:rPr lang="en-US" dirty="0"/>
              <a:t>Behavioral Components for AI</a:t>
            </a:r>
          </a:p>
          <a:p>
            <a:pPr lvl="1"/>
            <a:r>
              <a:rPr lang="en-US" dirty="0"/>
              <a:t>Create components that encapsulate a behavior the entity will preform</a:t>
            </a:r>
          </a:p>
          <a:p>
            <a:r>
              <a:rPr lang="en-US" dirty="0"/>
              <a:t>Threading – next slide</a:t>
            </a:r>
          </a:p>
        </p:txBody>
      </p:sp>
    </p:spTree>
    <p:extLst>
      <p:ext uri="{BB962C8B-B14F-4D97-AF65-F5344CB8AC3E}">
        <p14:creationId xmlns:p14="http://schemas.microsoft.com/office/powerpoint/2010/main" val="1263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908-38B4-4761-86FE-84875E99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Threading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F6A8-BC66-46AF-9D55-AC211DAC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Because the systems are not reliant of each other, you can create a job for each system easily. </a:t>
            </a:r>
          </a:p>
          <a:p>
            <a:pPr lvl="1"/>
            <a:r>
              <a:rPr lang="en-US" dirty="0"/>
              <a:t>Things to keep track of: </a:t>
            </a:r>
          </a:p>
          <a:p>
            <a:pPr lvl="2"/>
            <a:r>
              <a:rPr lang="en-US" dirty="0"/>
              <a:t>components that are shared between systems</a:t>
            </a:r>
          </a:p>
          <a:p>
            <a:pPr lvl="2"/>
            <a:r>
              <a:rPr lang="en-US" dirty="0"/>
              <a:t>Systems that are reliant on information that another system provides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BFE4-E0C4-4C63-9E4F-FC27DD92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2522" y="673364"/>
            <a:ext cx="3673422" cy="519123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5634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Mesh</vt:lpstr>
      <vt:lpstr>Realm of the Mad Adam</vt:lpstr>
      <vt:lpstr>Entity Component System Rules </vt:lpstr>
      <vt:lpstr>Need to break the rules</vt:lpstr>
      <vt:lpstr>Live Demo</vt:lpstr>
      <vt:lpstr>Learns so far</vt:lpstr>
      <vt:lpstr>Issues</vt:lpstr>
      <vt:lpstr>Changes that I would try</vt:lpstr>
      <vt:lpstr>Threading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Mad Adam</dc:title>
  <dc:creator>Slyone The TwistedFire</dc:creator>
  <cp:lastModifiedBy>Slyone The TwistedFire</cp:lastModifiedBy>
  <cp:revision>10</cp:revision>
  <dcterms:created xsi:type="dcterms:W3CDTF">2020-03-10T17:20:41Z</dcterms:created>
  <dcterms:modified xsi:type="dcterms:W3CDTF">2020-03-10T17:41:42Z</dcterms:modified>
</cp:coreProperties>
</file>