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2" r:id="rId2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0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9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0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3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2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9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42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6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956FD-5051-4FAE-ABC5-15DCFC02F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53" b="4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E7882-2311-4184-B03B-C6C975C7F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 dirty="0"/>
              <a:t>Realm of the Mad Adam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8B52D-8CE1-4DDE-91AD-FB6AA5381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r>
              <a:rPr lang="en-US"/>
              <a:t>By Adam Riley</a:t>
            </a:r>
          </a:p>
        </p:txBody>
      </p:sp>
    </p:spTree>
    <p:extLst>
      <p:ext uri="{BB962C8B-B14F-4D97-AF65-F5344CB8AC3E}">
        <p14:creationId xmlns:p14="http://schemas.microsoft.com/office/powerpoint/2010/main" val="21911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A63-AFFA-4F76-929D-F0249699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Component System Rules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8F8A-1F67-4B62-8508-56A014D8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 Rules:</a:t>
            </a:r>
          </a:p>
          <a:p>
            <a:pPr lvl="1"/>
            <a:r>
              <a:rPr lang="en-US" dirty="0"/>
              <a:t>Components are all managed in a central place</a:t>
            </a:r>
          </a:p>
          <a:p>
            <a:pPr lvl="1"/>
            <a:r>
              <a:rPr lang="en-US" dirty="0"/>
              <a:t>Entities are only comprised of components</a:t>
            </a:r>
          </a:p>
          <a:p>
            <a:pPr lvl="2"/>
            <a:r>
              <a:rPr lang="en-US" dirty="0"/>
              <a:t>Only data entities have are what components it has assigned to them</a:t>
            </a:r>
          </a:p>
          <a:p>
            <a:pPr lvl="1"/>
            <a:r>
              <a:rPr lang="en-US" dirty="0"/>
              <a:t>No inheritance to construct entities</a:t>
            </a:r>
          </a:p>
          <a:p>
            <a:pPr lvl="1"/>
            <a:r>
              <a:rPr lang="en-US" dirty="0"/>
              <a:t>Systems are data driven by the components</a:t>
            </a:r>
          </a:p>
          <a:p>
            <a:r>
              <a:rPr lang="en-US" dirty="0"/>
              <a:t>Added Rules:</a:t>
            </a:r>
          </a:p>
          <a:p>
            <a:pPr lvl="1"/>
            <a:r>
              <a:rPr lang="en-US" dirty="0"/>
              <a:t>All systems will only do logic, no remembering of state frame by frame</a:t>
            </a:r>
          </a:p>
          <a:p>
            <a:pPr lvl="1"/>
            <a:r>
              <a:rPr lang="en-US" dirty="0"/>
              <a:t>All components will only hold data</a:t>
            </a:r>
          </a:p>
        </p:txBody>
      </p:sp>
    </p:spTree>
    <p:extLst>
      <p:ext uri="{BB962C8B-B14F-4D97-AF65-F5344CB8AC3E}">
        <p14:creationId xmlns:p14="http://schemas.microsoft.com/office/powerpoint/2010/main" val="139226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B837-6C82-41C7-86EB-C9D46285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break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58C3-4440-48A0-B90F-A861436B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needed to be independent from each other </a:t>
            </a:r>
          </a:p>
          <a:p>
            <a:pPr lvl="1"/>
            <a:r>
              <a:rPr lang="en-US" dirty="0"/>
              <a:t>Required the split of entities and components between maps</a:t>
            </a:r>
          </a:p>
          <a:p>
            <a:pPr lvl="1"/>
            <a:r>
              <a:rPr lang="en-US" dirty="0"/>
              <a:t>This allowed for maps to use only be affected by entities that are within them</a:t>
            </a:r>
          </a:p>
        </p:txBody>
      </p:sp>
    </p:spTree>
    <p:extLst>
      <p:ext uri="{BB962C8B-B14F-4D97-AF65-F5344CB8AC3E}">
        <p14:creationId xmlns:p14="http://schemas.microsoft.com/office/powerpoint/2010/main" val="12127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4D2E-25C5-4CFF-A0BB-C5CE7A57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4584-BBED-43C8-8B9D-9ACDE0FB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Wanting to treat entities as a type of thing apposed to a generic thing </a:t>
            </a:r>
          </a:p>
          <a:p>
            <a:pPr lvl="1"/>
            <a:r>
              <a:rPr lang="en-US" dirty="0"/>
              <a:t>Example: Player vs AI </a:t>
            </a:r>
          </a:p>
          <a:p>
            <a:pPr lvl="1"/>
            <a:r>
              <a:rPr lang="en-US" dirty="0"/>
              <a:t>Solution: Intent Component</a:t>
            </a:r>
          </a:p>
          <a:p>
            <a:r>
              <a:rPr lang="en-US" dirty="0"/>
              <a:t>Rendering</a:t>
            </a:r>
          </a:p>
          <a:p>
            <a:pPr lvl="1"/>
            <a:r>
              <a:rPr lang="en-US" dirty="0"/>
              <a:t>System required unless you allow all your systems to be able to draw when they want, creating weird dependencies</a:t>
            </a:r>
          </a:p>
          <a:p>
            <a:pPr lvl="1"/>
            <a:r>
              <a:rPr lang="en-US" dirty="0"/>
              <a:t>How to draw know what to draw: Render Component</a:t>
            </a:r>
          </a:p>
        </p:txBody>
      </p:sp>
    </p:spTree>
    <p:extLst>
      <p:ext uri="{BB962C8B-B14F-4D97-AF65-F5344CB8AC3E}">
        <p14:creationId xmlns:p14="http://schemas.microsoft.com/office/powerpoint/2010/main" val="319968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9206-2171-40DC-8670-816B5BF8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that I would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48CD-37FE-4223-9B57-9977C067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heavier entity that held pointers to it’s assigned components</a:t>
            </a:r>
          </a:p>
          <a:p>
            <a:pPr lvl="1"/>
            <a:r>
              <a:rPr lang="en-US" dirty="0"/>
              <a:t>If not, know what index the component exists at instead of all the indexes </a:t>
            </a:r>
          </a:p>
          <a:p>
            <a:r>
              <a:rPr lang="en-US" dirty="0"/>
              <a:t>Try building the systems to not loop on entities only components</a:t>
            </a:r>
          </a:p>
          <a:p>
            <a:r>
              <a:rPr lang="en-US" dirty="0"/>
              <a:t>Behavioral Components</a:t>
            </a:r>
          </a:p>
          <a:p>
            <a:pPr lvl="1"/>
            <a:r>
              <a:rPr lang="en-US" dirty="0"/>
              <a:t>Create components that encapsulate a behavior the entity will preform</a:t>
            </a:r>
          </a:p>
          <a:p>
            <a:r>
              <a:rPr lang="en-US" dirty="0"/>
              <a:t>Threading – next slide</a:t>
            </a:r>
          </a:p>
        </p:txBody>
      </p:sp>
    </p:spTree>
    <p:extLst>
      <p:ext uri="{BB962C8B-B14F-4D97-AF65-F5344CB8AC3E}">
        <p14:creationId xmlns:p14="http://schemas.microsoft.com/office/powerpoint/2010/main" val="1263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908-38B4-4761-86FE-84875E99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/>
              <a:t>Threading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F6A8-BC66-46AF-9D55-AC211DAC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lvl="1"/>
            <a:r>
              <a:rPr lang="en-US"/>
              <a:t>Because the systems are not reliant of each other, you can create a job for each system easily. </a:t>
            </a:r>
          </a:p>
          <a:p>
            <a:pPr lvl="1"/>
            <a:r>
              <a:rPr lang="en-US"/>
              <a:t>Things to keep track of: </a:t>
            </a:r>
          </a:p>
          <a:p>
            <a:pPr lvl="2"/>
            <a:r>
              <a:rPr lang="en-US"/>
              <a:t>components that are shared between systems</a:t>
            </a:r>
          </a:p>
          <a:p>
            <a:pPr lvl="2"/>
            <a:r>
              <a:rPr lang="en-US"/>
              <a:t>Systems that are reliant on information that another system provides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7BFE4-E0C4-4C63-9E4F-FC27DD92C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2522" y="673364"/>
            <a:ext cx="3673422" cy="519123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145634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Elephant</vt:lpstr>
      <vt:lpstr>BrushVTI</vt:lpstr>
      <vt:lpstr>Mesh</vt:lpstr>
      <vt:lpstr>Realm of the Mad Adam</vt:lpstr>
      <vt:lpstr>Entity Component System Rules </vt:lpstr>
      <vt:lpstr>Need to break the rules</vt:lpstr>
      <vt:lpstr>Issues</vt:lpstr>
      <vt:lpstr>Changes that I would try</vt:lpstr>
      <vt:lpstr>Threading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Realm of the Mad Adam</dc:title>
  <dc:creator>Slyone The TwistedFire</dc:creator>
  <cp:lastModifiedBy>Slyone The TwistedFire</cp:lastModifiedBy>
  <cp:revision>12</cp:revision>
  <dcterms:created xsi:type="dcterms:W3CDTF">2020-03-06T20:27:34Z</dcterms:created>
  <dcterms:modified xsi:type="dcterms:W3CDTF">2020-03-06T22:03:03Z</dcterms:modified>
</cp:coreProperties>
</file>