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92" r:id="rId2"/>
  </p:sldMasterIdLst>
  <p:notesMasterIdLst>
    <p:notesMasterId r:id="rId11"/>
  </p:notesMasterIdLst>
  <p:sldIdLst>
    <p:sldId id="256" r:id="rId3"/>
    <p:sldId id="269" r:id="rId4"/>
    <p:sldId id="257" r:id="rId5"/>
    <p:sldId id="262" r:id="rId6"/>
    <p:sldId id="265" r:id="rId7"/>
    <p:sldId id="267" r:id="rId8"/>
    <p:sldId id="266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83314" autoAdjust="0"/>
  </p:normalViewPr>
  <p:slideViewPr>
    <p:cSldViewPr snapToGrid="0">
      <p:cViewPr varScale="1">
        <p:scale>
          <a:sx n="95" d="100"/>
          <a:sy n="95" d="100"/>
        </p:scale>
        <p:origin x="10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82DCC3-7120-4858-AF9D-9421FDAE3829}" type="doc">
      <dgm:prSet loTypeId="urn:microsoft.com/office/officeart/2018/2/layout/IconVerticalSolidList" loCatId="icon" qsTypeId="urn:microsoft.com/office/officeart/2005/8/quickstyle/3d5" qsCatId="3D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143EC1D-BBA1-4620-A233-F38832A0B6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Getting multiple levels working</a:t>
          </a:r>
        </a:p>
      </dgm:t>
    </dgm:pt>
    <dgm:pt modelId="{7098CCE2-775D-4E64-80E2-46F3E6FE1A51}" type="parTrans" cxnId="{62AB9D16-EF9B-47C8-86EF-AEA4346DE8A1}">
      <dgm:prSet/>
      <dgm:spPr/>
      <dgm:t>
        <a:bodyPr/>
        <a:lstStyle/>
        <a:p>
          <a:endParaRPr lang="en-US"/>
        </a:p>
      </dgm:t>
    </dgm:pt>
    <dgm:pt modelId="{D85C1D4F-8E6A-462A-92E5-7D79F7EA8BD3}" type="sibTrans" cxnId="{62AB9D16-EF9B-47C8-86EF-AEA4346DE8A1}">
      <dgm:prSet/>
      <dgm:spPr/>
      <dgm:t>
        <a:bodyPr/>
        <a:lstStyle/>
        <a:p>
          <a:endParaRPr lang="en-US"/>
        </a:p>
      </dgm:t>
    </dgm:pt>
    <dgm:pt modelId="{8DF93E7C-CC60-4CFC-AE32-19FE4A1616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Only working on systems that NEED work – battle with self…</a:t>
          </a:r>
        </a:p>
      </dgm:t>
    </dgm:pt>
    <dgm:pt modelId="{7591D2A3-9FF6-43DF-B138-12F8B15036DB}" type="parTrans" cxnId="{FAEF6678-745F-4200-A86D-BE7F0D7AB6C8}">
      <dgm:prSet/>
      <dgm:spPr/>
      <dgm:t>
        <a:bodyPr/>
        <a:lstStyle/>
        <a:p>
          <a:endParaRPr lang="en-US"/>
        </a:p>
      </dgm:t>
    </dgm:pt>
    <dgm:pt modelId="{FE97F969-252E-4484-98F0-4E5138DD9F01}" type="sibTrans" cxnId="{FAEF6678-745F-4200-A86D-BE7F0D7AB6C8}">
      <dgm:prSet/>
      <dgm:spPr/>
      <dgm:t>
        <a:bodyPr/>
        <a:lstStyle/>
        <a:p>
          <a:endParaRPr lang="en-US"/>
        </a:p>
      </dgm:t>
    </dgm:pt>
    <dgm:pt modelId="{536A02C6-BF98-4295-98A1-4DEC6ABB8E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Schedule adjustments – more on schedule later</a:t>
          </a:r>
        </a:p>
      </dgm:t>
    </dgm:pt>
    <dgm:pt modelId="{E267B292-36C5-4A2F-9A1D-971DB32685DE}" type="parTrans" cxnId="{761F6D65-E890-42A2-B1E0-DFE7FF6A03A2}">
      <dgm:prSet/>
      <dgm:spPr/>
      <dgm:t>
        <a:bodyPr/>
        <a:lstStyle/>
        <a:p>
          <a:endParaRPr lang="en-US"/>
        </a:p>
      </dgm:t>
    </dgm:pt>
    <dgm:pt modelId="{2548B758-0983-4459-86A3-88E8FB952D53}" type="sibTrans" cxnId="{761F6D65-E890-42A2-B1E0-DFE7FF6A03A2}">
      <dgm:prSet/>
      <dgm:spPr/>
      <dgm:t>
        <a:bodyPr/>
        <a:lstStyle/>
        <a:p>
          <a:endParaRPr lang="en-US"/>
        </a:p>
      </dgm:t>
    </dgm:pt>
    <dgm:pt modelId="{217A2BE2-1A91-4C40-8AC6-C038058276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Profiler!!!</a:t>
          </a:r>
        </a:p>
      </dgm:t>
    </dgm:pt>
    <dgm:pt modelId="{7A805CCE-7BC3-4986-92A5-E82407FD48AC}" type="parTrans" cxnId="{D8B78A16-BEA0-4E15-B5C7-1265EBC8DC36}">
      <dgm:prSet/>
      <dgm:spPr/>
      <dgm:t>
        <a:bodyPr/>
        <a:lstStyle/>
        <a:p>
          <a:endParaRPr lang="en-US"/>
        </a:p>
      </dgm:t>
    </dgm:pt>
    <dgm:pt modelId="{5BB66C58-794C-47E1-8D63-6BE1EF5A3424}" type="sibTrans" cxnId="{D8B78A16-BEA0-4E15-B5C7-1265EBC8DC36}">
      <dgm:prSet/>
      <dgm:spPr/>
      <dgm:t>
        <a:bodyPr/>
        <a:lstStyle/>
        <a:p>
          <a:endParaRPr lang="en-US"/>
        </a:p>
      </dgm:t>
    </dgm:pt>
    <dgm:pt modelId="{941FBA03-9078-4001-8F57-50602019C6C5}" type="pres">
      <dgm:prSet presAssocID="{4482DCC3-7120-4858-AF9D-9421FDAE3829}" presName="root" presStyleCnt="0">
        <dgm:presLayoutVars>
          <dgm:dir/>
          <dgm:resizeHandles val="exact"/>
        </dgm:presLayoutVars>
      </dgm:prSet>
      <dgm:spPr/>
    </dgm:pt>
    <dgm:pt modelId="{B1E24F96-B664-4F7D-A183-F56345C28351}" type="pres">
      <dgm:prSet presAssocID="{F143EC1D-BBA1-4620-A233-F38832A0B6F4}" presName="compNode" presStyleCnt="0"/>
      <dgm:spPr/>
    </dgm:pt>
    <dgm:pt modelId="{E3AF3959-1739-4ED5-B5EE-173FAD449CC9}" type="pres">
      <dgm:prSet presAssocID="{F143EC1D-BBA1-4620-A233-F38832A0B6F4}" presName="bgRect" presStyleLbl="bgShp" presStyleIdx="0" presStyleCnt="4"/>
      <dgm:spPr/>
    </dgm:pt>
    <dgm:pt modelId="{3653FA6E-44DE-41B5-9657-4DB6B7BF1AAC}" type="pres">
      <dgm:prSet presAssocID="{F143EC1D-BBA1-4620-A233-F38832A0B6F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A3D564A-C530-4A67-B6F3-75935C694C17}" type="pres">
      <dgm:prSet presAssocID="{F143EC1D-BBA1-4620-A233-F38832A0B6F4}" presName="spaceRect" presStyleCnt="0"/>
      <dgm:spPr/>
    </dgm:pt>
    <dgm:pt modelId="{06879BB7-FE45-4C70-BC27-1D6CF7086EB4}" type="pres">
      <dgm:prSet presAssocID="{F143EC1D-BBA1-4620-A233-F38832A0B6F4}" presName="parTx" presStyleLbl="revTx" presStyleIdx="0" presStyleCnt="4">
        <dgm:presLayoutVars>
          <dgm:chMax val="0"/>
          <dgm:chPref val="0"/>
        </dgm:presLayoutVars>
      </dgm:prSet>
      <dgm:spPr/>
    </dgm:pt>
    <dgm:pt modelId="{F9365F82-FDB1-4B21-B605-DB4E30B956F0}" type="pres">
      <dgm:prSet presAssocID="{D85C1D4F-8E6A-462A-92E5-7D79F7EA8BD3}" presName="sibTrans" presStyleCnt="0"/>
      <dgm:spPr/>
    </dgm:pt>
    <dgm:pt modelId="{913AA977-CCFA-4100-B774-B01606866AE8}" type="pres">
      <dgm:prSet presAssocID="{8DF93E7C-CC60-4CFC-AE32-19FE4A1616E9}" presName="compNode" presStyleCnt="0"/>
      <dgm:spPr/>
    </dgm:pt>
    <dgm:pt modelId="{B975C652-3269-4570-A609-C42C02D8FD82}" type="pres">
      <dgm:prSet presAssocID="{8DF93E7C-CC60-4CFC-AE32-19FE4A1616E9}" presName="bgRect" presStyleLbl="bgShp" presStyleIdx="1" presStyleCnt="4"/>
      <dgm:spPr/>
    </dgm:pt>
    <dgm:pt modelId="{6726AAE1-6CD1-425A-BD19-DBDFF878DB94}" type="pres">
      <dgm:prSet presAssocID="{8DF93E7C-CC60-4CFC-AE32-19FE4A1616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tialArts"/>
        </a:ext>
      </dgm:extLst>
    </dgm:pt>
    <dgm:pt modelId="{8F259956-F48A-4959-B510-8CB9605F4CCF}" type="pres">
      <dgm:prSet presAssocID="{8DF93E7C-CC60-4CFC-AE32-19FE4A1616E9}" presName="spaceRect" presStyleCnt="0"/>
      <dgm:spPr/>
    </dgm:pt>
    <dgm:pt modelId="{BFDF7651-F57C-4F45-958C-AF68445AFACF}" type="pres">
      <dgm:prSet presAssocID="{8DF93E7C-CC60-4CFC-AE32-19FE4A1616E9}" presName="parTx" presStyleLbl="revTx" presStyleIdx="1" presStyleCnt="4">
        <dgm:presLayoutVars>
          <dgm:chMax val="0"/>
          <dgm:chPref val="0"/>
        </dgm:presLayoutVars>
      </dgm:prSet>
      <dgm:spPr/>
    </dgm:pt>
    <dgm:pt modelId="{D5E26779-4A05-4C8C-8955-B53827EFC9A7}" type="pres">
      <dgm:prSet presAssocID="{FE97F969-252E-4484-98F0-4E5138DD9F01}" presName="sibTrans" presStyleCnt="0"/>
      <dgm:spPr/>
    </dgm:pt>
    <dgm:pt modelId="{472B5CCD-50AD-4E8D-8161-E849506C4DF4}" type="pres">
      <dgm:prSet presAssocID="{536A02C6-BF98-4295-98A1-4DEC6ABB8EE6}" presName="compNode" presStyleCnt="0"/>
      <dgm:spPr/>
    </dgm:pt>
    <dgm:pt modelId="{97F06E96-1162-4658-8E1C-E42B64EF66E0}" type="pres">
      <dgm:prSet presAssocID="{536A02C6-BF98-4295-98A1-4DEC6ABB8EE6}" presName="bgRect" presStyleLbl="bgShp" presStyleIdx="2" presStyleCnt="4"/>
      <dgm:spPr/>
    </dgm:pt>
    <dgm:pt modelId="{3C31134A-A98C-48FE-8021-442D1E8DC7D2}" type="pres">
      <dgm:prSet presAssocID="{536A02C6-BF98-4295-98A1-4DEC6ABB8E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83D3C070-3BA6-45CA-B5C4-877D8188616D}" type="pres">
      <dgm:prSet presAssocID="{536A02C6-BF98-4295-98A1-4DEC6ABB8EE6}" presName="spaceRect" presStyleCnt="0"/>
      <dgm:spPr/>
    </dgm:pt>
    <dgm:pt modelId="{20459C3F-A0D3-411C-8D40-6C37EBA1F97F}" type="pres">
      <dgm:prSet presAssocID="{536A02C6-BF98-4295-98A1-4DEC6ABB8EE6}" presName="parTx" presStyleLbl="revTx" presStyleIdx="2" presStyleCnt="4">
        <dgm:presLayoutVars>
          <dgm:chMax val="0"/>
          <dgm:chPref val="0"/>
        </dgm:presLayoutVars>
      </dgm:prSet>
      <dgm:spPr/>
    </dgm:pt>
    <dgm:pt modelId="{ADDBE2A3-8B3A-466E-88F5-630D97E3FFFB}" type="pres">
      <dgm:prSet presAssocID="{2548B758-0983-4459-86A3-88E8FB952D53}" presName="sibTrans" presStyleCnt="0"/>
      <dgm:spPr/>
    </dgm:pt>
    <dgm:pt modelId="{81AD1CBC-C0CC-4B85-97CA-CBEFC67BD15F}" type="pres">
      <dgm:prSet presAssocID="{217A2BE2-1A91-4C40-8AC6-C03805827692}" presName="compNode" presStyleCnt="0"/>
      <dgm:spPr/>
    </dgm:pt>
    <dgm:pt modelId="{78B227A0-0F34-47CC-BBB1-791E4FAD5346}" type="pres">
      <dgm:prSet presAssocID="{217A2BE2-1A91-4C40-8AC6-C03805827692}" presName="bgRect" presStyleLbl="bgShp" presStyleIdx="3" presStyleCnt="4"/>
      <dgm:spPr/>
    </dgm:pt>
    <dgm:pt modelId="{7CDD5620-6F60-4771-B549-F1BD21837D2C}" type="pres">
      <dgm:prSet presAssocID="{217A2BE2-1A91-4C40-8AC6-C0380582769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B915BA9C-FF46-442E-9D6F-2973E30CA481}" type="pres">
      <dgm:prSet presAssocID="{217A2BE2-1A91-4C40-8AC6-C03805827692}" presName="spaceRect" presStyleCnt="0"/>
      <dgm:spPr/>
    </dgm:pt>
    <dgm:pt modelId="{93D72CB6-AB0F-48CA-B5C8-0184E6FE7EB7}" type="pres">
      <dgm:prSet presAssocID="{217A2BE2-1A91-4C40-8AC6-C0380582769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F833416-98C9-47F9-9328-1C04EC37D9D5}" type="presOf" srcId="{536A02C6-BF98-4295-98A1-4DEC6ABB8EE6}" destId="{20459C3F-A0D3-411C-8D40-6C37EBA1F97F}" srcOrd="0" destOrd="0" presId="urn:microsoft.com/office/officeart/2018/2/layout/IconVerticalSolidList"/>
    <dgm:cxn modelId="{D8B78A16-BEA0-4E15-B5C7-1265EBC8DC36}" srcId="{4482DCC3-7120-4858-AF9D-9421FDAE3829}" destId="{217A2BE2-1A91-4C40-8AC6-C03805827692}" srcOrd="3" destOrd="0" parTransId="{7A805CCE-7BC3-4986-92A5-E82407FD48AC}" sibTransId="{5BB66C58-794C-47E1-8D63-6BE1EF5A3424}"/>
    <dgm:cxn modelId="{62AB9D16-EF9B-47C8-86EF-AEA4346DE8A1}" srcId="{4482DCC3-7120-4858-AF9D-9421FDAE3829}" destId="{F143EC1D-BBA1-4620-A233-F38832A0B6F4}" srcOrd="0" destOrd="0" parTransId="{7098CCE2-775D-4E64-80E2-46F3E6FE1A51}" sibTransId="{D85C1D4F-8E6A-462A-92E5-7D79F7EA8BD3}"/>
    <dgm:cxn modelId="{E0165C3D-8E71-4A25-8E21-7DE684C5BE98}" type="presOf" srcId="{217A2BE2-1A91-4C40-8AC6-C03805827692}" destId="{93D72CB6-AB0F-48CA-B5C8-0184E6FE7EB7}" srcOrd="0" destOrd="0" presId="urn:microsoft.com/office/officeart/2018/2/layout/IconVerticalSolidList"/>
    <dgm:cxn modelId="{761F6D65-E890-42A2-B1E0-DFE7FF6A03A2}" srcId="{4482DCC3-7120-4858-AF9D-9421FDAE3829}" destId="{536A02C6-BF98-4295-98A1-4DEC6ABB8EE6}" srcOrd="2" destOrd="0" parTransId="{E267B292-36C5-4A2F-9A1D-971DB32685DE}" sibTransId="{2548B758-0983-4459-86A3-88E8FB952D53}"/>
    <dgm:cxn modelId="{FAEF6678-745F-4200-A86D-BE7F0D7AB6C8}" srcId="{4482DCC3-7120-4858-AF9D-9421FDAE3829}" destId="{8DF93E7C-CC60-4CFC-AE32-19FE4A1616E9}" srcOrd="1" destOrd="0" parTransId="{7591D2A3-9FF6-43DF-B138-12F8B15036DB}" sibTransId="{FE97F969-252E-4484-98F0-4E5138DD9F01}"/>
    <dgm:cxn modelId="{09DA408B-844E-4226-A1CD-3133D3BDA645}" type="presOf" srcId="{F143EC1D-BBA1-4620-A233-F38832A0B6F4}" destId="{06879BB7-FE45-4C70-BC27-1D6CF7086EB4}" srcOrd="0" destOrd="0" presId="urn:microsoft.com/office/officeart/2018/2/layout/IconVerticalSolidList"/>
    <dgm:cxn modelId="{6DCE678C-CA0A-42B4-9796-B889B5F85057}" type="presOf" srcId="{8DF93E7C-CC60-4CFC-AE32-19FE4A1616E9}" destId="{BFDF7651-F57C-4F45-958C-AF68445AFACF}" srcOrd="0" destOrd="0" presId="urn:microsoft.com/office/officeart/2018/2/layout/IconVerticalSolidList"/>
    <dgm:cxn modelId="{75C16CD7-EE1A-4298-937E-616832954CB9}" type="presOf" srcId="{4482DCC3-7120-4858-AF9D-9421FDAE3829}" destId="{941FBA03-9078-4001-8F57-50602019C6C5}" srcOrd="0" destOrd="0" presId="urn:microsoft.com/office/officeart/2018/2/layout/IconVerticalSolidList"/>
    <dgm:cxn modelId="{109FBE61-7726-45D4-A185-74257B6267BE}" type="presParOf" srcId="{941FBA03-9078-4001-8F57-50602019C6C5}" destId="{B1E24F96-B664-4F7D-A183-F56345C28351}" srcOrd="0" destOrd="0" presId="urn:microsoft.com/office/officeart/2018/2/layout/IconVerticalSolidList"/>
    <dgm:cxn modelId="{1C191EEB-F7D3-4558-90CB-87CD77B83EAE}" type="presParOf" srcId="{B1E24F96-B664-4F7D-A183-F56345C28351}" destId="{E3AF3959-1739-4ED5-B5EE-173FAD449CC9}" srcOrd="0" destOrd="0" presId="urn:microsoft.com/office/officeart/2018/2/layout/IconVerticalSolidList"/>
    <dgm:cxn modelId="{97BE4B52-23F2-428D-A72B-193F82501CD6}" type="presParOf" srcId="{B1E24F96-B664-4F7D-A183-F56345C28351}" destId="{3653FA6E-44DE-41B5-9657-4DB6B7BF1AAC}" srcOrd="1" destOrd="0" presId="urn:microsoft.com/office/officeart/2018/2/layout/IconVerticalSolidList"/>
    <dgm:cxn modelId="{159C4C7D-4087-4E29-9EAC-12167C21676F}" type="presParOf" srcId="{B1E24F96-B664-4F7D-A183-F56345C28351}" destId="{5A3D564A-C530-4A67-B6F3-75935C694C17}" srcOrd="2" destOrd="0" presId="urn:microsoft.com/office/officeart/2018/2/layout/IconVerticalSolidList"/>
    <dgm:cxn modelId="{29AFEA97-4508-462D-8283-10B017E3EAC7}" type="presParOf" srcId="{B1E24F96-B664-4F7D-A183-F56345C28351}" destId="{06879BB7-FE45-4C70-BC27-1D6CF7086EB4}" srcOrd="3" destOrd="0" presId="urn:microsoft.com/office/officeart/2018/2/layout/IconVerticalSolidList"/>
    <dgm:cxn modelId="{0F99A48C-EF92-4678-B612-30DFAB816D42}" type="presParOf" srcId="{941FBA03-9078-4001-8F57-50602019C6C5}" destId="{F9365F82-FDB1-4B21-B605-DB4E30B956F0}" srcOrd="1" destOrd="0" presId="urn:microsoft.com/office/officeart/2018/2/layout/IconVerticalSolidList"/>
    <dgm:cxn modelId="{A03E9AB9-ADBF-4A72-AE67-AD54318470B9}" type="presParOf" srcId="{941FBA03-9078-4001-8F57-50602019C6C5}" destId="{913AA977-CCFA-4100-B774-B01606866AE8}" srcOrd="2" destOrd="0" presId="urn:microsoft.com/office/officeart/2018/2/layout/IconVerticalSolidList"/>
    <dgm:cxn modelId="{F2A4D47C-BA8E-4F11-91A2-3DCE0FFB7049}" type="presParOf" srcId="{913AA977-CCFA-4100-B774-B01606866AE8}" destId="{B975C652-3269-4570-A609-C42C02D8FD82}" srcOrd="0" destOrd="0" presId="urn:microsoft.com/office/officeart/2018/2/layout/IconVerticalSolidList"/>
    <dgm:cxn modelId="{0C9AD240-DC4F-4807-808A-2E32AA260BBC}" type="presParOf" srcId="{913AA977-CCFA-4100-B774-B01606866AE8}" destId="{6726AAE1-6CD1-425A-BD19-DBDFF878DB94}" srcOrd="1" destOrd="0" presId="urn:microsoft.com/office/officeart/2018/2/layout/IconVerticalSolidList"/>
    <dgm:cxn modelId="{165467C2-8287-47A4-8477-58A9FD46D671}" type="presParOf" srcId="{913AA977-CCFA-4100-B774-B01606866AE8}" destId="{8F259956-F48A-4959-B510-8CB9605F4CCF}" srcOrd="2" destOrd="0" presId="urn:microsoft.com/office/officeart/2018/2/layout/IconVerticalSolidList"/>
    <dgm:cxn modelId="{89B151AB-4189-4D06-9BE5-8946EDB2AE59}" type="presParOf" srcId="{913AA977-CCFA-4100-B774-B01606866AE8}" destId="{BFDF7651-F57C-4F45-958C-AF68445AFACF}" srcOrd="3" destOrd="0" presId="urn:microsoft.com/office/officeart/2018/2/layout/IconVerticalSolidList"/>
    <dgm:cxn modelId="{F5F91FA4-1145-4396-A613-5ADE97BCF2B6}" type="presParOf" srcId="{941FBA03-9078-4001-8F57-50602019C6C5}" destId="{D5E26779-4A05-4C8C-8955-B53827EFC9A7}" srcOrd="3" destOrd="0" presId="urn:microsoft.com/office/officeart/2018/2/layout/IconVerticalSolidList"/>
    <dgm:cxn modelId="{8075E535-B9A6-4266-A640-4BEF8C67D1FE}" type="presParOf" srcId="{941FBA03-9078-4001-8F57-50602019C6C5}" destId="{472B5CCD-50AD-4E8D-8161-E849506C4DF4}" srcOrd="4" destOrd="0" presId="urn:microsoft.com/office/officeart/2018/2/layout/IconVerticalSolidList"/>
    <dgm:cxn modelId="{4BD22AD4-9C09-4D03-AD3E-345062FA45A0}" type="presParOf" srcId="{472B5CCD-50AD-4E8D-8161-E849506C4DF4}" destId="{97F06E96-1162-4658-8E1C-E42B64EF66E0}" srcOrd="0" destOrd="0" presId="urn:microsoft.com/office/officeart/2018/2/layout/IconVerticalSolidList"/>
    <dgm:cxn modelId="{27EFE868-EAB3-4D21-9FF0-E4838DED5CE3}" type="presParOf" srcId="{472B5CCD-50AD-4E8D-8161-E849506C4DF4}" destId="{3C31134A-A98C-48FE-8021-442D1E8DC7D2}" srcOrd="1" destOrd="0" presId="urn:microsoft.com/office/officeart/2018/2/layout/IconVerticalSolidList"/>
    <dgm:cxn modelId="{68477574-E3D8-4DC2-BC42-DFDC3A05E2C4}" type="presParOf" srcId="{472B5CCD-50AD-4E8D-8161-E849506C4DF4}" destId="{83D3C070-3BA6-45CA-B5C4-877D8188616D}" srcOrd="2" destOrd="0" presId="urn:microsoft.com/office/officeart/2018/2/layout/IconVerticalSolidList"/>
    <dgm:cxn modelId="{6855EC06-7CB9-488F-AD6B-EA46F05AA7CC}" type="presParOf" srcId="{472B5CCD-50AD-4E8D-8161-E849506C4DF4}" destId="{20459C3F-A0D3-411C-8D40-6C37EBA1F97F}" srcOrd="3" destOrd="0" presId="urn:microsoft.com/office/officeart/2018/2/layout/IconVerticalSolidList"/>
    <dgm:cxn modelId="{3679BBB6-1A1F-4D89-9EBD-C691FA40AB41}" type="presParOf" srcId="{941FBA03-9078-4001-8F57-50602019C6C5}" destId="{ADDBE2A3-8B3A-466E-88F5-630D97E3FFFB}" srcOrd="5" destOrd="0" presId="urn:microsoft.com/office/officeart/2018/2/layout/IconVerticalSolidList"/>
    <dgm:cxn modelId="{5C12DE74-F662-4332-9C90-4F700C842F60}" type="presParOf" srcId="{941FBA03-9078-4001-8F57-50602019C6C5}" destId="{81AD1CBC-C0CC-4B85-97CA-CBEFC67BD15F}" srcOrd="6" destOrd="0" presId="urn:microsoft.com/office/officeart/2018/2/layout/IconVerticalSolidList"/>
    <dgm:cxn modelId="{AE5DB864-B535-4518-97FD-7E8174F6782B}" type="presParOf" srcId="{81AD1CBC-C0CC-4B85-97CA-CBEFC67BD15F}" destId="{78B227A0-0F34-47CC-BBB1-791E4FAD5346}" srcOrd="0" destOrd="0" presId="urn:microsoft.com/office/officeart/2018/2/layout/IconVerticalSolidList"/>
    <dgm:cxn modelId="{43DC6915-9BB3-4F1F-94C5-401B08607838}" type="presParOf" srcId="{81AD1CBC-C0CC-4B85-97CA-CBEFC67BD15F}" destId="{7CDD5620-6F60-4771-B549-F1BD21837D2C}" srcOrd="1" destOrd="0" presId="urn:microsoft.com/office/officeart/2018/2/layout/IconVerticalSolidList"/>
    <dgm:cxn modelId="{58D77762-62D6-4408-B122-7C2406D57DF5}" type="presParOf" srcId="{81AD1CBC-C0CC-4B85-97CA-CBEFC67BD15F}" destId="{B915BA9C-FF46-442E-9D6F-2973E30CA481}" srcOrd="2" destOrd="0" presId="urn:microsoft.com/office/officeart/2018/2/layout/IconVerticalSolidList"/>
    <dgm:cxn modelId="{FB17D08B-B781-4A50-9E63-638CF44D7A2A}" type="presParOf" srcId="{81AD1CBC-C0CC-4B85-97CA-CBEFC67BD15F}" destId="{93D72CB6-AB0F-48CA-B5C8-0184E6FE7E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F3959-1739-4ED5-B5EE-173FAD449CC9}">
      <dsp:nvSpPr>
        <dsp:cNvPr id="0" name=""/>
        <dsp:cNvSpPr/>
      </dsp:nvSpPr>
      <dsp:spPr>
        <a:xfrm>
          <a:off x="0" y="1911"/>
          <a:ext cx="6046132" cy="968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53FA6E-44DE-41B5-9657-4DB6B7BF1AAC}">
      <dsp:nvSpPr>
        <dsp:cNvPr id="0" name=""/>
        <dsp:cNvSpPr/>
      </dsp:nvSpPr>
      <dsp:spPr>
        <a:xfrm>
          <a:off x="293077" y="219903"/>
          <a:ext cx="532868" cy="5328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79BB7-FE45-4C70-BC27-1D6CF7086EB4}">
      <dsp:nvSpPr>
        <dsp:cNvPr id="0" name=""/>
        <dsp:cNvSpPr/>
      </dsp:nvSpPr>
      <dsp:spPr>
        <a:xfrm>
          <a:off x="1119023" y="1911"/>
          <a:ext cx="4927109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Getting multiple levels working</a:t>
          </a:r>
        </a:p>
      </dsp:txBody>
      <dsp:txXfrm>
        <a:off x="1119023" y="1911"/>
        <a:ext cx="4927109" cy="968851"/>
      </dsp:txXfrm>
    </dsp:sp>
    <dsp:sp modelId="{B975C652-3269-4570-A609-C42C02D8FD82}">
      <dsp:nvSpPr>
        <dsp:cNvPr id="0" name=""/>
        <dsp:cNvSpPr/>
      </dsp:nvSpPr>
      <dsp:spPr>
        <a:xfrm>
          <a:off x="0" y="1212975"/>
          <a:ext cx="6046132" cy="968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26AAE1-6CD1-425A-BD19-DBDFF878DB94}">
      <dsp:nvSpPr>
        <dsp:cNvPr id="0" name=""/>
        <dsp:cNvSpPr/>
      </dsp:nvSpPr>
      <dsp:spPr>
        <a:xfrm>
          <a:off x="293077" y="1430967"/>
          <a:ext cx="532868" cy="5328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F7651-F57C-4F45-958C-AF68445AFACF}">
      <dsp:nvSpPr>
        <dsp:cNvPr id="0" name=""/>
        <dsp:cNvSpPr/>
      </dsp:nvSpPr>
      <dsp:spPr>
        <a:xfrm>
          <a:off x="1119023" y="1212975"/>
          <a:ext cx="4927109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Only working on systems that NEED work – battle with self…</a:t>
          </a:r>
        </a:p>
      </dsp:txBody>
      <dsp:txXfrm>
        <a:off x="1119023" y="1212975"/>
        <a:ext cx="4927109" cy="968851"/>
      </dsp:txXfrm>
    </dsp:sp>
    <dsp:sp modelId="{97F06E96-1162-4658-8E1C-E42B64EF66E0}">
      <dsp:nvSpPr>
        <dsp:cNvPr id="0" name=""/>
        <dsp:cNvSpPr/>
      </dsp:nvSpPr>
      <dsp:spPr>
        <a:xfrm>
          <a:off x="0" y="2424039"/>
          <a:ext cx="6046132" cy="968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31134A-A98C-48FE-8021-442D1E8DC7D2}">
      <dsp:nvSpPr>
        <dsp:cNvPr id="0" name=""/>
        <dsp:cNvSpPr/>
      </dsp:nvSpPr>
      <dsp:spPr>
        <a:xfrm>
          <a:off x="293077" y="2642030"/>
          <a:ext cx="532868" cy="5328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59C3F-A0D3-411C-8D40-6C37EBA1F97F}">
      <dsp:nvSpPr>
        <dsp:cNvPr id="0" name=""/>
        <dsp:cNvSpPr/>
      </dsp:nvSpPr>
      <dsp:spPr>
        <a:xfrm>
          <a:off x="1119023" y="2424039"/>
          <a:ext cx="4927109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Schedule adjustments – more on schedule later</a:t>
          </a:r>
        </a:p>
      </dsp:txBody>
      <dsp:txXfrm>
        <a:off x="1119023" y="2424039"/>
        <a:ext cx="4927109" cy="968851"/>
      </dsp:txXfrm>
    </dsp:sp>
    <dsp:sp modelId="{78B227A0-0F34-47CC-BBB1-791E4FAD5346}">
      <dsp:nvSpPr>
        <dsp:cNvPr id="0" name=""/>
        <dsp:cNvSpPr/>
      </dsp:nvSpPr>
      <dsp:spPr>
        <a:xfrm>
          <a:off x="0" y="3635103"/>
          <a:ext cx="6046132" cy="968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DD5620-6F60-4771-B549-F1BD21837D2C}">
      <dsp:nvSpPr>
        <dsp:cNvPr id="0" name=""/>
        <dsp:cNvSpPr/>
      </dsp:nvSpPr>
      <dsp:spPr>
        <a:xfrm>
          <a:off x="293077" y="3853094"/>
          <a:ext cx="532868" cy="5328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72CB6-AB0F-48CA-B5C8-0184E6FE7EB7}">
      <dsp:nvSpPr>
        <dsp:cNvPr id="0" name=""/>
        <dsp:cNvSpPr/>
      </dsp:nvSpPr>
      <dsp:spPr>
        <a:xfrm>
          <a:off x="1119023" y="3635103"/>
          <a:ext cx="4927109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Profiler!!!</a:t>
          </a:r>
        </a:p>
      </dsp:txBody>
      <dsp:txXfrm>
        <a:off x="1119023" y="3635103"/>
        <a:ext cx="4927109" cy="968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A7B0B-EC18-4736-A5BF-9BDE1DD790F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CCB0A-2691-4F52-8BC7-56E5718DA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9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CCB0A-2691-4F52-8BC7-56E5718DA3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05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go over in depth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CCB0A-2691-4F52-8BC7-56E5718DA3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1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multiple levels working</a:t>
            </a:r>
          </a:p>
          <a:p>
            <a:pPr lvl="1"/>
            <a:r>
              <a:rPr lang="en-US" sz="1200" dirty="0"/>
              <a:t>Just figuring out how components go together and transfer levels\</a:t>
            </a:r>
          </a:p>
          <a:p>
            <a:pPr lvl="1"/>
            <a:r>
              <a:rPr lang="en-US" sz="1200" dirty="0"/>
              <a:t>Level transferring problems</a:t>
            </a:r>
          </a:p>
          <a:p>
            <a:r>
              <a:rPr lang="en-US" dirty="0"/>
              <a:t>Only working on systems that NEED work – battle with self…</a:t>
            </a:r>
          </a:p>
          <a:p>
            <a:r>
              <a:rPr lang="en-US" dirty="0"/>
              <a:t>Schedule adjustments</a:t>
            </a:r>
          </a:p>
          <a:p>
            <a:r>
              <a:rPr lang="en-US" dirty="0"/>
              <a:t>Profiler!!!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CCB0A-2691-4F52-8BC7-56E5718DA3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21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CCB0A-2691-4F52-8BC7-56E5718DA3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93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9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1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03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75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60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93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9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92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78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621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2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701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69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705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58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336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321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604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69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422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61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7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9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1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6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3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2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6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C04E684-10F4-4CC3-A0B9-F03AA7BE37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57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4956FD-5051-4FAE-ABC5-15DCFC02F4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53" b="4320"/>
          <a:stretch/>
        </p:blipFill>
        <p:spPr>
          <a:xfrm>
            <a:off x="20" y="8399"/>
            <a:ext cx="12191980" cy="6857990"/>
          </a:xfrm>
          <a:prstGeom prst="rect">
            <a:avLst/>
          </a:prstGeom>
        </p:spPr>
      </p:pic>
      <p:sp useBgFill="1">
        <p:nvSpPr>
          <p:cNvPr id="9" name="Rounded Rectangle 9">
            <a:extLst>
              <a:ext uri="{FF2B5EF4-FFF2-40B4-BE49-F238E27FC236}">
                <a16:creationId xmlns:a16="http://schemas.microsoft.com/office/drawing/2014/main" id="{377641A3-0AD1-47C4-888F-5D557BC9C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6889" y="1846512"/>
            <a:ext cx="8998224" cy="3164976"/>
          </a:xfrm>
          <a:prstGeom prst="roundRect">
            <a:avLst>
              <a:gd name="adj" fmla="val 4629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E7882-2311-4184-B03B-C6C975C7F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007703"/>
            <a:ext cx="8676222" cy="1802297"/>
          </a:xfrm>
        </p:spPr>
        <p:txBody>
          <a:bodyPr>
            <a:normAutofit/>
          </a:bodyPr>
          <a:lstStyle/>
          <a:p>
            <a:r>
              <a:rPr lang="en-US" dirty="0"/>
              <a:t>Realm of the Mad Adam</a:t>
            </a:r>
            <a:br>
              <a:rPr lang="en-US" dirty="0"/>
            </a:br>
            <a:r>
              <a:rPr lang="en-US" dirty="0"/>
              <a:t>ECS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8B52D-8CE1-4DDE-91AD-FB6AA5381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795587"/>
          </a:xfrm>
        </p:spPr>
        <p:txBody>
          <a:bodyPr>
            <a:normAutofit/>
          </a:bodyPr>
          <a:lstStyle/>
          <a:p>
            <a:r>
              <a:rPr lang="en-US"/>
              <a:t>By Adam Riley</a:t>
            </a:r>
          </a:p>
        </p:txBody>
      </p:sp>
    </p:spTree>
    <p:extLst>
      <p:ext uri="{BB962C8B-B14F-4D97-AF65-F5344CB8AC3E}">
        <p14:creationId xmlns:p14="http://schemas.microsoft.com/office/powerpoint/2010/main" val="219110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10A1EB3-C927-4536-9880-11F77B7E0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3F523-8B4A-445D-AC4B-E4BE83028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511814"/>
            <a:ext cx="9440034" cy="11302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 b="1" i="1" u="sng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SKIM</a:t>
            </a:r>
            <a:r>
              <a:rPr lang="en-US" sz="37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br>
              <a:rPr lang="en-US" sz="37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37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though proposal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8C67178-C15E-489D-8DDF-CB1BD4194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61" y="547807"/>
            <a:ext cx="11085044" cy="3816806"/>
          </a:xfrm>
          <a:prstGeom prst="rect">
            <a:avLst/>
          </a:prstGeom>
          <a:solidFill>
            <a:schemeClr val="bg2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0CD76C-CE64-4476-8FE6-BD053045B29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267783" y="1166376"/>
            <a:ext cx="3458123" cy="2593593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1B4596-1DB1-4C03-9B42-5EFF4D9CB6E0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5719120" y="1160317"/>
            <a:ext cx="3455713" cy="259178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DCBB78-9BC3-4DE0-BD4A-0DAF15495578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8414929" y="1166532"/>
            <a:ext cx="3457695" cy="2593272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D45B9D-EA22-41CE-908E-17C82533E36B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7410" y="1449959"/>
            <a:ext cx="2596896" cy="19476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563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3A63-AFFA-4F76-929D-F0249699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Entity Component System Rules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A8F8A-1F67-4B62-8508-56A014D82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General Rules:</a:t>
            </a:r>
          </a:p>
          <a:p>
            <a:pPr lvl="1">
              <a:lnSpc>
                <a:spcPct val="90000"/>
              </a:lnSpc>
            </a:pPr>
            <a:r>
              <a:rPr lang="en-US" sz="1100" dirty="0"/>
              <a:t>Components are all managed in one central place</a:t>
            </a:r>
          </a:p>
          <a:p>
            <a:pPr lvl="1">
              <a:lnSpc>
                <a:spcPct val="90000"/>
              </a:lnSpc>
            </a:pPr>
            <a:r>
              <a:rPr lang="en-US" sz="1100" dirty="0"/>
              <a:t>Entities are only comprised of components</a:t>
            </a:r>
          </a:p>
          <a:p>
            <a:pPr lvl="2">
              <a:lnSpc>
                <a:spcPct val="90000"/>
              </a:lnSpc>
            </a:pPr>
            <a:r>
              <a:rPr lang="en-US" sz="1100" dirty="0"/>
              <a:t>Only data entities have are what components it has assigned to them</a:t>
            </a:r>
          </a:p>
          <a:p>
            <a:pPr lvl="1">
              <a:lnSpc>
                <a:spcPct val="90000"/>
              </a:lnSpc>
            </a:pPr>
            <a:r>
              <a:rPr lang="en-US" sz="1100" dirty="0"/>
              <a:t>No inheritance to construct entities</a:t>
            </a:r>
          </a:p>
          <a:p>
            <a:pPr lvl="1">
              <a:lnSpc>
                <a:spcPct val="90000"/>
              </a:lnSpc>
            </a:pPr>
            <a:r>
              <a:rPr lang="en-US" sz="1100" dirty="0"/>
              <a:t>Systems are data driven by the components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Added Rules:</a:t>
            </a:r>
          </a:p>
          <a:p>
            <a:pPr lvl="1">
              <a:lnSpc>
                <a:spcPct val="90000"/>
              </a:lnSpc>
            </a:pPr>
            <a:r>
              <a:rPr lang="en-US" sz="1100" dirty="0"/>
              <a:t>All systems will only do logic, no remembering of state frame by frame</a:t>
            </a:r>
          </a:p>
          <a:p>
            <a:pPr lvl="1">
              <a:lnSpc>
                <a:spcPct val="90000"/>
              </a:lnSpc>
            </a:pPr>
            <a:r>
              <a:rPr lang="en-US" sz="1100" dirty="0"/>
              <a:t>All components will only hold data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CEB32E3-1122-4238-A0EB-032E0753C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94" y="1418780"/>
            <a:ext cx="6916633" cy="370039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39226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4AECF-F507-4AEE-8588-D92E60C2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865974"/>
            <a:ext cx="8676222" cy="3643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38882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03C7C-F6C2-4CC0-A3AB-A75CECD8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Struggles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67E339-77A0-42EA-BA42-7957DB9DA9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777286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8809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D92D-9222-4CFF-8DF6-F0113897F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30" y="4363271"/>
            <a:ext cx="10200986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Profiling Gains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069419-B83B-4E10-A3EF-91A86B5D3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738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9CBAB8-0CC4-4DAD-A85E-88C0EC659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653894"/>
            <a:ext cx="5213604" cy="312816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6E7871-30B1-4364-A8D2-87A4B88A5F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7" y="657073"/>
            <a:ext cx="5213603" cy="31151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32A1B4-69B2-410A-8DD5-ACC2930875BE}"/>
              </a:ext>
            </a:extLst>
          </p:cNvPr>
          <p:cNvSpPr txBox="1"/>
          <p:nvPr/>
        </p:nvSpPr>
        <p:spPr>
          <a:xfrm>
            <a:off x="4131898" y="5519517"/>
            <a:ext cx="34435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Previous max was 600 entities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Current max is 1150 entities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60 FPS is the goal</a:t>
            </a:r>
          </a:p>
        </p:txBody>
      </p:sp>
    </p:spTree>
    <p:extLst>
      <p:ext uri="{BB962C8B-B14F-4D97-AF65-F5344CB8AC3E}">
        <p14:creationId xmlns:p14="http://schemas.microsoft.com/office/powerpoint/2010/main" val="342152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2CF4C-2884-43B3-8F2A-2682B3600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09601"/>
            <a:ext cx="9923767" cy="29056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B0BE-EF38-4668-8EAB-5D1EAB3CB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3515209"/>
            <a:ext cx="9923767" cy="13411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(just move to the schedule….)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B96F23-8753-4C46-B0E7-444CF5F1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05027"/>
            <a:ext cx="12192000" cy="1652973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2FBEEC-2018-4C8E-9F88-AE744C23D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189236"/>
            <a:ext cx="12192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9737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65ACB-1B82-47C3-A75D-5125B02E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thoughts on 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CA0B2-EC6D-4EAF-AE08-AFE90FC0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Every good for scaling</a:t>
            </a:r>
          </a:p>
          <a:p>
            <a:r>
              <a:rPr lang="en-US" dirty="0"/>
              <a:t>DON’T just choose to go ECS - Have a good reason</a:t>
            </a:r>
          </a:p>
          <a:p>
            <a:pPr lvl="1"/>
            <a:r>
              <a:rPr lang="en-US" dirty="0"/>
              <a:t>Harder for gameplay programmer to do their job without wrapper over creation</a:t>
            </a:r>
          </a:p>
          <a:p>
            <a:pPr lvl="1"/>
            <a:r>
              <a:rPr lang="en-US" dirty="0"/>
              <a:t>takes a lot of getting used too and prone to error</a:t>
            </a:r>
          </a:p>
          <a:p>
            <a:r>
              <a:rPr lang="en-US" dirty="0"/>
              <a:t>Have simple components – single purpose</a:t>
            </a:r>
          </a:p>
          <a:p>
            <a:pPr lvl="1"/>
            <a:r>
              <a:rPr lang="en-US" dirty="0"/>
              <a:t>Cleary define rules</a:t>
            </a:r>
          </a:p>
          <a:p>
            <a:r>
              <a:rPr lang="en-US" dirty="0"/>
              <a:t>Can easily see how networking and threading can </a:t>
            </a:r>
            <a:r>
              <a:rPr lang="en-US"/>
              <a:t>be utilized</a:t>
            </a:r>
            <a:endParaRPr lang="en-US" dirty="0"/>
          </a:p>
          <a:p>
            <a:r>
              <a:rPr lang="en-US" dirty="0"/>
              <a:t>POWER!</a:t>
            </a:r>
          </a:p>
        </p:txBody>
      </p:sp>
    </p:spTree>
    <p:extLst>
      <p:ext uri="{BB962C8B-B14F-4D97-AF65-F5344CB8AC3E}">
        <p14:creationId xmlns:p14="http://schemas.microsoft.com/office/powerpoint/2010/main" val="319664897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Violet2">
      <a:dk1>
        <a:srgbClr val="000000"/>
      </a:dk1>
      <a:lt1>
        <a:srgbClr val="FFFFFF"/>
      </a:lt1>
      <a:dk2>
        <a:srgbClr val="341833"/>
      </a:dk2>
      <a:lt2>
        <a:srgbClr val="F4F1F4"/>
      </a:lt2>
      <a:accent1>
        <a:srgbClr val="A84BA6"/>
      </a:accent1>
      <a:accent2>
        <a:srgbClr val="9B57D3"/>
      </a:accent2>
      <a:accent3>
        <a:srgbClr val="755DD9"/>
      </a:accent3>
      <a:accent4>
        <a:srgbClr val="6D65BB"/>
      </a:accent4>
      <a:accent5>
        <a:srgbClr val="45A5ED"/>
      </a:accent5>
      <a:accent6>
        <a:srgbClr val="5982DB"/>
      </a:accent6>
      <a:hlink>
        <a:srgbClr val="3887FF"/>
      </a:hlink>
      <a:folHlink>
        <a:srgbClr val="676799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242</Words>
  <Application>Microsoft Office PowerPoint</Application>
  <PresentationFormat>Widescreen</PresentationFormat>
  <Paragraphs>45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Elephant</vt:lpstr>
      <vt:lpstr>BrushVTI</vt:lpstr>
      <vt:lpstr>Mesh</vt:lpstr>
      <vt:lpstr>Realm of the Mad Adam ECS</vt:lpstr>
      <vt:lpstr>SKIM  though proposal</vt:lpstr>
      <vt:lpstr>Entity Component System Rules </vt:lpstr>
      <vt:lpstr>Live Demo</vt:lpstr>
      <vt:lpstr>Struggles</vt:lpstr>
      <vt:lpstr>Profiling Gains</vt:lpstr>
      <vt:lpstr>Schedule</vt:lpstr>
      <vt:lpstr>My thoughts on ECS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Realm of the Mad Adam ECS</dc:title>
  <dc:creator>Slyone The TwistedFire</dc:creator>
  <cp:lastModifiedBy>Slyone The TwistedFire</cp:lastModifiedBy>
  <cp:revision>7</cp:revision>
  <dcterms:created xsi:type="dcterms:W3CDTF">2020-05-01T17:36:59Z</dcterms:created>
  <dcterms:modified xsi:type="dcterms:W3CDTF">2020-05-01T18:14:06Z</dcterms:modified>
</cp:coreProperties>
</file>