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4" r:id="rId7"/>
    <p:sldId id="263" r:id="rId8"/>
    <p:sldId id="260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teor.com/instal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9964-4A69-46A7-B45E-8466DCF084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Full Stack Development with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06CBEC-A762-4B60-B586-2DBCA8FA54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Instructors:</a:t>
            </a:r>
          </a:p>
          <a:p>
            <a:r>
              <a:rPr lang="en-US" dirty="0"/>
              <a:t>Ms. Amrita Das</a:t>
            </a:r>
          </a:p>
          <a:p>
            <a:r>
              <a:rPr lang="en-US" dirty="0"/>
              <a:t>Mr. Haseeb Iqbal</a:t>
            </a:r>
          </a:p>
        </p:txBody>
      </p:sp>
    </p:spTree>
    <p:extLst>
      <p:ext uri="{BB962C8B-B14F-4D97-AF65-F5344CB8AC3E}">
        <p14:creationId xmlns:p14="http://schemas.microsoft.com/office/powerpoint/2010/main" val="3242968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08A74-ABE8-4597-91D1-E7CCF2C72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6104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gebnis für meteor javascript">
            <a:extLst>
              <a:ext uri="{FF2B5EF4-FFF2-40B4-BE49-F238E27FC236}">
                <a16:creationId xmlns:a16="http://schemas.microsoft.com/office/drawing/2014/main" id="{9047CDDC-0286-4859-AFF8-367409DBA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454" y="724334"/>
            <a:ext cx="4675909" cy="467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22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D9227-DD6C-4FD3-B654-ED98BA15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Meteor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2B09F-7930-4EC5-B638-D4F67E5D1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Meteor (</a:t>
            </a:r>
            <a:r>
              <a:rPr lang="en-US" dirty="0">
                <a:hlinkClick r:id="rId2"/>
              </a:rPr>
              <a:t>https://www.meteor.com/install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Mac: curl https://install.meteor.com/ | </a:t>
            </a:r>
            <a:r>
              <a:rPr lang="en-US" dirty="0" err="1"/>
              <a:t>sh</a:t>
            </a:r>
            <a:endParaRPr lang="en-US" dirty="0"/>
          </a:p>
          <a:p>
            <a:pPr lvl="1"/>
            <a:r>
              <a:rPr lang="en-US" dirty="0"/>
              <a:t>Windows:  </a:t>
            </a:r>
          </a:p>
          <a:p>
            <a:pPr lvl="2"/>
            <a:r>
              <a:rPr lang="en-US" b="1" dirty="0"/>
              <a:t>chocolaty</a:t>
            </a:r>
            <a:r>
              <a:rPr lang="en-US" dirty="0"/>
              <a:t>: @"%</a:t>
            </a:r>
            <a:r>
              <a:rPr lang="en-US" dirty="0" err="1"/>
              <a:t>SystemRoot</a:t>
            </a:r>
            <a:r>
              <a:rPr lang="en-US" dirty="0"/>
              <a:t>%\System32\</a:t>
            </a:r>
            <a:r>
              <a:rPr lang="en-US" dirty="0" err="1"/>
              <a:t>WindowsPowerShell</a:t>
            </a:r>
            <a:r>
              <a:rPr lang="en-US" dirty="0"/>
              <a:t>\v1.0\powershell.exe" -</a:t>
            </a:r>
            <a:r>
              <a:rPr lang="en-US" dirty="0" err="1"/>
              <a:t>NoProfile</a:t>
            </a:r>
            <a:r>
              <a:rPr lang="en-US" dirty="0"/>
              <a:t> -</a:t>
            </a:r>
            <a:r>
              <a:rPr lang="en-US" dirty="0" err="1"/>
              <a:t>InputFormat</a:t>
            </a:r>
            <a:r>
              <a:rPr lang="en-US" dirty="0"/>
              <a:t> None -</a:t>
            </a:r>
            <a:r>
              <a:rPr lang="en-US" dirty="0" err="1"/>
              <a:t>ExecutionPolicy</a:t>
            </a:r>
            <a:r>
              <a:rPr lang="en-US" dirty="0"/>
              <a:t> Bypass -Command "</a:t>
            </a:r>
            <a:r>
              <a:rPr lang="en-US" dirty="0" err="1"/>
              <a:t>iex</a:t>
            </a:r>
            <a:r>
              <a:rPr lang="en-US" dirty="0"/>
              <a:t> ((New-Object </a:t>
            </a:r>
            <a:r>
              <a:rPr lang="en-US" dirty="0" err="1"/>
              <a:t>System.Net.WebClient</a:t>
            </a:r>
            <a:r>
              <a:rPr lang="en-US" dirty="0"/>
              <a:t>).</a:t>
            </a:r>
            <a:r>
              <a:rPr lang="en-US" dirty="0" err="1"/>
              <a:t>DownloadString</a:t>
            </a:r>
            <a:r>
              <a:rPr lang="en-US" dirty="0"/>
              <a:t>('https://chocolatey.org/install.ps1'))" &amp;&amp; SET "PATH=%PATH%;%ALLUSERSPROFILE%\chocolatey\bin"</a:t>
            </a:r>
          </a:p>
          <a:p>
            <a:pPr lvl="2"/>
            <a:r>
              <a:rPr lang="en-US" dirty="0" err="1"/>
              <a:t>choco</a:t>
            </a:r>
            <a:r>
              <a:rPr lang="en-US" dirty="0"/>
              <a:t> install meteor</a:t>
            </a:r>
          </a:p>
          <a:p>
            <a:pPr lvl="1"/>
            <a:r>
              <a:rPr lang="en-US" dirty="0"/>
              <a:t>Meteor create </a:t>
            </a:r>
            <a:r>
              <a:rPr lang="en-US" dirty="0" err="1"/>
              <a:t>idw_demo</a:t>
            </a:r>
            <a:endParaRPr lang="en-US" dirty="0"/>
          </a:p>
          <a:p>
            <a:pPr lvl="1"/>
            <a:r>
              <a:rPr lang="en-US" dirty="0"/>
              <a:t>Go to </a:t>
            </a:r>
            <a:r>
              <a:rPr lang="en-US" dirty="0" err="1"/>
              <a:t>idw_demo</a:t>
            </a:r>
            <a:r>
              <a:rPr lang="en-US" dirty="0"/>
              <a:t> folder and type meteor</a:t>
            </a:r>
          </a:p>
          <a:p>
            <a:pPr lvl="1"/>
            <a:r>
              <a:rPr lang="en-US" dirty="0"/>
              <a:t>Meteor add accounts—</a:t>
            </a:r>
            <a:r>
              <a:rPr lang="en-US" dirty="0" err="1"/>
              <a:t>ui</a:t>
            </a:r>
            <a:r>
              <a:rPr lang="en-US" dirty="0"/>
              <a:t> accounts-password</a:t>
            </a:r>
          </a:p>
        </p:txBody>
      </p:sp>
    </p:spTree>
    <p:extLst>
      <p:ext uri="{BB962C8B-B14F-4D97-AF65-F5344CB8AC3E}">
        <p14:creationId xmlns:p14="http://schemas.microsoft.com/office/powerpoint/2010/main" val="3298130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73C4-0B52-42BC-93D5-A66482CA5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Meteor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A4DBE-3E10-4097-BBE8-6F38EF466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Runs on Front End and Back End</a:t>
            </a:r>
          </a:p>
          <a:p>
            <a:r>
              <a:rPr lang="en-US" dirty="0"/>
              <a:t>Subscriptions for Requests/Response</a:t>
            </a:r>
          </a:p>
          <a:p>
            <a:r>
              <a:rPr lang="en-US" dirty="0"/>
              <a:t>Uses Web Sockets</a:t>
            </a:r>
          </a:p>
          <a:p>
            <a:r>
              <a:rPr lang="en-US" dirty="0"/>
              <a:t>Mongo DB</a:t>
            </a:r>
          </a:p>
          <a:p>
            <a:r>
              <a:rPr lang="en-US" dirty="0"/>
              <a:t>Data Accessible From Client and Server</a:t>
            </a:r>
          </a:p>
          <a:p>
            <a:r>
              <a:rPr lang="en-US" dirty="0"/>
              <a:t>Mini Mongo</a:t>
            </a:r>
          </a:p>
          <a:p>
            <a:r>
              <a:rPr lang="en-US" dirty="0"/>
              <a:t>Latency Compensation</a:t>
            </a:r>
          </a:p>
        </p:txBody>
      </p:sp>
    </p:spTree>
    <p:extLst>
      <p:ext uri="{BB962C8B-B14F-4D97-AF65-F5344CB8AC3E}">
        <p14:creationId xmlns:p14="http://schemas.microsoft.com/office/powerpoint/2010/main" val="3707974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22657-3F1E-4E3B-8704-AFB01A834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Meteor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F0648-BD16-4D4B-9F98-8A7388936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</a:t>
            </a:r>
          </a:p>
          <a:p>
            <a:pPr lvl="1"/>
            <a:r>
              <a:rPr lang="en-US" dirty="0" err="1"/>
              <a:t>Jquery</a:t>
            </a:r>
            <a:endParaRPr lang="en-US" dirty="0"/>
          </a:p>
          <a:p>
            <a:pPr lvl="1"/>
            <a:r>
              <a:rPr lang="en-US" dirty="0"/>
              <a:t>Tracker</a:t>
            </a:r>
          </a:p>
          <a:p>
            <a:pPr lvl="1"/>
            <a:r>
              <a:rPr lang="en-US" dirty="0"/>
              <a:t>Spacebars</a:t>
            </a:r>
          </a:p>
          <a:p>
            <a:pPr lvl="1"/>
            <a:r>
              <a:rPr lang="en-US" dirty="0"/>
              <a:t>Blaze</a:t>
            </a:r>
          </a:p>
          <a:p>
            <a:pPr lvl="1"/>
            <a:r>
              <a:rPr lang="en-US" dirty="0" err="1"/>
              <a:t>Minimongo</a:t>
            </a:r>
            <a:endParaRPr lang="en-US" dirty="0"/>
          </a:p>
          <a:p>
            <a:pPr lvl="1"/>
            <a:r>
              <a:rPr lang="en-US" dirty="0"/>
              <a:t>Session</a:t>
            </a:r>
          </a:p>
          <a:p>
            <a:r>
              <a:rPr lang="en-US" dirty="0"/>
              <a:t>Server</a:t>
            </a:r>
          </a:p>
          <a:p>
            <a:pPr lvl="1"/>
            <a:r>
              <a:rPr lang="en-US" dirty="0"/>
              <a:t>Connect –http library</a:t>
            </a:r>
          </a:p>
          <a:p>
            <a:pPr lvl="1"/>
            <a:r>
              <a:rPr lang="en-US" dirty="0"/>
              <a:t>Mongo Driver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11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ildergebnis für meteor publish subscribe">
            <a:extLst>
              <a:ext uri="{FF2B5EF4-FFF2-40B4-BE49-F238E27FC236}">
                <a16:creationId xmlns:a16="http://schemas.microsoft.com/office/drawing/2014/main" id="{FCFE389C-7358-4036-9794-39E2356A6C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481" y="868218"/>
            <a:ext cx="4760064" cy="538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888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ildergebnis für meteor publish subscribe">
            <a:extLst>
              <a:ext uri="{FF2B5EF4-FFF2-40B4-BE49-F238E27FC236}">
                <a16:creationId xmlns:a16="http://schemas.microsoft.com/office/drawing/2014/main" id="{AE9C5FB3-3127-4674-82D1-51E7A3A86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45" y="1661247"/>
            <a:ext cx="9820275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435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ECF7D-2279-4ECC-A181-02DED3093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F4B7B-8F08-41F0-9EBB-6DA8AD01B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Product = new </a:t>
            </a:r>
            <a:r>
              <a:rPr lang="en-US" dirty="0" err="1"/>
              <a:t>Mongo.Collection</a:t>
            </a:r>
            <a:r>
              <a:rPr lang="en-US" dirty="0"/>
              <a:t>(‘product’)</a:t>
            </a:r>
          </a:p>
        </p:txBody>
      </p:sp>
    </p:spTree>
    <p:extLst>
      <p:ext uri="{BB962C8B-B14F-4D97-AF65-F5344CB8AC3E}">
        <p14:creationId xmlns:p14="http://schemas.microsoft.com/office/powerpoint/2010/main" val="1684341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13484-0262-4A15-8B34-D4DBBC48C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Any Question ?</a:t>
            </a:r>
          </a:p>
        </p:txBody>
      </p:sp>
    </p:spTree>
    <p:extLst>
      <p:ext uri="{BB962C8B-B14F-4D97-AF65-F5344CB8AC3E}">
        <p14:creationId xmlns:p14="http://schemas.microsoft.com/office/powerpoint/2010/main" val="7035089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146</TotalTime>
  <Words>187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Full Stack Development with Javascript</vt:lpstr>
      <vt:lpstr>PowerPoint Presentation</vt:lpstr>
      <vt:lpstr>Meteor</vt:lpstr>
      <vt:lpstr>Meteor</vt:lpstr>
      <vt:lpstr>Meteor cont.</vt:lpstr>
      <vt:lpstr>PowerPoint Presentation</vt:lpstr>
      <vt:lpstr>PowerPoint Presentation</vt:lpstr>
      <vt:lpstr>Collection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Development with Javascript</dc:title>
  <dc:creator>Amrita Das</dc:creator>
  <cp:lastModifiedBy>Amrita Das</cp:lastModifiedBy>
  <cp:revision>8</cp:revision>
  <dcterms:created xsi:type="dcterms:W3CDTF">2017-11-13T20:14:19Z</dcterms:created>
  <dcterms:modified xsi:type="dcterms:W3CDTF">2017-11-13T22:40:20Z</dcterms:modified>
</cp:coreProperties>
</file>