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kerr/MovieMakerHelp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kerr/MovieMakerHelp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kerr/MovieMakerHelp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kerr/MovieMakerHelp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rkerr/MovieMakerHelp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kerr/MovieMakerHelp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kerr/MovieMakerHelp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rkerr/MovieMakerHelp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kerr/MovieMakerHelp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damrkerr/MovieMakerHelp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Organize, Compile, and Archive Your Family Memories Using The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Kerr</a:t>
            </a:r>
          </a:p>
          <a:p>
            <a:r>
              <a:rPr lang="en-US" dirty="0">
                <a:hlinkClick r:id="rId2"/>
              </a:rPr>
              <a:t>https://github.com/adamrkerr/MovieMakerHelper/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8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Archive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Program: </a:t>
            </a:r>
            <a:r>
              <a:rPr lang="en-US" dirty="0" err="1" smtClean="0"/>
              <a:t>TranscoderEnqueuer</a:t>
            </a:r>
            <a:endParaRPr lang="en-US" dirty="0" smtClean="0"/>
          </a:p>
          <a:p>
            <a:r>
              <a:rPr lang="en-US" dirty="0" smtClean="0"/>
              <a:t>Secondary function – can convert S3 files to Glacier</a:t>
            </a:r>
          </a:p>
          <a:p>
            <a:r>
              <a:rPr lang="en-US" dirty="0" smtClean="0"/>
              <a:t>$0.004 </a:t>
            </a:r>
            <a:r>
              <a:rPr lang="en-US" dirty="0" err="1" smtClean="0"/>
              <a:t>fer</a:t>
            </a:r>
            <a:r>
              <a:rPr lang="en-US" dirty="0" smtClean="0"/>
              <a:t> GB, per month, but must pay for retrieval</a:t>
            </a:r>
          </a:p>
          <a:p>
            <a:r>
              <a:rPr lang="en-US" dirty="0" smtClean="0"/>
              <a:t>Archive the files once you know you won’t need them again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4038" y="6254151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6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We’ve all been there…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your family memories stored on a dusty SSD, sitting in a desk drawer? </a:t>
            </a:r>
          </a:p>
          <a:p>
            <a:r>
              <a:rPr lang="en-US" dirty="0" smtClean="0"/>
              <a:t>Do you have to coordinate files from many devices – multiple phones, the DSLR, video camera, shares from family?</a:t>
            </a:r>
            <a:endParaRPr lang="en-US" dirty="0"/>
          </a:p>
          <a:p>
            <a:r>
              <a:rPr lang="en-US" dirty="0"/>
              <a:t>Physical backups are still a good idea, but remain a single point of failure</a:t>
            </a:r>
          </a:p>
          <a:p>
            <a:r>
              <a:rPr lang="en-US" dirty="0" smtClean="0"/>
              <a:t>This is my pet project…</a:t>
            </a:r>
          </a:p>
          <a:p>
            <a:pPr lvl="1"/>
            <a:r>
              <a:rPr lang="en-US" dirty="0">
                <a:hlinkClick r:id="rId2"/>
              </a:rPr>
              <a:t>https://github.com/adamrkerr/MovieMakerHelper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4038" y="6254151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7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On-sit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Program: </a:t>
            </a:r>
            <a:r>
              <a:rPr lang="en-US" dirty="0" err="1" smtClean="0"/>
              <a:t>FileCopier</a:t>
            </a:r>
            <a:r>
              <a:rPr lang="en-US" dirty="0" smtClean="0"/>
              <a:t> (For quickly pulling from phones)</a:t>
            </a:r>
          </a:p>
          <a:p>
            <a:r>
              <a:rPr lang="en-US" dirty="0" smtClean="0"/>
              <a:t>I still back everything up to a mil-spec SSD</a:t>
            </a:r>
          </a:p>
          <a:p>
            <a:r>
              <a:rPr lang="en-US" dirty="0" smtClean="0"/>
              <a:t>Try to put everything in folders by device and year, which makes it easy to know what has already been done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4038" y="6254151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8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721" y="2439598"/>
            <a:ext cx="6125739" cy="2848394"/>
          </a:xfrm>
        </p:spPr>
        <p:txBody>
          <a:bodyPr/>
          <a:lstStyle/>
          <a:p>
            <a:r>
              <a:rPr lang="en-US" dirty="0" smtClean="0"/>
              <a:t>Program: </a:t>
            </a:r>
            <a:r>
              <a:rPr lang="en-US" dirty="0" err="1" smtClean="0"/>
              <a:t>FileCataloger</a:t>
            </a:r>
            <a:endParaRPr lang="en-US" dirty="0" smtClean="0"/>
          </a:p>
          <a:p>
            <a:r>
              <a:rPr lang="en-US" dirty="0" smtClean="0"/>
              <a:t>Crawls the drive for files</a:t>
            </a:r>
          </a:p>
          <a:p>
            <a:pPr lvl="1"/>
            <a:r>
              <a:rPr lang="en-US" dirty="0" smtClean="0"/>
              <a:t>Note the “ignore list” for directories and extensions</a:t>
            </a:r>
          </a:p>
          <a:p>
            <a:r>
              <a:rPr lang="en-US" dirty="0" smtClean="0"/>
              <a:t>Creates a report (csv) which drives the uploader</a:t>
            </a:r>
          </a:p>
          <a:p>
            <a:pPr lvl="1"/>
            <a:r>
              <a:rPr lang="en-US" dirty="0" smtClean="0"/>
              <a:t>This allow manual data verification before upload</a:t>
            </a:r>
          </a:p>
          <a:p>
            <a:pPr lvl="1"/>
            <a:r>
              <a:rPr lang="en-US" dirty="0" smtClean="0"/>
              <a:t>Organized by date</a:t>
            </a:r>
          </a:p>
          <a:p>
            <a:pPr lvl="1"/>
            <a:r>
              <a:rPr lang="en-US" dirty="0" smtClean="0"/>
              <a:t>De-duplication is attempted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6517"/>
          <a:stretch/>
        </p:blipFill>
        <p:spPr>
          <a:xfrm>
            <a:off x="2182482" y="5160414"/>
            <a:ext cx="9506309" cy="14215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1650" y="2439598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3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9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Continued: File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out the date of the file</a:t>
            </a:r>
          </a:p>
          <a:p>
            <a:pPr lvl="1"/>
            <a:r>
              <a:rPr lang="en-US" dirty="0" smtClean="0"/>
              <a:t>Modified date</a:t>
            </a:r>
          </a:p>
          <a:p>
            <a:pPr lvl="1"/>
            <a:r>
              <a:rPr lang="en-US" dirty="0" smtClean="0"/>
              <a:t>Created date (sometimes this is incorrect after a file is copied)</a:t>
            </a:r>
          </a:p>
          <a:p>
            <a:pPr lvl="1"/>
            <a:r>
              <a:rPr lang="en-US" dirty="0" smtClean="0"/>
              <a:t>File name (</a:t>
            </a:r>
            <a:r>
              <a:rPr lang="en-US" dirty="0" err="1" smtClean="0"/>
              <a:t>YYYYMMDD_HHmmss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File name always wins, so that you can force a correct date by renaming the file</a:t>
            </a:r>
          </a:p>
          <a:p>
            <a:r>
              <a:rPr lang="en-US" dirty="0" smtClean="0"/>
              <a:t>Uses DirectX to pull data about the video (resolution,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continue on error, or comment out this part.</a:t>
            </a:r>
          </a:p>
          <a:p>
            <a:r>
              <a:rPr lang="en-US" dirty="0" smtClean="0"/>
              <a:t>Checks for duplicates based on date and file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4038" y="6254151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Program: </a:t>
            </a:r>
            <a:r>
              <a:rPr lang="en-US" dirty="0" err="1" smtClean="0"/>
              <a:t>FileUploader</a:t>
            </a:r>
            <a:endParaRPr lang="en-US" dirty="0" smtClean="0"/>
          </a:p>
          <a:p>
            <a:r>
              <a:rPr lang="en-US" dirty="0" smtClean="0"/>
              <a:t>Using the csv generated from </a:t>
            </a:r>
            <a:r>
              <a:rPr lang="en-US" dirty="0" err="1" smtClean="0"/>
              <a:t>FileCataloger</a:t>
            </a:r>
            <a:r>
              <a:rPr lang="en-US" dirty="0" smtClean="0"/>
              <a:t>, uploads files to AWS S3</a:t>
            </a:r>
          </a:p>
          <a:p>
            <a:r>
              <a:rPr lang="en-US" dirty="0" smtClean="0"/>
              <a:t>Given a bucket, separates files into subdirectories by year and month</a:t>
            </a:r>
          </a:p>
          <a:p>
            <a:r>
              <a:rPr lang="en-US" dirty="0" smtClean="0"/>
              <a:t>Tags each file with </a:t>
            </a:r>
            <a:r>
              <a:rPr lang="en-US" dirty="0" err="1" smtClean="0"/>
              <a:t>orginal</a:t>
            </a:r>
            <a:r>
              <a:rPr lang="en-US" dirty="0" smtClean="0"/>
              <a:t> file date, location on disk, and video metadata</a:t>
            </a:r>
          </a:p>
          <a:p>
            <a:r>
              <a:rPr lang="en-US" dirty="0" smtClean="0"/>
              <a:t>Creates another output csv with results of each file upload</a:t>
            </a:r>
          </a:p>
          <a:p>
            <a:pPr lvl="1"/>
            <a:r>
              <a:rPr lang="en-US" dirty="0" smtClean="0"/>
              <a:t>This is useful if the upload stops before completion</a:t>
            </a:r>
          </a:p>
          <a:p>
            <a:pPr lvl="1"/>
            <a:r>
              <a:rPr lang="en-US" dirty="0" smtClean="0"/>
              <a:t>Also notes if an individual file fails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4038" y="6254151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2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Secrets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346" y="2603500"/>
            <a:ext cx="6439620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038" y="6254151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3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5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Program: </a:t>
            </a:r>
            <a:r>
              <a:rPr lang="en-US" dirty="0" err="1" smtClean="0"/>
              <a:t>TranscoderEnqueuer</a:t>
            </a:r>
            <a:endParaRPr lang="en-US" dirty="0" smtClean="0"/>
          </a:p>
          <a:p>
            <a:r>
              <a:rPr lang="en-US" dirty="0" smtClean="0"/>
              <a:t>Scans S3 for files for a given month and year</a:t>
            </a:r>
          </a:p>
          <a:p>
            <a:r>
              <a:rPr lang="en-US" dirty="0" smtClean="0"/>
              <a:t>Generates subtitle files for each unique date</a:t>
            </a:r>
          </a:p>
          <a:p>
            <a:pPr lvl="1"/>
            <a:r>
              <a:rPr lang="en-US" dirty="0" smtClean="0"/>
              <a:t>Just a text file - .</a:t>
            </a:r>
            <a:r>
              <a:rPr lang="en-US" dirty="0" err="1" smtClean="0"/>
              <a:t>srt</a:t>
            </a:r>
            <a:endParaRPr lang="en-US" dirty="0" smtClean="0"/>
          </a:p>
          <a:p>
            <a:r>
              <a:rPr lang="en-US" dirty="0" smtClean="0"/>
              <a:t>Output resolution is configurable</a:t>
            </a:r>
          </a:p>
          <a:p>
            <a:pPr lvl="1"/>
            <a:r>
              <a:rPr lang="en-US" dirty="0" smtClean="0"/>
              <a:t>Impacts cost and file size</a:t>
            </a:r>
          </a:p>
          <a:p>
            <a:r>
              <a:rPr lang="en-US" dirty="0" smtClean="0"/>
              <a:t>Submits the job to AWS </a:t>
            </a:r>
            <a:r>
              <a:rPr lang="en-US" dirty="0" err="1" smtClean="0"/>
              <a:t>MediaConvert</a:t>
            </a:r>
            <a:endParaRPr lang="en-US" dirty="0" smtClean="0"/>
          </a:p>
          <a:p>
            <a:r>
              <a:rPr lang="en-US" dirty="0" smtClean="0"/>
              <a:t>AWS auto-rotates and converts</a:t>
            </a:r>
          </a:p>
          <a:p>
            <a:r>
              <a:rPr lang="en-US" dirty="0" smtClean="0"/>
              <a:t>Drops completed videos into another AWS bucket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4038" y="6254151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0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Secrets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45" y="2603500"/>
            <a:ext cx="7375622" cy="341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4038" y="6254151"/>
            <a:ext cx="633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3"/>
              </a:rPr>
              <a:t>https://github.com/adamrkerr/MovieMakerHelper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51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464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Organize, Compile, and Archive Your Family Memories Using The Cloud</vt:lpstr>
      <vt:lpstr>We’ve all been there…</vt:lpstr>
      <vt:lpstr>Step 1: On-sit Backup</vt:lpstr>
      <vt:lpstr>Step 2: Catalog</vt:lpstr>
      <vt:lpstr>Step 2 Continued: File Metadata</vt:lpstr>
      <vt:lpstr>Step 3: Upload</vt:lpstr>
      <vt:lpstr>Step 3: Secrets</vt:lpstr>
      <vt:lpstr>Step 4: Convert</vt:lpstr>
      <vt:lpstr>Step 4: Secrets</vt:lpstr>
      <vt:lpstr>Step 5: Archive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Organize, Compile, and Archive Your Family Memories Using The Cloud</dc:title>
  <dc:creator>Adam Kerr</dc:creator>
  <cp:lastModifiedBy>Adam Kerr</cp:lastModifiedBy>
  <cp:revision>5</cp:revision>
  <dcterms:created xsi:type="dcterms:W3CDTF">2020-08-03T16:22:57Z</dcterms:created>
  <dcterms:modified xsi:type="dcterms:W3CDTF">2020-08-03T17:13:14Z</dcterms:modified>
</cp:coreProperties>
</file>