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5" r:id="rId3"/>
    <p:sldId id="315" r:id="rId4"/>
    <p:sldId id="319" r:id="rId5"/>
    <p:sldId id="308" r:id="rId6"/>
    <p:sldId id="320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120" y="1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5/22/2015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 title="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Picture 9" descr="Large ocean wave" title="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5/22/2015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rewars.org/" TargetMode="External"/><Relationship Id="rId7" Type="http://schemas.openxmlformats.org/officeDocument/2006/relationships/image" Target="../media/image6.jpg"/><Relationship Id="rId2" Type="http://schemas.openxmlformats.org/officeDocument/2006/relationships/hyperlink" Target="http://www.amazon.com/Introduction-Artificial-Life-Christoph-Adami/dp/038794646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avida.devosoft.org/" TargetMode="External"/><Relationship Id="rId4" Type="http://schemas.openxmlformats.org/officeDocument/2006/relationships/hyperlink" Target="http://life.ou.edu/tierr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amsticks.com/" TargetMode="External"/><Relationship Id="rId2" Type="http://schemas.openxmlformats.org/officeDocument/2006/relationships/hyperlink" Target="http://www.amazon.com/Artificial-Models-Software-Andrew-Adamatzky-ebook/dp/B000QCRB3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eciesgame.com/" TargetMode="External"/><Relationship Id="rId5" Type="http://schemas.openxmlformats.org/officeDocument/2006/relationships/hyperlink" Target="http://en.wikipedia.org/wiki/3D_Virtual_Creature_Evolution" TargetMode="External"/><Relationship Id="rId4" Type="http://schemas.openxmlformats.org/officeDocument/2006/relationships/hyperlink" Target="http://www.spiderland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Fuzziverse</a:t>
            </a: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Artificial Life through Fuzzy Matrices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06" y="609600"/>
            <a:ext cx="8964706" cy="5029200"/>
          </a:xfrm>
          <a:prstGeom prst="rect">
            <a:avLst/>
          </a:prstGeom>
        </p:spPr>
      </p:pic>
      <p:sp>
        <p:nvSpPr>
          <p:cNvPr id="3" name="Content Placeholder 13"/>
          <p:cNvSpPr txBox="1">
            <a:spLocks/>
          </p:cNvSpPr>
          <p:nvPr/>
        </p:nvSpPr>
        <p:spPr>
          <a:xfrm>
            <a:off x="1625506" y="5715000"/>
            <a:ext cx="8964706" cy="5334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We probably need a new title.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9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354228"/>
            <a:ext cx="9144001" cy="941172"/>
          </a:xfrm>
        </p:spPr>
        <p:txBody>
          <a:bodyPr>
            <a:normAutofit/>
          </a:bodyPr>
          <a:lstStyle/>
          <a:p>
            <a:r>
              <a:rPr lang="en-US" dirty="0" smtClean="0"/>
              <a:t>Artificial Life – Prior Work</a:t>
            </a:r>
            <a:br>
              <a:rPr lang="en-US" dirty="0" smtClean="0"/>
            </a:br>
            <a:r>
              <a:rPr lang="en-US" sz="2000" dirty="0" smtClean="0"/>
              <a:t>    read </a:t>
            </a:r>
            <a:r>
              <a:rPr lang="en-US" sz="2000" i="1" dirty="0" smtClean="0">
                <a:hlinkClick r:id="rId2"/>
              </a:rPr>
              <a:t>Introduction to Artificial Life</a:t>
            </a:r>
            <a:r>
              <a:rPr lang="en-US" sz="2000" dirty="0" smtClean="0"/>
              <a:t> by Christoph </a:t>
            </a:r>
            <a:r>
              <a:rPr lang="en-US" sz="2000" dirty="0" err="1" smtClean="0"/>
              <a:t>Adami</a:t>
            </a:r>
            <a:endParaRPr lang="en-US" sz="2000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79613" y="1447800"/>
            <a:ext cx="5334000" cy="14097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Self-replicating programs</a:t>
            </a:r>
          </a:p>
          <a:p>
            <a:pPr lvl="1"/>
            <a:r>
              <a:rPr lang="en-US" dirty="0" smtClean="0"/>
              <a:t>Replicating Cellular Automata</a:t>
            </a:r>
          </a:p>
          <a:p>
            <a:pPr lvl="1"/>
            <a:r>
              <a:rPr lang="en-US" dirty="0" smtClean="0"/>
              <a:t>Viruses</a:t>
            </a:r>
          </a:p>
          <a:p>
            <a:pPr lvl="1"/>
            <a:r>
              <a:rPr lang="en-US" dirty="0" smtClean="0">
                <a:hlinkClick r:id="rId3"/>
              </a:rPr>
              <a:t>Core Wars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Tierra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Avida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2932482"/>
            <a:ext cx="2667000" cy="32504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62" y="1981200"/>
            <a:ext cx="5602252" cy="42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3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Artificial Life – Prior Work</a:t>
            </a:r>
            <a:br>
              <a:rPr lang="en-US" dirty="0" smtClean="0"/>
            </a:br>
            <a:r>
              <a:rPr lang="en-US" sz="2000" dirty="0" smtClean="0"/>
              <a:t>    read </a:t>
            </a:r>
            <a:r>
              <a:rPr lang="en-US" sz="2000" i="1" dirty="0" smtClean="0">
                <a:hlinkClick r:id="rId2"/>
              </a:rPr>
              <a:t>Artificial </a:t>
            </a:r>
            <a:r>
              <a:rPr lang="en-US" sz="2000" i="1" dirty="0">
                <a:hlinkClick r:id="rId2"/>
              </a:rPr>
              <a:t>Life Models in </a:t>
            </a:r>
            <a:r>
              <a:rPr lang="en-US" sz="2000" i="1" dirty="0" smtClean="0">
                <a:hlinkClick r:id="rId2"/>
              </a:rPr>
              <a:t>Software</a:t>
            </a:r>
            <a:r>
              <a:rPr lang="en-US" sz="2000" dirty="0" smtClean="0"/>
              <a:t> by Andrew </a:t>
            </a:r>
            <a:r>
              <a:rPr lang="en-US" sz="2000" dirty="0" err="1" smtClean="0"/>
              <a:t>Adamtzky</a:t>
            </a:r>
            <a:endParaRPr lang="en-US" sz="2000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79612" y="1828800"/>
            <a:ext cx="9220199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3D Creatures</a:t>
            </a:r>
          </a:p>
          <a:p>
            <a:pPr lvl="1"/>
            <a:r>
              <a:rPr lang="en-US" dirty="0" smtClean="0"/>
              <a:t>Fitness Function</a:t>
            </a:r>
          </a:p>
          <a:p>
            <a:pPr lvl="2"/>
            <a:r>
              <a:rPr lang="en-US" dirty="0" smtClean="0">
                <a:hlinkClick r:id="rId3"/>
              </a:rPr>
              <a:t>Framsticks</a:t>
            </a:r>
            <a:endParaRPr lang="en-US" dirty="0" smtClean="0"/>
          </a:p>
          <a:p>
            <a:pPr lvl="2"/>
            <a:r>
              <a:rPr lang="en-US" dirty="0">
                <a:hlinkClick r:id="rId4"/>
              </a:rPr>
              <a:t>breve</a:t>
            </a:r>
            <a:endParaRPr lang="en-US" dirty="0"/>
          </a:p>
          <a:p>
            <a:pPr lvl="2"/>
            <a:r>
              <a:rPr lang="en-US" dirty="0" smtClean="0">
                <a:hlinkClick r:id="rId5"/>
              </a:rPr>
              <a:t>3D Virtual Creature Evolution</a:t>
            </a:r>
            <a:endParaRPr lang="en-US" dirty="0" smtClean="0"/>
          </a:p>
          <a:p>
            <a:pPr lvl="1"/>
            <a:r>
              <a:rPr lang="en-US" dirty="0" smtClean="0"/>
              <a:t>Competitive Ecosystems</a:t>
            </a:r>
          </a:p>
          <a:p>
            <a:pPr lvl="2"/>
            <a:r>
              <a:rPr lang="en-US" dirty="0" smtClean="0"/>
              <a:t>Co-evolution</a:t>
            </a:r>
          </a:p>
          <a:p>
            <a:pPr lvl="2"/>
            <a:r>
              <a:rPr lang="en-US" dirty="0" smtClean="0">
                <a:hlinkClick r:id="rId6"/>
              </a:rPr>
              <a:t>Species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685800"/>
          </a:xfrm>
        </p:spPr>
        <p:txBody>
          <a:bodyPr/>
          <a:lstStyle/>
          <a:p>
            <a:r>
              <a:rPr lang="en-US" dirty="0" smtClean="0"/>
              <a:t>Fuzziverse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979612" y="1066800"/>
            <a:ext cx="9144001" cy="51816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I’m interested in ecological niches:</a:t>
            </a:r>
          </a:p>
          <a:p>
            <a:pPr lvl="1"/>
            <a:r>
              <a:rPr lang="en-US" dirty="0" smtClean="0"/>
              <a:t>co-evolution</a:t>
            </a:r>
          </a:p>
          <a:p>
            <a:pPr lvl="1"/>
            <a:r>
              <a:rPr lang="en-US" dirty="0" smtClean="0"/>
              <a:t>aggressiveness vs passivity</a:t>
            </a:r>
          </a:p>
          <a:p>
            <a:pPr lvl="1"/>
            <a:r>
              <a:rPr lang="en-US" dirty="0" smtClean="0"/>
              <a:t>strong vs weak</a:t>
            </a:r>
          </a:p>
          <a:p>
            <a:pPr lvl="1"/>
            <a:r>
              <a:rPr lang="en-US" dirty="0" smtClean="0"/>
              <a:t>active vs inactive</a:t>
            </a:r>
          </a:p>
          <a:p>
            <a:pPr lvl="1"/>
            <a:r>
              <a:rPr lang="en-US" dirty="0" smtClean="0"/>
              <a:t>aware vs unaware</a:t>
            </a:r>
          </a:p>
          <a:p>
            <a:r>
              <a:rPr lang="en-US" dirty="0" smtClean="0"/>
              <a:t>Secret Sauce is energy cost!</a:t>
            </a:r>
          </a:p>
          <a:p>
            <a:pPr lvl="1"/>
            <a:r>
              <a:rPr lang="en-US" dirty="0" smtClean="0"/>
              <a:t>Strength, aggressiveness, activity, and awareness all cost energy.</a:t>
            </a:r>
          </a:p>
          <a:p>
            <a:pPr lvl="1"/>
            <a:r>
              <a:rPr lang="en-US" dirty="0"/>
              <a:t>The Earth is </a:t>
            </a:r>
            <a:r>
              <a:rPr lang="en-US" dirty="0" smtClean="0"/>
              <a:t>a (more or less) closed energy recycler, with a constant source of negative entropy.</a:t>
            </a:r>
            <a:endParaRPr lang="en-US" dirty="0"/>
          </a:p>
          <a:p>
            <a:pPr lvl="1"/>
            <a:r>
              <a:rPr lang="en-US" dirty="0" smtClean="0"/>
              <a:t>Evolution is more than just race to innovate; it also makes tough decisions and synergizes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Deterministic experiments – can do data analysis afterwards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265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664D9D-6EFF-43CB-87EB-95CB91A04A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waves nature presentation (widescreen)</Template>
  <TotalTime>0</TotalTime>
  <Words>131</Words>
  <Application>Microsoft Office PowerPoint</Application>
  <PresentationFormat>Custom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Ocean Waves 16x9</vt:lpstr>
      <vt:lpstr>Fuzziverse</vt:lpstr>
      <vt:lpstr>PowerPoint Presentation</vt:lpstr>
      <vt:lpstr>Artificial Life – Prior Work     read Introduction to Artificial Life by Christoph Adami</vt:lpstr>
      <vt:lpstr>Artificial Life – Prior Work     read Artificial Life Models in Software by Andrew Adamtzky</vt:lpstr>
      <vt:lpstr>Fuzziverse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2015-05-21T20:47:22Z</dcterms:created>
  <dcterms:modified xsi:type="dcterms:W3CDTF">2015-05-22T17:06:49Z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TC029010259991</vt:lpwstr>
  </property>
</Properties>
</file>