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5" r:id="rId3"/>
    <p:sldId id="308" r:id="rId4"/>
    <p:sldId id="312" r:id="rId5"/>
    <p:sldId id="313" r:id="rId6"/>
    <p:sldId id="314" r:id="rId7"/>
    <p:sldId id="315" r:id="rId8"/>
    <p:sldId id="316" r:id="rId9"/>
    <p:sldId id="317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120" y="1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en-US"/>
              <a:t>5/21/2015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5/21/2015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rge ocean wave" title="Ocean Wa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1612" cy="6857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4411" y="0"/>
            <a:ext cx="4572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8813" y="1600200"/>
            <a:ext cx="4572001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8813" y="5562599"/>
            <a:ext cx="4571999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609600"/>
            <a:ext cx="19812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09600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4015" y="1828800"/>
            <a:ext cx="441960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802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802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ocean wave (semitransparent)" title="Ocean Wav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pic>
        <p:nvPicPr>
          <p:cNvPr id="10" name="Picture 9" descr="Large ocean wave" title="Ocean Wav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4758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156" y="0"/>
            <a:ext cx="2286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12" y="1828800"/>
            <a:ext cx="91440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1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68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Fuzziverse</a:t>
            </a:r>
            <a:endParaRPr lang="en-US" sz="5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Artificial Life through Fuzzy Matrices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to be solved == DON’T DIE (not today)</a:t>
            </a:r>
            <a:endParaRPr lang="en-US" dirty="0" smtClean="0"/>
          </a:p>
          <a:p>
            <a:r>
              <a:rPr lang="en-US" dirty="0" smtClean="0"/>
              <a:t>Add your second bullet point here</a:t>
            </a:r>
          </a:p>
          <a:p>
            <a:r>
              <a:rPr lang="en-US" dirty="0" smtClean="0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29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5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664D9D-6EFF-43CB-87EB-95CB91A04A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waves nature presentation (widescreen)</Template>
  <TotalTime>0</TotalTime>
  <Words>30</Words>
  <Application>Microsoft Office PowerPoint</Application>
  <PresentationFormat>Custom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Ocean Waves 16x9</vt:lpstr>
      <vt:lpstr>Fuzziverse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2015-05-21T20:47:22Z</dcterms:created>
  <dcterms:modified xsi:type="dcterms:W3CDTF">2015-05-21T23:52:50Z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TC029010259991</vt:lpwstr>
  </property>
</Properties>
</file>