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What is git?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255240" y="18288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2837160" y="2103120"/>
            <a:ext cx="4111920" cy="373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History of git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739440" y="2328120"/>
            <a:ext cx="3466440" cy="7804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6766560" y="2153160"/>
            <a:ext cx="1904400" cy="10468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494880" y="3474720"/>
            <a:ext cx="3454200" cy="345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Other open source VCS</a:t>
            </a:r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097280" y="1929960"/>
            <a:ext cx="1818720" cy="18187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4206240" y="2128320"/>
            <a:ext cx="1389960" cy="14374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6933240" y="1828800"/>
            <a:ext cx="1478880" cy="203364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4"/>
          <a:stretch/>
        </p:blipFill>
        <p:spPr>
          <a:xfrm>
            <a:off x="1920240" y="4572000"/>
            <a:ext cx="1904400" cy="22852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5"/>
          <a:stretch/>
        </p:blipFill>
        <p:spPr>
          <a:xfrm>
            <a:off x="5577840" y="4663440"/>
            <a:ext cx="2227320" cy="222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3 Core VCS functions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1. Storing Content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2. Tracking changes to content and merge metadata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3. Distributing content and history among collaborators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Directed Acyclic Graphs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807200" y="1998360"/>
            <a:ext cx="6971040" cy="476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Toolkit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560320" y="1669680"/>
            <a:ext cx="4730760" cy="473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Object Database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462680" y="1828800"/>
            <a:ext cx="6400800" cy="497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18880" y="91440"/>
            <a:ext cx="9860760" cy="740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