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10" d="100"/>
          <a:sy n="110" d="100"/>
        </p:scale>
        <p:origin x="2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DA89-D476-E743-8ED4-AC7A4EDCDFA8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86C9-68AE-9A40-8DB9-B5DCE9AD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DA89-D476-E743-8ED4-AC7A4EDCDFA8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86C9-68AE-9A40-8DB9-B5DCE9AD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DA89-D476-E743-8ED4-AC7A4EDCDFA8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86C9-68AE-9A40-8DB9-B5DCE9AD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8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DA89-D476-E743-8ED4-AC7A4EDCDFA8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86C9-68AE-9A40-8DB9-B5DCE9AD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7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DA89-D476-E743-8ED4-AC7A4EDCDFA8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86C9-68AE-9A40-8DB9-B5DCE9AD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0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DA89-D476-E743-8ED4-AC7A4EDCDFA8}" type="datetimeFigureOut">
              <a:rPr lang="en-US" smtClean="0"/>
              <a:t>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86C9-68AE-9A40-8DB9-B5DCE9AD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6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DA89-D476-E743-8ED4-AC7A4EDCDFA8}" type="datetimeFigureOut">
              <a:rPr lang="en-US" smtClean="0"/>
              <a:t>1/25/20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86C9-68AE-9A40-8DB9-B5DCE9AD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1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DA89-D476-E743-8ED4-AC7A4EDCDFA8}" type="datetimeFigureOut">
              <a:rPr lang="en-US" smtClean="0"/>
              <a:t>1/25/20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86C9-68AE-9A40-8DB9-B5DCE9AD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9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DA89-D476-E743-8ED4-AC7A4EDCDFA8}" type="datetimeFigureOut">
              <a:rPr lang="en-US" smtClean="0"/>
              <a:t>1/25/20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86C9-68AE-9A40-8DB9-B5DCE9AD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DA89-D476-E743-8ED4-AC7A4EDCDFA8}" type="datetimeFigureOut">
              <a:rPr lang="en-US" smtClean="0"/>
              <a:t>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86C9-68AE-9A40-8DB9-B5DCE9AD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3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DA89-D476-E743-8ED4-AC7A4EDCDFA8}" type="datetimeFigureOut">
              <a:rPr lang="en-US" smtClean="0"/>
              <a:t>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86C9-68AE-9A40-8DB9-B5DCE9AD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CDA89-D476-E743-8ED4-AC7A4EDCDFA8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186C9-68AE-9A40-8DB9-B5DCE9AD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5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B82AD0-EDD8-1541-874E-D5AEE7D82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75"/>
            <a:ext cx="7315200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5B634A-7526-3045-AA1F-12D00A907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49257"/>
            <a:ext cx="7315200" cy="3657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6DC150-93F7-C54F-AB71-8849184C087E}"/>
              </a:ext>
            </a:extLst>
          </p:cNvPr>
          <p:cNvSpPr txBox="1"/>
          <p:nvPr/>
        </p:nvSpPr>
        <p:spPr>
          <a:xfrm>
            <a:off x="4421529" y="694482"/>
            <a:ext cx="2385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Result of </a:t>
            </a:r>
            <a:r>
              <a:rPr lang="en-US" dirty="0">
                <a:latin typeface="Courier" pitchFamily="2" charset="0"/>
              </a:rPr>
              <a:t>prviz</a:t>
            </a:r>
            <a:r>
              <a:rPr lang="en-US" dirty="0"/>
              <a:t> when</a:t>
            </a:r>
          </a:p>
          <a:p>
            <a:pPr algn="ctr"/>
            <a:r>
              <a:rPr lang="en-US" dirty="0"/>
              <a:t>there is no relationship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E52EE6-36D6-DD43-A5E4-8FCA9322A766}"/>
              </a:ext>
            </a:extLst>
          </p:cNvPr>
          <p:cNvSpPr txBox="1"/>
          <p:nvPr/>
        </p:nvSpPr>
        <p:spPr>
          <a:xfrm>
            <a:off x="870030" y="4314344"/>
            <a:ext cx="2385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Result of </a:t>
            </a:r>
            <a:r>
              <a:rPr lang="en-US" dirty="0">
                <a:latin typeface="Courier" pitchFamily="2" charset="0"/>
              </a:rPr>
              <a:t>prviz</a:t>
            </a:r>
            <a:r>
              <a:rPr lang="en-US" dirty="0"/>
              <a:t> when</a:t>
            </a:r>
          </a:p>
          <a:p>
            <a:pPr algn="ctr"/>
            <a:r>
              <a:rPr lang="en-US" dirty="0"/>
              <a:t>there is a relationship</a:t>
            </a:r>
          </a:p>
        </p:txBody>
      </p:sp>
    </p:spTree>
    <p:extLst>
      <p:ext uri="{BB962C8B-B14F-4D97-AF65-F5344CB8AC3E}">
        <p14:creationId xmlns:p14="http://schemas.microsoft.com/office/powerpoint/2010/main" val="371504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16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Nelson</dc:creator>
  <cp:lastModifiedBy>Adam Nelson</cp:lastModifiedBy>
  <cp:revision>1</cp:revision>
  <dcterms:created xsi:type="dcterms:W3CDTF">2020-01-25T15:03:59Z</dcterms:created>
  <dcterms:modified xsi:type="dcterms:W3CDTF">2020-01-25T15:48:12Z</dcterms:modified>
</cp:coreProperties>
</file>