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4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77E2F1-C9D5-4D96-8CB5-3BCCB43CD4B7}" v="319" dt="2019-11-29T17:33:07.788"/>
    <p1510:client id="{41CA60DD-B31E-147A-34D6-1DCA23DCF090}" v="156" dt="2019-11-29T18:06:16.018"/>
    <p1510:client id="{50C030C7-27EB-7DFB-2F01-7D4731AD97FC}" v="15" dt="2019-12-05T15:45:02.371"/>
    <p1510:client id="{570BF90F-436C-C5D0-45C5-D5A56964DD0A}" v="2489" dt="2019-11-29T18:23:22.395"/>
    <p1510:client id="{5F79142B-260D-82D1-3007-2127EE3E7981}" v="84" dt="2019-12-05T21:36:08.046"/>
    <p1510:client id="{7ECDC925-F886-BABD-F9E6-D15BCDF0346D}" v="242" dt="2019-12-05T15:32:01.423"/>
    <p1510:client id="{92C3F1DD-8BE4-E33D-6597-877897B051F3}" v="2" dt="2019-12-05T05:59:02.612"/>
    <p1510:client id="{C75E42C7-510F-4C50-9459-12610FACDBE9}" v="3" dt="2019-11-30T04:44:56.744"/>
    <p1510:client id="{CD066035-A2E5-9E3D-D74D-3AEAE5922342}" v="3" dt="2020-02-04T04:39:10.3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s Liu" userId="S::14zxl@queensu.ca::48262eae-07d8-4fd3-9a51-791a9f2144f0" providerId="AD" clId="Web-{7ECDC925-F886-BABD-F9E6-D15BCDF0346D}"/>
    <pc:docChg chg="addSld modSld">
      <pc:chgData name="Adams Liu" userId="S::14zxl@queensu.ca::48262eae-07d8-4fd3-9a51-791a9f2144f0" providerId="AD" clId="Web-{7ECDC925-F886-BABD-F9E6-D15BCDF0346D}" dt="2019-12-05T15:32:01.423" v="238" actId="1076"/>
      <pc:docMkLst>
        <pc:docMk/>
      </pc:docMkLst>
      <pc:sldChg chg="addSp delSp modSp">
        <pc:chgData name="Adams Liu" userId="S::14zxl@queensu.ca::48262eae-07d8-4fd3-9a51-791a9f2144f0" providerId="AD" clId="Web-{7ECDC925-F886-BABD-F9E6-D15BCDF0346D}" dt="2019-12-05T15:28:17.556" v="72" actId="20577"/>
        <pc:sldMkLst>
          <pc:docMk/>
          <pc:sldMk cId="317070273" sldId="262"/>
        </pc:sldMkLst>
        <pc:spChg chg="mod">
          <ac:chgData name="Adams Liu" userId="S::14zxl@queensu.ca::48262eae-07d8-4fd3-9a51-791a9f2144f0" providerId="AD" clId="Web-{7ECDC925-F886-BABD-F9E6-D15BCDF0346D}" dt="2019-12-05T15:28:17.556" v="72" actId="20577"/>
          <ac:spMkLst>
            <pc:docMk/>
            <pc:sldMk cId="317070273" sldId="262"/>
            <ac:spMk id="2" creationId="{8E373139-467F-4C75-A9E3-B89664CA2497}"/>
          </ac:spMkLst>
        </pc:spChg>
        <pc:picChg chg="add del">
          <ac:chgData name="Adams Liu" userId="S::14zxl@queensu.ca::48262eae-07d8-4fd3-9a51-791a9f2144f0" providerId="AD" clId="Web-{7ECDC925-F886-BABD-F9E6-D15BCDF0346D}" dt="2019-12-05T15:27:59.274" v="60"/>
          <ac:picMkLst>
            <pc:docMk/>
            <pc:sldMk cId="317070273" sldId="262"/>
            <ac:picMk id="4" creationId="{A71B52FF-1559-4617-B96E-CC698F0D6AAF}"/>
          </ac:picMkLst>
        </pc:picChg>
      </pc:sldChg>
      <pc:sldChg chg="modSp">
        <pc:chgData name="Adams Liu" userId="S::14zxl@queensu.ca::48262eae-07d8-4fd3-9a51-791a9f2144f0" providerId="AD" clId="Web-{7ECDC925-F886-BABD-F9E6-D15BCDF0346D}" dt="2019-12-05T15:26:44.209" v="57" actId="20577"/>
        <pc:sldMkLst>
          <pc:docMk/>
          <pc:sldMk cId="3345707915" sldId="264"/>
        </pc:sldMkLst>
        <pc:spChg chg="mod">
          <ac:chgData name="Adams Liu" userId="S::14zxl@queensu.ca::48262eae-07d8-4fd3-9a51-791a9f2144f0" providerId="AD" clId="Web-{7ECDC925-F886-BABD-F9E6-D15BCDF0346D}" dt="2019-12-05T15:26:44.209" v="57" actId="20577"/>
          <ac:spMkLst>
            <pc:docMk/>
            <pc:sldMk cId="3345707915" sldId="264"/>
            <ac:spMk id="3" creationId="{0522CD0D-5B69-4AE6-B74F-40DD2B37C2C5}"/>
          </ac:spMkLst>
        </pc:spChg>
      </pc:sldChg>
      <pc:sldChg chg="modSp new">
        <pc:chgData name="Adams Liu" userId="S::14zxl@queensu.ca::48262eae-07d8-4fd3-9a51-791a9f2144f0" providerId="AD" clId="Web-{7ECDC925-F886-BABD-F9E6-D15BCDF0346D}" dt="2019-12-05T15:32:01.423" v="238" actId="1076"/>
        <pc:sldMkLst>
          <pc:docMk/>
          <pc:sldMk cId="637053193" sldId="265"/>
        </pc:sldMkLst>
        <pc:spChg chg="mod">
          <ac:chgData name="Adams Liu" userId="S::14zxl@queensu.ca::48262eae-07d8-4fd3-9a51-791a9f2144f0" providerId="AD" clId="Web-{7ECDC925-F886-BABD-F9E6-D15BCDF0346D}" dt="2019-12-05T15:29:26.949" v="75" actId="20577"/>
          <ac:spMkLst>
            <pc:docMk/>
            <pc:sldMk cId="637053193" sldId="265"/>
            <ac:spMk id="2" creationId="{1D445281-0590-44C4-950F-A9900A3C9E88}"/>
          </ac:spMkLst>
        </pc:spChg>
        <pc:spChg chg="mod">
          <ac:chgData name="Adams Liu" userId="S::14zxl@queensu.ca::48262eae-07d8-4fd3-9a51-791a9f2144f0" providerId="AD" clId="Web-{7ECDC925-F886-BABD-F9E6-D15BCDF0346D}" dt="2019-12-05T15:32:01.423" v="238" actId="1076"/>
          <ac:spMkLst>
            <pc:docMk/>
            <pc:sldMk cId="637053193" sldId="265"/>
            <ac:spMk id="3" creationId="{E3588E97-7474-4955-84F5-F303228F049A}"/>
          </ac:spMkLst>
        </pc:spChg>
      </pc:sldChg>
    </pc:docChg>
  </pc:docChgLst>
  <pc:docChgLst>
    <pc:chgData name="Ian Chang" userId="S::14yc65@queensu.ca::112aeb85-1a2e-4f81-842c-773bbe82bd97" providerId="AD" clId="Web-{C75E42C7-510F-4C50-9459-12610FACDBE9}"/>
    <pc:docChg chg="modSld">
      <pc:chgData name="Ian Chang" userId="S::14yc65@queensu.ca::112aeb85-1a2e-4f81-842c-773bbe82bd97" providerId="AD" clId="Web-{C75E42C7-510F-4C50-9459-12610FACDBE9}" dt="2019-11-30T04:44:56.744" v="2" actId="1076"/>
      <pc:docMkLst>
        <pc:docMk/>
      </pc:docMkLst>
      <pc:sldChg chg="modSp">
        <pc:chgData name="Ian Chang" userId="S::14yc65@queensu.ca::112aeb85-1a2e-4f81-842c-773bbe82bd97" providerId="AD" clId="Web-{C75E42C7-510F-4C50-9459-12610FACDBE9}" dt="2019-11-30T04:44:56.744" v="2" actId="1076"/>
        <pc:sldMkLst>
          <pc:docMk/>
          <pc:sldMk cId="388985173" sldId="261"/>
        </pc:sldMkLst>
        <pc:spChg chg="mod">
          <ac:chgData name="Ian Chang" userId="S::14yc65@queensu.ca::112aeb85-1a2e-4f81-842c-773bbe82bd97" providerId="AD" clId="Web-{C75E42C7-510F-4C50-9459-12610FACDBE9}" dt="2019-11-30T04:44:56.744" v="2" actId="1076"/>
          <ac:spMkLst>
            <pc:docMk/>
            <pc:sldMk cId="388985173" sldId="261"/>
            <ac:spMk id="14" creationId="{15129173-27CF-427E-AC98-4A53B646958F}"/>
          </ac:spMkLst>
        </pc:spChg>
      </pc:sldChg>
    </pc:docChg>
  </pc:docChgLst>
  <pc:docChgLst>
    <pc:chgData name="Ian Chang" userId="S::14yc65@queensu.ca::112aeb85-1a2e-4f81-842c-773bbe82bd97" providerId="AD" clId="Web-{41CA60DD-B31E-147A-34D6-1DCA23DCF090}"/>
    <pc:docChg chg="addSld modSld">
      <pc:chgData name="Ian Chang" userId="S::14yc65@queensu.ca::112aeb85-1a2e-4f81-842c-773bbe82bd97" providerId="AD" clId="Web-{41CA60DD-B31E-147A-34D6-1DCA23DCF090}" dt="2019-11-29T18:06:16.018" v="143" actId="1076"/>
      <pc:docMkLst>
        <pc:docMk/>
      </pc:docMkLst>
      <pc:sldChg chg="addSp delSp modSp">
        <pc:chgData name="Ian Chang" userId="S::14yc65@queensu.ca::112aeb85-1a2e-4f81-842c-773bbe82bd97" providerId="AD" clId="Web-{41CA60DD-B31E-147A-34D6-1DCA23DCF090}" dt="2019-11-29T17:51:47.014" v="41" actId="1076"/>
        <pc:sldMkLst>
          <pc:docMk/>
          <pc:sldMk cId="2568890798" sldId="258"/>
        </pc:sldMkLst>
        <pc:spChg chg="del mod">
          <ac:chgData name="Ian Chang" userId="S::14yc65@queensu.ca::112aeb85-1a2e-4f81-842c-773bbe82bd97" providerId="AD" clId="Web-{41CA60DD-B31E-147A-34D6-1DCA23DCF090}" dt="2019-11-29T17:40:47.616" v="11"/>
          <ac:spMkLst>
            <pc:docMk/>
            <pc:sldMk cId="2568890798" sldId="258"/>
            <ac:spMk id="3" creationId="{C94A8C1D-BC5F-4117-88CD-C98A302A49C2}"/>
          </ac:spMkLst>
        </pc:spChg>
        <pc:picChg chg="add del mod">
          <ac:chgData name="Ian Chang" userId="S::14yc65@queensu.ca::112aeb85-1a2e-4f81-842c-773bbe82bd97" providerId="AD" clId="Web-{41CA60DD-B31E-147A-34D6-1DCA23DCF090}" dt="2019-11-29T17:41:24.553" v="14"/>
          <ac:picMkLst>
            <pc:docMk/>
            <pc:sldMk cId="2568890798" sldId="258"/>
            <ac:picMk id="4" creationId="{2054A5F8-7930-4F35-A0E3-BE7E366056A1}"/>
          </ac:picMkLst>
        </pc:picChg>
        <pc:picChg chg="add del mod">
          <ac:chgData name="Ian Chang" userId="S::14yc65@queensu.ca::112aeb85-1a2e-4f81-842c-773bbe82bd97" providerId="AD" clId="Web-{41CA60DD-B31E-147A-34D6-1DCA23DCF090}" dt="2019-11-29T17:43:05.255" v="22"/>
          <ac:picMkLst>
            <pc:docMk/>
            <pc:sldMk cId="2568890798" sldId="258"/>
            <ac:picMk id="6" creationId="{E69D34DB-E57C-4674-8D40-26147D419554}"/>
          </ac:picMkLst>
        </pc:picChg>
        <pc:picChg chg="add del mod">
          <ac:chgData name="Ian Chang" userId="S::14yc65@queensu.ca::112aeb85-1a2e-4f81-842c-773bbe82bd97" providerId="AD" clId="Web-{41CA60DD-B31E-147A-34D6-1DCA23DCF090}" dt="2019-11-29T17:43:03.974" v="21"/>
          <ac:picMkLst>
            <pc:docMk/>
            <pc:sldMk cId="2568890798" sldId="258"/>
            <ac:picMk id="8" creationId="{E6B9C4EF-B40C-4424-AA97-CF88E6B5EB3E}"/>
          </ac:picMkLst>
        </pc:picChg>
        <pc:picChg chg="add mod">
          <ac:chgData name="Ian Chang" userId="S::14yc65@queensu.ca::112aeb85-1a2e-4f81-842c-773bbe82bd97" providerId="AD" clId="Web-{41CA60DD-B31E-147A-34D6-1DCA23DCF090}" dt="2019-11-29T17:51:41.779" v="38" actId="1076"/>
          <ac:picMkLst>
            <pc:docMk/>
            <pc:sldMk cId="2568890798" sldId="258"/>
            <ac:picMk id="10" creationId="{2E5FBD5E-C1CD-4F39-905B-3BEC4A7D4A48}"/>
          </ac:picMkLst>
        </pc:picChg>
        <pc:picChg chg="add del mod">
          <ac:chgData name="Ian Chang" userId="S::14yc65@queensu.ca::112aeb85-1a2e-4f81-842c-773bbe82bd97" providerId="AD" clId="Web-{41CA60DD-B31E-147A-34D6-1DCA23DCF090}" dt="2019-11-29T17:51:27.889" v="31"/>
          <ac:picMkLst>
            <pc:docMk/>
            <pc:sldMk cId="2568890798" sldId="258"/>
            <ac:picMk id="12" creationId="{DD3718AE-05D5-4054-A1B4-4759A9FB4C34}"/>
          </ac:picMkLst>
        </pc:picChg>
        <pc:picChg chg="add mod">
          <ac:chgData name="Ian Chang" userId="S::14yc65@queensu.ca::112aeb85-1a2e-4f81-842c-773bbe82bd97" providerId="AD" clId="Web-{41CA60DD-B31E-147A-34D6-1DCA23DCF090}" dt="2019-11-29T17:51:46.029" v="40" actId="1076"/>
          <ac:picMkLst>
            <pc:docMk/>
            <pc:sldMk cId="2568890798" sldId="258"/>
            <ac:picMk id="14" creationId="{8BE6457A-D8DE-4C0C-AA92-8849DCCAE3A3}"/>
          </ac:picMkLst>
        </pc:picChg>
        <pc:picChg chg="add mod">
          <ac:chgData name="Ian Chang" userId="S::14yc65@queensu.ca::112aeb85-1a2e-4f81-842c-773bbe82bd97" providerId="AD" clId="Web-{41CA60DD-B31E-147A-34D6-1DCA23DCF090}" dt="2019-11-29T17:51:47.014" v="41" actId="1076"/>
          <ac:picMkLst>
            <pc:docMk/>
            <pc:sldMk cId="2568890798" sldId="258"/>
            <ac:picMk id="16" creationId="{73B8C6DF-3F58-424F-86C5-36C6938131ED}"/>
          </ac:picMkLst>
        </pc:picChg>
      </pc:sldChg>
      <pc:sldChg chg="modSp">
        <pc:chgData name="Ian Chang" userId="S::14yc65@queensu.ca::112aeb85-1a2e-4f81-842c-773bbe82bd97" providerId="AD" clId="Web-{41CA60DD-B31E-147A-34D6-1DCA23DCF090}" dt="2019-11-29T18:06:16.018" v="143" actId="1076"/>
        <pc:sldMkLst>
          <pc:docMk/>
          <pc:sldMk cId="1862592711" sldId="260"/>
        </pc:sldMkLst>
        <pc:picChg chg="mod">
          <ac:chgData name="Ian Chang" userId="S::14yc65@queensu.ca::112aeb85-1a2e-4f81-842c-773bbe82bd97" providerId="AD" clId="Web-{41CA60DD-B31E-147A-34D6-1DCA23DCF090}" dt="2019-11-29T18:06:16.018" v="143" actId="1076"/>
          <ac:picMkLst>
            <pc:docMk/>
            <pc:sldMk cId="1862592711" sldId="260"/>
            <ac:picMk id="6" creationId="{15DD6764-01B7-4939-8341-4A6BFF78F1A4}"/>
          </ac:picMkLst>
        </pc:picChg>
      </pc:sldChg>
      <pc:sldChg chg="addSp delSp modSp">
        <pc:chgData name="Ian Chang" userId="S::14yc65@queensu.ca::112aeb85-1a2e-4f81-842c-773bbe82bd97" providerId="AD" clId="Web-{41CA60DD-B31E-147A-34D6-1DCA23DCF090}" dt="2019-11-29T18:06:07.362" v="142" actId="1076"/>
        <pc:sldMkLst>
          <pc:docMk/>
          <pc:sldMk cId="388985173" sldId="261"/>
        </pc:sldMkLst>
        <pc:spChg chg="mod">
          <ac:chgData name="Ian Chang" userId="S::14yc65@queensu.ca::112aeb85-1a2e-4f81-842c-773bbe82bd97" providerId="AD" clId="Web-{41CA60DD-B31E-147A-34D6-1DCA23DCF090}" dt="2019-11-29T18:05:50.784" v="140" actId="1076"/>
          <ac:spMkLst>
            <pc:docMk/>
            <pc:sldMk cId="388985173" sldId="261"/>
            <ac:spMk id="12" creationId="{798D7058-1E41-41F5-A0ED-77710EEC6165}"/>
          </ac:spMkLst>
        </pc:spChg>
        <pc:spChg chg="mod">
          <ac:chgData name="Ian Chang" userId="S::14yc65@queensu.ca::112aeb85-1a2e-4f81-842c-773bbe82bd97" providerId="AD" clId="Web-{41CA60DD-B31E-147A-34D6-1DCA23DCF090}" dt="2019-11-29T18:06:07.362" v="142" actId="1076"/>
          <ac:spMkLst>
            <pc:docMk/>
            <pc:sldMk cId="388985173" sldId="261"/>
            <ac:spMk id="14" creationId="{15129173-27CF-427E-AC98-4A53B646958F}"/>
          </ac:spMkLst>
        </pc:spChg>
        <pc:picChg chg="add mod">
          <ac:chgData name="Ian Chang" userId="S::14yc65@queensu.ca::112aeb85-1a2e-4f81-842c-773bbe82bd97" providerId="AD" clId="Web-{41CA60DD-B31E-147A-34D6-1DCA23DCF090}" dt="2019-11-29T17:38:25.305" v="7" actId="14100"/>
          <ac:picMkLst>
            <pc:docMk/>
            <pc:sldMk cId="388985173" sldId="261"/>
            <ac:picMk id="3" creationId="{B461572A-B81A-4308-89A6-C63E745FABEA}"/>
          </ac:picMkLst>
        </pc:picChg>
        <pc:picChg chg="add del mod">
          <ac:chgData name="Ian Chang" userId="S::14yc65@queensu.ca::112aeb85-1a2e-4f81-842c-773bbe82bd97" providerId="AD" clId="Web-{41CA60DD-B31E-147A-34D6-1DCA23DCF090}" dt="2019-11-29T18:04:52.410" v="136"/>
          <ac:picMkLst>
            <pc:docMk/>
            <pc:sldMk cId="388985173" sldId="261"/>
            <ac:picMk id="5" creationId="{5DD1A3EE-D372-4FD1-8DF6-3C42C6B5B9F2}"/>
          </ac:picMkLst>
        </pc:picChg>
        <pc:picChg chg="add mod">
          <ac:chgData name="Ian Chang" userId="S::14yc65@queensu.ca::112aeb85-1a2e-4f81-842c-773bbe82bd97" providerId="AD" clId="Web-{41CA60DD-B31E-147A-34D6-1DCA23DCF090}" dt="2019-11-29T18:05:24.065" v="138" actId="1076"/>
          <ac:picMkLst>
            <pc:docMk/>
            <pc:sldMk cId="388985173" sldId="261"/>
            <ac:picMk id="9" creationId="{C6BCF5F1-EA2B-467F-8859-6BAAE8501F24}"/>
          </ac:picMkLst>
        </pc:picChg>
      </pc:sldChg>
      <pc:sldChg chg="addSp delSp modSp new">
        <pc:chgData name="Ian Chang" userId="S::14yc65@queensu.ca::112aeb85-1a2e-4f81-842c-773bbe82bd97" providerId="AD" clId="Web-{41CA60DD-B31E-147A-34D6-1DCA23DCF090}" dt="2019-11-29T17:53:21.700" v="133" actId="1076"/>
        <pc:sldMkLst>
          <pc:docMk/>
          <pc:sldMk cId="1983879703" sldId="263"/>
        </pc:sldMkLst>
        <pc:spChg chg="mod">
          <ac:chgData name="Ian Chang" userId="S::14yc65@queensu.ca::112aeb85-1a2e-4f81-842c-773bbe82bd97" providerId="AD" clId="Web-{41CA60DD-B31E-147A-34D6-1DCA23DCF090}" dt="2019-11-29T17:52:56.450" v="86" actId="20577"/>
          <ac:spMkLst>
            <pc:docMk/>
            <pc:sldMk cId="1983879703" sldId="263"/>
            <ac:spMk id="2" creationId="{2E5AC73C-0954-42B8-9704-2449B110D6FC}"/>
          </ac:spMkLst>
        </pc:spChg>
        <pc:spChg chg="del">
          <ac:chgData name="Ian Chang" userId="S::14yc65@queensu.ca::112aeb85-1a2e-4f81-842c-773bbe82bd97" providerId="AD" clId="Web-{41CA60DD-B31E-147A-34D6-1DCA23DCF090}" dt="2019-11-29T17:52:04.967" v="56"/>
          <ac:spMkLst>
            <pc:docMk/>
            <pc:sldMk cId="1983879703" sldId="263"/>
            <ac:spMk id="3" creationId="{367A181A-2AC1-4431-AE57-E0F6EB34590B}"/>
          </ac:spMkLst>
        </pc:spChg>
        <pc:graphicFrameChg chg="add mod modGraphic">
          <ac:chgData name="Ian Chang" userId="S::14yc65@queensu.ca::112aeb85-1a2e-4f81-842c-773bbe82bd97" providerId="AD" clId="Web-{41CA60DD-B31E-147A-34D6-1DCA23DCF090}" dt="2019-11-29T17:53:21.700" v="133" actId="1076"/>
          <ac:graphicFrameMkLst>
            <pc:docMk/>
            <pc:sldMk cId="1983879703" sldId="263"/>
            <ac:graphicFrameMk id="5" creationId="{6FCEB094-D2F5-4D1C-9E21-89F18738DFCF}"/>
          </ac:graphicFrameMkLst>
        </pc:graphicFrameChg>
      </pc:sldChg>
    </pc:docChg>
  </pc:docChgLst>
  <pc:docChgLst>
    <pc:chgData name="Adams Liu" userId="S::14zxl@queensu.ca::48262eae-07d8-4fd3-9a51-791a9f2144f0" providerId="AD" clId="Web-{570BF90F-436C-C5D0-45C5-D5A56964DD0A}"/>
    <pc:docChg chg="addSld modSld addMainMaster delMainMaster">
      <pc:chgData name="Adams Liu" userId="S::14zxl@queensu.ca::48262eae-07d8-4fd3-9a51-791a9f2144f0" providerId="AD" clId="Web-{570BF90F-436C-C5D0-45C5-D5A56964DD0A}" dt="2019-11-29T18:23:22.051" v="2452" actId="20577"/>
      <pc:docMkLst>
        <pc:docMk/>
      </pc:docMkLst>
      <pc:sldChg chg="modSp mod modClrScheme chgLayout">
        <pc:chgData name="Adams Liu" userId="S::14zxl@queensu.ca::48262eae-07d8-4fd3-9a51-791a9f2144f0" providerId="AD" clId="Web-{570BF90F-436C-C5D0-45C5-D5A56964DD0A}" dt="2019-11-29T16:59:29.778" v="170"/>
        <pc:sldMkLst>
          <pc:docMk/>
          <pc:sldMk cId="109857222" sldId="256"/>
        </pc:sldMkLst>
        <pc:spChg chg="mod ord">
          <ac:chgData name="Adams Liu" userId="S::14zxl@queensu.ca::48262eae-07d8-4fd3-9a51-791a9f2144f0" providerId="AD" clId="Web-{570BF90F-436C-C5D0-45C5-D5A56964DD0A}" dt="2019-11-29T16:59:29.778" v="17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dams Liu" userId="S::14zxl@queensu.ca::48262eae-07d8-4fd3-9a51-791a9f2144f0" providerId="AD" clId="Web-{570BF90F-436C-C5D0-45C5-D5A56964DD0A}" dt="2019-11-29T16:59:29.778" v="170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mod modClrScheme chgLayout">
        <pc:chgData name="Adams Liu" userId="S::14zxl@queensu.ca::48262eae-07d8-4fd3-9a51-791a9f2144f0" providerId="AD" clId="Web-{570BF90F-436C-C5D0-45C5-D5A56964DD0A}" dt="2019-11-29T17:32:07.334" v="1008" actId="20577"/>
        <pc:sldMkLst>
          <pc:docMk/>
          <pc:sldMk cId="3605709781" sldId="257"/>
        </pc:sldMkLst>
        <pc:spChg chg="mod ord">
          <ac:chgData name="Adams Liu" userId="S::14zxl@queensu.ca::48262eae-07d8-4fd3-9a51-791a9f2144f0" providerId="AD" clId="Web-{570BF90F-436C-C5D0-45C5-D5A56964DD0A}" dt="2019-11-29T16:59:57.809" v="192" actId="20577"/>
          <ac:spMkLst>
            <pc:docMk/>
            <pc:sldMk cId="3605709781" sldId="257"/>
            <ac:spMk id="2" creationId="{E6D8CF22-8E56-4FBA-854E-B4934D2239C0}"/>
          </ac:spMkLst>
        </pc:spChg>
        <pc:spChg chg="del mod ord">
          <ac:chgData name="Adams Liu" userId="S::14zxl@queensu.ca::48262eae-07d8-4fd3-9a51-791a9f2144f0" providerId="AD" clId="Web-{570BF90F-436C-C5D0-45C5-D5A56964DD0A}" dt="2019-11-29T17:00:22.763" v="264"/>
          <ac:spMkLst>
            <pc:docMk/>
            <pc:sldMk cId="3605709781" sldId="257"/>
            <ac:spMk id="3" creationId="{E7E252C7-3887-4E6B-BFAA-A7421EBC1AEB}"/>
          </ac:spMkLst>
        </pc:spChg>
        <pc:spChg chg="add mod">
          <ac:chgData name="Adams Liu" userId="S::14zxl@queensu.ca::48262eae-07d8-4fd3-9a51-791a9f2144f0" providerId="AD" clId="Web-{570BF90F-436C-C5D0-45C5-D5A56964DD0A}" dt="2019-11-29T17:31:48.521" v="969" actId="20577"/>
          <ac:spMkLst>
            <pc:docMk/>
            <pc:sldMk cId="3605709781" sldId="257"/>
            <ac:spMk id="20" creationId="{CA519A1D-E244-4253-8DF6-942CE6427AC4}"/>
          </ac:spMkLst>
        </pc:spChg>
        <pc:spChg chg="add mod">
          <ac:chgData name="Adams Liu" userId="S::14zxl@queensu.ca::48262eae-07d8-4fd3-9a51-791a9f2144f0" providerId="AD" clId="Web-{570BF90F-436C-C5D0-45C5-D5A56964DD0A}" dt="2019-11-29T17:32:07.334" v="1008" actId="20577"/>
          <ac:spMkLst>
            <pc:docMk/>
            <pc:sldMk cId="3605709781" sldId="257"/>
            <ac:spMk id="21" creationId="{518A6A5E-7BC4-40C5-9832-0DEEFEB545FC}"/>
          </ac:spMkLst>
        </pc:spChg>
        <pc:spChg chg="add mod">
          <ac:chgData name="Adams Liu" userId="S::14zxl@queensu.ca::48262eae-07d8-4fd3-9a51-791a9f2144f0" providerId="AD" clId="Web-{570BF90F-436C-C5D0-45C5-D5A56964DD0A}" dt="2019-11-29T17:31:32.787" v="949" actId="20577"/>
          <ac:spMkLst>
            <pc:docMk/>
            <pc:sldMk cId="3605709781" sldId="257"/>
            <ac:spMk id="22" creationId="{F4BE434D-2128-4154-BFFD-3C5FD55A65DF}"/>
          </ac:spMkLst>
        </pc:spChg>
        <pc:picChg chg="add del mod">
          <ac:chgData name="Adams Liu" userId="S::14zxl@queensu.ca::48262eae-07d8-4fd3-9a51-791a9f2144f0" providerId="AD" clId="Web-{570BF90F-436C-C5D0-45C5-D5A56964DD0A}" dt="2019-11-29T17:05:23.764" v="267"/>
          <ac:picMkLst>
            <pc:docMk/>
            <pc:sldMk cId="3605709781" sldId="257"/>
            <ac:picMk id="4" creationId="{0C01DB49-BE72-4195-A4AD-7BCDE9C68AB2}"/>
          </ac:picMkLst>
        </pc:picChg>
        <pc:picChg chg="add mod">
          <ac:chgData name="Adams Liu" userId="S::14zxl@queensu.ca::48262eae-07d8-4fd3-9a51-791a9f2144f0" providerId="AD" clId="Web-{570BF90F-436C-C5D0-45C5-D5A56964DD0A}" dt="2019-11-29T17:18:00.018" v="702" actId="1076"/>
          <ac:picMkLst>
            <pc:docMk/>
            <pc:sldMk cId="3605709781" sldId="257"/>
            <ac:picMk id="6" creationId="{81AF0654-0723-4569-9752-49677BE3A88B}"/>
          </ac:picMkLst>
        </pc:picChg>
        <pc:picChg chg="add del mod">
          <ac:chgData name="Adams Liu" userId="S::14zxl@queensu.ca::48262eae-07d8-4fd3-9a51-791a9f2144f0" providerId="AD" clId="Web-{570BF90F-436C-C5D0-45C5-D5A56964DD0A}" dt="2019-11-29T17:09:26.874" v="352"/>
          <ac:picMkLst>
            <pc:docMk/>
            <pc:sldMk cId="3605709781" sldId="257"/>
            <ac:picMk id="8" creationId="{B8B5DD5D-B365-4811-8806-EB5C53123FB7}"/>
          </ac:picMkLst>
        </pc:picChg>
        <pc:picChg chg="add del mod">
          <ac:chgData name="Adams Liu" userId="S::14zxl@queensu.ca::48262eae-07d8-4fd3-9a51-791a9f2144f0" providerId="AD" clId="Web-{570BF90F-436C-C5D0-45C5-D5A56964DD0A}" dt="2019-11-29T17:10:53.453" v="355"/>
          <ac:picMkLst>
            <pc:docMk/>
            <pc:sldMk cId="3605709781" sldId="257"/>
            <ac:picMk id="10" creationId="{C22C2868-65C7-4E21-B24B-6873EEDB3493}"/>
          </ac:picMkLst>
        </pc:picChg>
        <pc:picChg chg="add del mod">
          <ac:chgData name="Adams Liu" userId="S::14zxl@queensu.ca::48262eae-07d8-4fd3-9a51-791a9f2144f0" providerId="AD" clId="Web-{570BF90F-436C-C5D0-45C5-D5A56964DD0A}" dt="2019-11-29T17:11:18.031" v="358"/>
          <ac:picMkLst>
            <pc:docMk/>
            <pc:sldMk cId="3605709781" sldId="257"/>
            <ac:picMk id="12" creationId="{3916E475-D38A-40BD-A478-0FB8916F0DDF}"/>
          </ac:picMkLst>
        </pc:picChg>
        <pc:picChg chg="add del mod">
          <ac:chgData name="Adams Liu" userId="S::14zxl@queensu.ca::48262eae-07d8-4fd3-9a51-791a9f2144f0" providerId="AD" clId="Web-{570BF90F-436C-C5D0-45C5-D5A56964DD0A}" dt="2019-11-29T17:11:21.860" v="360"/>
          <ac:picMkLst>
            <pc:docMk/>
            <pc:sldMk cId="3605709781" sldId="257"/>
            <ac:picMk id="14" creationId="{76D2CFE5-1D19-45B3-B599-25746290DD35}"/>
          </ac:picMkLst>
        </pc:picChg>
        <pc:picChg chg="add del mod">
          <ac:chgData name="Adams Liu" userId="S::14zxl@queensu.ca::48262eae-07d8-4fd3-9a51-791a9f2144f0" providerId="AD" clId="Web-{570BF90F-436C-C5D0-45C5-D5A56964DD0A}" dt="2019-11-29T17:12:05.344" v="366"/>
          <ac:picMkLst>
            <pc:docMk/>
            <pc:sldMk cId="3605709781" sldId="257"/>
            <ac:picMk id="16" creationId="{0B49107A-A794-4CD2-9757-0C2F61CF9E0B}"/>
          </ac:picMkLst>
        </pc:picChg>
        <pc:picChg chg="add mod">
          <ac:chgData name="Adams Liu" userId="S::14zxl@queensu.ca::48262eae-07d8-4fd3-9a51-791a9f2144f0" providerId="AD" clId="Web-{570BF90F-436C-C5D0-45C5-D5A56964DD0A}" dt="2019-11-29T17:15:23.720" v="691" actId="1076"/>
          <ac:picMkLst>
            <pc:docMk/>
            <pc:sldMk cId="3605709781" sldId="257"/>
            <ac:picMk id="18" creationId="{BE8D2B55-A2D9-4F0D-BFE6-E487C3887F3B}"/>
          </ac:picMkLst>
        </pc:picChg>
        <pc:picChg chg="add mod">
          <ac:chgData name="Adams Liu" userId="S::14zxl@queensu.ca::48262eae-07d8-4fd3-9a51-791a9f2144f0" providerId="AD" clId="Web-{570BF90F-436C-C5D0-45C5-D5A56964DD0A}" dt="2019-11-29T17:17:48.471" v="700" actId="1076"/>
          <ac:picMkLst>
            <pc:docMk/>
            <pc:sldMk cId="3605709781" sldId="257"/>
            <ac:picMk id="23" creationId="{E74F8AD7-BB00-4705-92C3-D72041E2A2B1}"/>
          </ac:picMkLst>
        </pc:picChg>
      </pc:sldChg>
      <pc:sldChg chg="modSp mod modClrScheme chgLayout">
        <pc:chgData name="Adams Liu" userId="S::14zxl@queensu.ca::48262eae-07d8-4fd3-9a51-791a9f2144f0" providerId="AD" clId="Web-{570BF90F-436C-C5D0-45C5-D5A56964DD0A}" dt="2019-11-29T17:18:09.877" v="703" actId="20577"/>
        <pc:sldMkLst>
          <pc:docMk/>
          <pc:sldMk cId="2568890798" sldId="258"/>
        </pc:sldMkLst>
        <pc:spChg chg="mod ord">
          <ac:chgData name="Adams Liu" userId="S::14zxl@queensu.ca::48262eae-07d8-4fd3-9a51-791a9f2144f0" providerId="AD" clId="Web-{570BF90F-436C-C5D0-45C5-D5A56964DD0A}" dt="2019-11-29T17:18:09.877" v="703" actId="20577"/>
          <ac:spMkLst>
            <pc:docMk/>
            <pc:sldMk cId="2568890798" sldId="258"/>
            <ac:spMk id="2" creationId="{83520133-07CE-469D-9A3D-D3764AA7542E}"/>
          </ac:spMkLst>
        </pc:spChg>
        <pc:spChg chg="mod ord">
          <ac:chgData name="Adams Liu" userId="S::14zxl@queensu.ca::48262eae-07d8-4fd3-9a51-791a9f2144f0" providerId="AD" clId="Web-{570BF90F-436C-C5D0-45C5-D5A56964DD0A}" dt="2019-11-29T16:59:29.778" v="170"/>
          <ac:spMkLst>
            <pc:docMk/>
            <pc:sldMk cId="2568890798" sldId="258"/>
            <ac:spMk id="3" creationId="{C94A8C1D-BC5F-4117-88CD-C98A302A49C2}"/>
          </ac:spMkLst>
        </pc:spChg>
      </pc:sldChg>
      <pc:sldChg chg="addSp delSp modSp new">
        <pc:chgData name="Adams Liu" userId="S::14zxl@queensu.ca::48262eae-07d8-4fd3-9a51-791a9f2144f0" providerId="AD" clId="Web-{570BF90F-436C-C5D0-45C5-D5A56964DD0A}" dt="2019-11-29T17:51:07.746" v="1032" actId="1076"/>
        <pc:sldMkLst>
          <pc:docMk/>
          <pc:sldMk cId="961847868" sldId="259"/>
        </pc:sldMkLst>
        <pc:spChg chg="mod">
          <ac:chgData name="Adams Liu" userId="S::14zxl@queensu.ca::48262eae-07d8-4fd3-9a51-791a9f2144f0" providerId="AD" clId="Web-{570BF90F-436C-C5D0-45C5-D5A56964DD0A}" dt="2019-11-29T17:18:15.283" v="709" actId="20577"/>
          <ac:spMkLst>
            <pc:docMk/>
            <pc:sldMk cId="961847868" sldId="259"/>
            <ac:spMk id="2" creationId="{80033E0C-2F3D-4054-9140-6CDCD4D58AB1}"/>
          </ac:spMkLst>
        </pc:spChg>
        <pc:spChg chg="del">
          <ac:chgData name="Adams Liu" userId="S::14zxl@queensu.ca::48262eae-07d8-4fd3-9a51-791a9f2144f0" providerId="AD" clId="Web-{570BF90F-436C-C5D0-45C5-D5A56964DD0A}" dt="2019-11-29T17:06:02.827" v="340"/>
          <ac:spMkLst>
            <pc:docMk/>
            <pc:sldMk cId="961847868" sldId="259"/>
            <ac:spMk id="3" creationId="{C0463567-BF85-4CAF-91EE-A2B1DC1FEA88}"/>
          </ac:spMkLst>
        </pc:spChg>
        <pc:spChg chg="add del mod">
          <ac:chgData name="Adams Liu" userId="S::14zxl@queensu.ca::48262eae-07d8-4fd3-9a51-791a9f2144f0" providerId="AD" clId="Web-{570BF90F-436C-C5D0-45C5-D5A56964DD0A}" dt="2019-11-29T17:29:46.380" v="868"/>
          <ac:spMkLst>
            <pc:docMk/>
            <pc:sldMk cId="961847868" sldId="259"/>
            <ac:spMk id="4" creationId="{A06401BF-DF32-49AF-AC90-0F5D03A107C6}"/>
          </ac:spMkLst>
        </pc:spChg>
        <pc:picChg chg="add del mod">
          <ac:chgData name="Adams Liu" userId="S::14zxl@queensu.ca::48262eae-07d8-4fd3-9a51-791a9f2144f0" providerId="AD" clId="Web-{570BF90F-436C-C5D0-45C5-D5A56964DD0A}" dt="2019-11-29T17:48:33.605" v="1017"/>
          <ac:picMkLst>
            <pc:docMk/>
            <pc:sldMk cId="961847868" sldId="259"/>
            <ac:picMk id="5" creationId="{FE4843E2-CDC2-47A9-9B9A-16C99062D001}"/>
          </ac:picMkLst>
        </pc:picChg>
        <pc:picChg chg="add mod">
          <ac:chgData name="Adams Liu" userId="S::14zxl@queensu.ca::48262eae-07d8-4fd3-9a51-791a9f2144f0" providerId="AD" clId="Web-{570BF90F-436C-C5D0-45C5-D5A56964DD0A}" dt="2019-11-29T17:51:07.746" v="1032" actId="1076"/>
          <ac:picMkLst>
            <pc:docMk/>
            <pc:sldMk cId="961847868" sldId="259"/>
            <ac:picMk id="7" creationId="{666C54E5-1067-4445-9A10-343436329E05}"/>
          </ac:picMkLst>
        </pc:picChg>
      </pc:sldChg>
      <pc:sldChg chg="addSp delSp modSp new">
        <pc:chgData name="Adams Liu" userId="S::14zxl@queensu.ca::48262eae-07d8-4fd3-9a51-791a9f2144f0" providerId="AD" clId="Web-{570BF90F-436C-C5D0-45C5-D5A56964DD0A}" dt="2019-11-29T18:19:06.191" v="1840"/>
        <pc:sldMkLst>
          <pc:docMk/>
          <pc:sldMk cId="317070273" sldId="262"/>
        </pc:sldMkLst>
        <pc:spChg chg="mod">
          <ac:chgData name="Adams Liu" userId="S::14zxl@queensu.ca::48262eae-07d8-4fd3-9a51-791a9f2144f0" providerId="AD" clId="Web-{570BF90F-436C-C5D0-45C5-D5A56964DD0A}" dt="2019-11-29T18:19:01.410" v="1836" actId="20577"/>
          <ac:spMkLst>
            <pc:docMk/>
            <pc:sldMk cId="317070273" sldId="262"/>
            <ac:spMk id="2" creationId="{8E373139-467F-4C75-A9E3-B89664CA2497}"/>
          </ac:spMkLst>
        </pc:spChg>
        <pc:spChg chg="del">
          <ac:chgData name="Adams Liu" userId="S::14zxl@queensu.ca::48262eae-07d8-4fd3-9a51-791a9f2144f0" providerId="AD" clId="Web-{570BF90F-436C-C5D0-45C5-D5A56964DD0A}" dt="2019-11-29T17:43:12.337" v="1011"/>
          <ac:spMkLst>
            <pc:docMk/>
            <pc:sldMk cId="317070273" sldId="262"/>
            <ac:spMk id="3" creationId="{9BF2D319-6089-4DD1-BC79-58FA2561B144}"/>
          </ac:spMkLst>
        </pc:spChg>
        <pc:spChg chg="add del mod">
          <ac:chgData name="Adams Liu" userId="S::14zxl@queensu.ca::48262eae-07d8-4fd3-9a51-791a9f2144f0" providerId="AD" clId="Web-{570BF90F-436C-C5D0-45C5-D5A56964DD0A}" dt="2019-11-29T18:19:06.191" v="1840"/>
          <ac:spMkLst>
            <pc:docMk/>
            <pc:sldMk cId="317070273" sldId="262"/>
            <ac:spMk id="6" creationId="{2CE5AB0C-9567-4C50-A1ED-466B7FF16F1F}"/>
          </ac:spMkLst>
        </pc:spChg>
        <pc:picChg chg="add mod">
          <ac:chgData name="Adams Liu" userId="S::14zxl@queensu.ca::48262eae-07d8-4fd3-9a51-791a9f2144f0" providerId="AD" clId="Web-{570BF90F-436C-C5D0-45C5-D5A56964DD0A}" dt="2019-11-29T17:52:48.012" v="1035" actId="1076"/>
          <ac:picMkLst>
            <pc:docMk/>
            <pc:sldMk cId="317070273" sldId="262"/>
            <ac:picMk id="4" creationId="{A71B52FF-1559-4617-B96E-CC698F0D6AAF}"/>
          </ac:picMkLst>
        </pc:picChg>
      </pc:sldChg>
      <pc:sldChg chg="addSp modSp new">
        <pc:chgData name="Adams Liu" userId="S::14zxl@queensu.ca::48262eae-07d8-4fd3-9a51-791a9f2144f0" providerId="AD" clId="Web-{570BF90F-436C-C5D0-45C5-D5A56964DD0A}" dt="2019-11-29T18:23:21.098" v="2450" actId="20577"/>
        <pc:sldMkLst>
          <pc:docMk/>
          <pc:sldMk cId="3345707915" sldId="264"/>
        </pc:sldMkLst>
        <pc:spChg chg="mod">
          <ac:chgData name="Adams Liu" userId="S::14zxl@queensu.ca::48262eae-07d8-4fd3-9a51-791a9f2144f0" providerId="AD" clId="Web-{570BF90F-436C-C5D0-45C5-D5A56964DD0A}" dt="2019-11-29T17:56:19.200" v="1062" actId="20577"/>
          <ac:spMkLst>
            <pc:docMk/>
            <pc:sldMk cId="3345707915" sldId="264"/>
            <ac:spMk id="2" creationId="{5F9AE08C-C949-4679-8A9B-0933D53994A2}"/>
          </ac:spMkLst>
        </pc:spChg>
        <pc:spChg chg="mod">
          <ac:chgData name="Adams Liu" userId="S::14zxl@queensu.ca::48262eae-07d8-4fd3-9a51-791a9f2144f0" providerId="AD" clId="Web-{570BF90F-436C-C5D0-45C5-D5A56964DD0A}" dt="2019-11-29T18:14:55.002" v="1778" actId="20577"/>
          <ac:spMkLst>
            <pc:docMk/>
            <pc:sldMk cId="3345707915" sldId="264"/>
            <ac:spMk id="3" creationId="{0522CD0D-5B69-4AE6-B74F-40DD2B37C2C5}"/>
          </ac:spMkLst>
        </pc:spChg>
        <pc:spChg chg="add mod">
          <ac:chgData name="Adams Liu" userId="S::14zxl@queensu.ca::48262eae-07d8-4fd3-9a51-791a9f2144f0" providerId="AD" clId="Web-{570BF90F-436C-C5D0-45C5-D5A56964DD0A}" dt="2019-11-29T18:23:21.098" v="2450" actId="20577"/>
          <ac:spMkLst>
            <pc:docMk/>
            <pc:sldMk cId="3345707915" sldId="264"/>
            <ac:spMk id="5" creationId="{6D19F5A7-47E6-4BB6-ABA9-9558E954BF90}"/>
          </ac:spMkLst>
        </pc:spChg>
        <pc:spChg chg="add mod">
          <ac:chgData name="Adams Liu" userId="S::14zxl@queensu.ca::48262eae-07d8-4fd3-9a51-791a9f2144f0" providerId="AD" clId="Web-{570BF90F-436C-C5D0-45C5-D5A56964DD0A}" dt="2019-11-29T18:23:12.426" v="2420" actId="20577"/>
          <ac:spMkLst>
            <pc:docMk/>
            <pc:sldMk cId="3345707915" sldId="264"/>
            <ac:spMk id="6" creationId="{A55EE41C-6EDF-452C-8D00-9E4E65757D5A}"/>
          </ac:spMkLst>
        </pc:spChg>
      </pc:sldChg>
      <pc:sldMasterChg chg="del delSldLayout">
        <pc:chgData name="Adams Liu" userId="S::14zxl@queensu.ca::48262eae-07d8-4fd3-9a51-791a9f2144f0" providerId="AD" clId="Web-{570BF90F-436C-C5D0-45C5-D5A56964DD0A}" dt="2019-11-29T16:59:29.778" v="170"/>
        <pc:sldMasterMkLst>
          <pc:docMk/>
          <pc:sldMasterMk cId="2460954070" sldId="2147483660"/>
        </pc:sldMasterMkLst>
        <pc:sldLayoutChg chg="del">
          <pc:chgData name="Adams Liu" userId="S::14zxl@queensu.ca::48262eae-07d8-4fd3-9a51-791a9f2144f0" providerId="AD" clId="Web-{570BF90F-436C-C5D0-45C5-D5A56964DD0A}" dt="2019-11-29T16:59:29.778" v="17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dams Liu" userId="S::14zxl@queensu.ca::48262eae-07d8-4fd3-9a51-791a9f2144f0" providerId="AD" clId="Web-{570BF90F-436C-C5D0-45C5-D5A56964DD0A}" dt="2019-11-29T16:59:29.778" v="17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dams Liu" userId="S::14zxl@queensu.ca::48262eae-07d8-4fd3-9a51-791a9f2144f0" providerId="AD" clId="Web-{570BF90F-436C-C5D0-45C5-D5A56964DD0A}" dt="2019-11-29T16:59:29.778" v="17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dams Liu" userId="S::14zxl@queensu.ca::48262eae-07d8-4fd3-9a51-791a9f2144f0" providerId="AD" clId="Web-{570BF90F-436C-C5D0-45C5-D5A56964DD0A}" dt="2019-11-29T16:59:29.778" v="17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dams Liu" userId="S::14zxl@queensu.ca::48262eae-07d8-4fd3-9a51-791a9f2144f0" providerId="AD" clId="Web-{570BF90F-436C-C5D0-45C5-D5A56964DD0A}" dt="2019-11-29T16:59:29.778" v="17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dams Liu" userId="S::14zxl@queensu.ca::48262eae-07d8-4fd3-9a51-791a9f2144f0" providerId="AD" clId="Web-{570BF90F-436C-C5D0-45C5-D5A56964DD0A}" dt="2019-11-29T16:59:29.778" v="17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dams Liu" userId="S::14zxl@queensu.ca::48262eae-07d8-4fd3-9a51-791a9f2144f0" providerId="AD" clId="Web-{570BF90F-436C-C5D0-45C5-D5A56964DD0A}" dt="2019-11-29T16:59:29.778" v="17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dams Liu" userId="S::14zxl@queensu.ca::48262eae-07d8-4fd3-9a51-791a9f2144f0" providerId="AD" clId="Web-{570BF90F-436C-C5D0-45C5-D5A56964DD0A}" dt="2019-11-29T16:59:29.778" v="17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dams Liu" userId="S::14zxl@queensu.ca::48262eae-07d8-4fd3-9a51-791a9f2144f0" providerId="AD" clId="Web-{570BF90F-436C-C5D0-45C5-D5A56964DD0A}" dt="2019-11-29T16:59:29.778" v="17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dams Liu" userId="S::14zxl@queensu.ca::48262eae-07d8-4fd3-9a51-791a9f2144f0" providerId="AD" clId="Web-{570BF90F-436C-C5D0-45C5-D5A56964DD0A}" dt="2019-11-29T16:59:29.778" v="17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dams Liu" userId="S::14zxl@queensu.ca::48262eae-07d8-4fd3-9a51-791a9f2144f0" providerId="AD" clId="Web-{570BF90F-436C-C5D0-45C5-D5A56964DD0A}" dt="2019-11-29T16:59:29.778" v="17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Adams Liu" userId="S::14zxl@queensu.ca::48262eae-07d8-4fd3-9a51-791a9f2144f0" providerId="AD" clId="Web-{570BF90F-436C-C5D0-45C5-D5A56964DD0A}" dt="2019-11-29T16:59:29.778" v="170"/>
        <pc:sldMasterMkLst>
          <pc:docMk/>
          <pc:sldMasterMk cId="1108672115" sldId="2147483672"/>
        </pc:sldMasterMkLst>
        <pc:sldLayoutChg chg="add mod replId">
          <pc:chgData name="Adams Liu" userId="S::14zxl@queensu.ca::48262eae-07d8-4fd3-9a51-791a9f2144f0" providerId="AD" clId="Web-{570BF90F-436C-C5D0-45C5-D5A56964DD0A}" dt="2019-11-29T16:59:29.778" v="170"/>
          <pc:sldLayoutMkLst>
            <pc:docMk/>
            <pc:sldMasterMk cId="1108672115" sldId="2147483672"/>
            <pc:sldLayoutMk cId="590769433" sldId="2147483673"/>
          </pc:sldLayoutMkLst>
        </pc:sldLayoutChg>
        <pc:sldLayoutChg chg="add mod replId">
          <pc:chgData name="Adams Liu" userId="S::14zxl@queensu.ca::48262eae-07d8-4fd3-9a51-791a9f2144f0" providerId="AD" clId="Web-{570BF90F-436C-C5D0-45C5-D5A56964DD0A}" dt="2019-11-29T16:59:29.778" v="170"/>
          <pc:sldLayoutMkLst>
            <pc:docMk/>
            <pc:sldMasterMk cId="1108672115" sldId="2147483672"/>
            <pc:sldLayoutMk cId="2264053509" sldId="2147483674"/>
          </pc:sldLayoutMkLst>
        </pc:sldLayoutChg>
        <pc:sldLayoutChg chg="add mod replId">
          <pc:chgData name="Adams Liu" userId="S::14zxl@queensu.ca::48262eae-07d8-4fd3-9a51-791a9f2144f0" providerId="AD" clId="Web-{570BF90F-436C-C5D0-45C5-D5A56964DD0A}" dt="2019-11-29T16:59:29.778" v="170"/>
          <pc:sldLayoutMkLst>
            <pc:docMk/>
            <pc:sldMasterMk cId="1108672115" sldId="2147483672"/>
            <pc:sldLayoutMk cId="2795876659" sldId="2147483675"/>
          </pc:sldLayoutMkLst>
        </pc:sldLayoutChg>
        <pc:sldLayoutChg chg="add mod replId">
          <pc:chgData name="Adams Liu" userId="S::14zxl@queensu.ca::48262eae-07d8-4fd3-9a51-791a9f2144f0" providerId="AD" clId="Web-{570BF90F-436C-C5D0-45C5-D5A56964DD0A}" dt="2019-11-29T16:59:29.778" v="170"/>
          <pc:sldLayoutMkLst>
            <pc:docMk/>
            <pc:sldMasterMk cId="1108672115" sldId="2147483672"/>
            <pc:sldLayoutMk cId="3233743276" sldId="2147483676"/>
          </pc:sldLayoutMkLst>
        </pc:sldLayoutChg>
        <pc:sldLayoutChg chg="add mod replId">
          <pc:chgData name="Adams Liu" userId="S::14zxl@queensu.ca::48262eae-07d8-4fd3-9a51-791a9f2144f0" providerId="AD" clId="Web-{570BF90F-436C-C5D0-45C5-D5A56964DD0A}" dt="2019-11-29T16:59:29.778" v="170"/>
          <pc:sldLayoutMkLst>
            <pc:docMk/>
            <pc:sldMasterMk cId="1108672115" sldId="2147483672"/>
            <pc:sldLayoutMk cId="3266661014" sldId="2147483677"/>
          </pc:sldLayoutMkLst>
        </pc:sldLayoutChg>
        <pc:sldLayoutChg chg="add mod replId">
          <pc:chgData name="Adams Liu" userId="S::14zxl@queensu.ca::48262eae-07d8-4fd3-9a51-791a9f2144f0" providerId="AD" clId="Web-{570BF90F-436C-C5D0-45C5-D5A56964DD0A}" dt="2019-11-29T16:59:29.778" v="170"/>
          <pc:sldLayoutMkLst>
            <pc:docMk/>
            <pc:sldMasterMk cId="1108672115" sldId="2147483672"/>
            <pc:sldLayoutMk cId="3604238312" sldId="2147483678"/>
          </pc:sldLayoutMkLst>
        </pc:sldLayoutChg>
        <pc:sldLayoutChg chg="add mod replId">
          <pc:chgData name="Adams Liu" userId="S::14zxl@queensu.ca::48262eae-07d8-4fd3-9a51-791a9f2144f0" providerId="AD" clId="Web-{570BF90F-436C-C5D0-45C5-D5A56964DD0A}" dt="2019-11-29T16:59:29.778" v="170"/>
          <pc:sldLayoutMkLst>
            <pc:docMk/>
            <pc:sldMasterMk cId="1108672115" sldId="2147483672"/>
            <pc:sldLayoutMk cId="3814417120" sldId="2147483679"/>
          </pc:sldLayoutMkLst>
        </pc:sldLayoutChg>
        <pc:sldLayoutChg chg="add mod replId">
          <pc:chgData name="Adams Liu" userId="S::14zxl@queensu.ca::48262eae-07d8-4fd3-9a51-791a9f2144f0" providerId="AD" clId="Web-{570BF90F-436C-C5D0-45C5-D5A56964DD0A}" dt="2019-11-29T16:59:29.778" v="170"/>
          <pc:sldLayoutMkLst>
            <pc:docMk/>
            <pc:sldMasterMk cId="1108672115" sldId="2147483672"/>
            <pc:sldLayoutMk cId="3350130279" sldId="2147483680"/>
          </pc:sldLayoutMkLst>
        </pc:sldLayoutChg>
        <pc:sldLayoutChg chg="add mod replId">
          <pc:chgData name="Adams Liu" userId="S::14zxl@queensu.ca::48262eae-07d8-4fd3-9a51-791a9f2144f0" providerId="AD" clId="Web-{570BF90F-436C-C5D0-45C5-D5A56964DD0A}" dt="2019-11-29T16:59:29.778" v="170"/>
          <pc:sldLayoutMkLst>
            <pc:docMk/>
            <pc:sldMasterMk cId="1108672115" sldId="2147483672"/>
            <pc:sldLayoutMk cId="3438638631" sldId="2147483681"/>
          </pc:sldLayoutMkLst>
        </pc:sldLayoutChg>
        <pc:sldLayoutChg chg="add mod replId">
          <pc:chgData name="Adams Liu" userId="S::14zxl@queensu.ca::48262eae-07d8-4fd3-9a51-791a9f2144f0" providerId="AD" clId="Web-{570BF90F-436C-C5D0-45C5-D5A56964DD0A}" dt="2019-11-29T16:59:29.778" v="170"/>
          <pc:sldLayoutMkLst>
            <pc:docMk/>
            <pc:sldMasterMk cId="1108672115" sldId="2147483672"/>
            <pc:sldLayoutMk cId="1819554170" sldId="2147483682"/>
          </pc:sldLayoutMkLst>
        </pc:sldLayoutChg>
        <pc:sldLayoutChg chg="add mod replId">
          <pc:chgData name="Adams Liu" userId="S::14zxl@queensu.ca::48262eae-07d8-4fd3-9a51-791a9f2144f0" providerId="AD" clId="Web-{570BF90F-436C-C5D0-45C5-D5A56964DD0A}" dt="2019-11-29T16:59:29.778" v="170"/>
          <pc:sldLayoutMkLst>
            <pc:docMk/>
            <pc:sldMasterMk cId="1108672115" sldId="2147483672"/>
            <pc:sldLayoutMk cId="3233829005" sldId="2147483683"/>
          </pc:sldLayoutMkLst>
        </pc:sldLayoutChg>
        <pc:sldLayoutChg chg="add mod replId">
          <pc:chgData name="Adams Liu" userId="S::14zxl@queensu.ca::48262eae-07d8-4fd3-9a51-791a9f2144f0" providerId="AD" clId="Web-{570BF90F-436C-C5D0-45C5-D5A56964DD0A}" dt="2019-11-29T16:59:29.778" v="170"/>
          <pc:sldLayoutMkLst>
            <pc:docMk/>
            <pc:sldMasterMk cId="1108672115" sldId="2147483672"/>
            <pc:sldLayoutMk cId="2223027011" sldId="2147483684"/>
          </pc:sldLayoutMkLst>
        </pc:sldLayoutChg>
        <pc:sldLayoutChg chg="add mod replId">
          <pc:chgData name="Adams Liu" userId="S::14zxl@queensu.ca::48262eae-07d8-4fd3-9a51-791a9f2144f0" providerId="AD" clId="Web-{570BF90F-436C-C5D0-45C5-D5A56964DD0A}" dt="2019-11-29T16:59:29.778" v="170"/>
          <pc:sldLayoutMkLst>
            <pc:docMk/>
            <pc:sldMasterMk cId="1108672115" sldId="2147483672"/>
            <pc:sldLayoutMk cId="1462134001" sldId="2147483685"/>
          </pc:sldLayoutMkLst>
        </pc:sldLayoutChg>
        <pc:sldLayoutChg chg="add mod replId">
          <pc:chgData name="Adams Liu" userId="S::14zxl@queensu.ca::48262eae-07d8-4fd3-9a51-791a9f2144f0" providerId="AD" clId="Web-{570BF90F-436C-C5D0-45C5-D5A56964DD0A}" dt="2019-11-29T16:59:29.778" v="170"/>
          <pc:sldLayoutMkLst>
            <pc:docMk/>
            <pc:sldMasterMk cId="1108672115" sldId="2147483672"/>
            <pc:sldLayoutMk cId="3592636308" sldId="2147483686"/>
          </pc:sldLayoutMkLst>
        </pc:sldLayoutChg>
        <pc:sldLayoutChg chg="add mod replId">
          <pc:chgData name="Adams Liu" userId="S::14zxl@queensu.ca::48262eae-07d8-4fd3-9a51-791a9f2144f0" providerId="AD" clId="Web-{570BF90F-436C-C5D0-45C5-D5A56964DD0A}" dt="2019-11-29T16:59:29.778" v="170"/>
          <pc:sldLayoutMkLst>
            <pc:docMk/>
            <pc:sldMasterMk cId="1108672115" sldId="2147483672"/>
            <pc:sldLayoutMk cId="1080734874" sldId="2147483687"/>
          </pc:sldLayoutMkLst>
        </pc:sldLayoutChg>
        <pc:sldLayoutChg chg="add mod replId">
          <pc:chgData name="Adams Liu" userId="S::14zxl@queensu.ca::48262eae-07d8-4fd3-9a51-791a9f2144f0" providerId="AD" clId="Web-{570BF90F-436C-C5D0-45C5-D5A56964DD0A}" dt="2019-11-29T16:59:29.778" v="170"/>
          <pc:sldLayoutMkLst>
            <pc:docMk/>
            <pc:sldMasterMk cId="1108672115" sldId="2147483672"/>
            <pc:sldLayoutMk cId="1501858482" sldId="2147483688"/>
          </pc:sldLayoutMkLst>
        </pc:sldLayoutChg>
        <pc:sldLayoutChg chg="add mod replId">
          <pc:chgData name="Adams Liu" userId="S::14zxl@queensu.ca::48262eae-07d8-4fd3-9a51-791a9f2144f0" providerId="AD" clId="Web-{570BF90F-436C-C5D0-45C5-D5A56964DD0A}" dt="2019-11-29T16:59:29.778" v="170"/>
          <pc:sldLayoutMkLst>
            <pc:docMk/>
            <pc:sldMasterMk cId="1108672115" sldId="2147483672"/>
            <pc:sldLayoutMk cId="2265007219" sldId="2147483689"/>
          </pc:sldLayoutMkLst>
        </pc:sldLayoutChg>
      </pc:sldMasterChg>
    </pc:docChg>
  </pc:docChgLst>
  <pc:docChgLst>
    <pc:chgData name="Ian Chang" userId="S::14yc65@queensu.ca::112aeb85-1a2e-4f81-842c-773bbe82bd97" providerId="AD" clId="Web-{0577E2F1-C9D5-4D96-8CB5-3BCCB43CD4B7}"/>
    <pc:docChg chg="addSld modSld addMainMaster delMainMaster">
      <pc:chgData name="Ian Chang" userId="S::14yc65@queensu.ca::112aeb85-1a2e-4f81-842c-773bbe82bd97" providerId="AD" clId="Web-{0577E2F1-C9D5-4D96-8CB5-3BCCB43CD4B7}" dt="2019-11-29T17:33:07.788" v="298" actId="1076"/>
      <pc:docMkLst>
        <pc:docMk/>
      </pc:docMkLst>
      <pc:sldChg chg="modSp mod modClrScheme chgLayout">
        <pc:chgData name="Ian Chang" userId="S::14yc65@queensu.ca::112aeb85-1a2e-4f81-842c-773bbe82bd97" providerId="AD" clId="Web-{0577E2F1-C9D5-4D96-8CB5-3BCCB43CD4B7}" dt="2019-11-29T17:22:39.182" v="68"/>
        <pc:sldMkLst>
          <pc:docMk/>
          <pc:sldMk cId="109857222" sldId="256"/>
        </pc:sldMkLst>
        <pc:spChg chg="mod ord">
          <ac:chgData name="Ian Chang" userId="S::14yc65@queensu.ca::112aeb85-1a2e-4f81-842c-773bbe82bd97" providerId="AD" clId="Web-{0577E2F1-C9D5-4D96-8CB5-3BCCB43CD4B7}" dt="2019-11-29T17:22:39.182" v="68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Ian Chang" userId="S::14yc65@queensu.ca::112aeb85-1a2e-4f81-842c-773bbe82bd97" providerId="AD" clId="Web-{0577E2F1-C9D5-4D96-8CB5-3BCCB43CD4B7}" dt="2019-11-29T17:22:39.182" v="68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mod modClrScheme chgLayout">
        <pc:chgData name="Ian Chang" userId="S::14yc65@queensu.ca::112aeb85-1a2e-4f81-842c-773bbe82bd97" providerId="AD" clId="Web-{0577E2F1-C9D5-4D96-8CB5-3BCCB43CD4B7}" dt="2019-11-29T17:22:39.182" v="68"/>
        <pc:sldMkLst>
          <pc:docMk/>
          <pc:sldMk cId="3605709781" sldId="257"/>
        </pc:sldMkLst>
        <pc:spChg chg="mod ord">
          <ac:chgData name="Ian Chang" userId="S::14yc65@queensu.ca::112aeb85-1a2e-4f81-842c-773bbe82bd97" providerId="AD" clId="Web-{0577E2F1-C9D5-4D96-8CB5-3BCCB43CD4B7}" dt="2019-11-29T17:22:39.182" v="68"/>
          <ac:spMkLst>
            <pc:docMk/>
            <pc:sldMk cId="3605709781" sldId="257"/>
            <ac:spMk id="2" creationId="{E6D8CF22-8E56-4FBA-854E-B4934D2239C0}"/>
          </ac:spMkLst>
        </pc:spChg>
        <pc:picChg chg="add del mod">
          <ac:chgData name="Ian Chang" userId="S::14yc65@queensu.ca::112aeb85-1a2e-4f81-842c-773bbe82bd97" providerId="AD" clId="Web-{0577E2F1-C9D5-4D96-8CB5-3BCCB43CD4B7}" dt="2019-11-29T17:12:54.172" v="36"/>
          <ac:picMkLst>
            <pc:docMk/>
            <pc:sldMk cId="3605709781" sldId="257"/>
            <ac:picMk id="5" creationId="{71E5208D-9FC3-449A-9852-6BA368218301}"/>
          </ac:picMkLst>
        </pc:picChg>
      </pc:sldChg>
      <pc:sldChg chg="modSp new mod modClrScheme chgLayout">
        <pc:chgData name="Ian Chang" userId="S::14yc65@queensu.ca::112aeb85-1a2e-4f81-842c-773bbe82bd97" providerId="AD" clId="Web-{0577E2F1-C9D5-4D96-8CB5-3BCCB43CD4B7}" dt="2019-11-29T17:22:39.182" v="68"/>
        <pc:sldMkLst>
          <pc:docMk/>
          <pc:sldMk cId="2568890798" sldId="258"/>
        </pc:sldMkLst>
        <pc:spChg chg="mod ord">
          <ac:chgData name="Ian Chang" userId="S::14yc65@queensu.ca::112aeb85-1a2e-4f81-842c-773bbe82bd97" providerId="AD" clId="Web-{0577E2F1-C9D5-4D96-8CB5-3BCCB43CD4B7}" dt="2019-11-29T17:22:39.182" v="68"/>
          <ac:spMkLst>
            <pc:docMk/>
            <pc:sldMk cId="2568890798" sldId="258"/>
            <ac:spMk id="2" creationId="{83520133-07CE-469D-9A3D-D3764AA7542E}"/>
          </ac:spMkLst>
        </pc:spChg>
        <pc:spChg chg="mod ord">
          <ac:chgData name="Ian Chang" userId="S::14yc65@queensu.ca::112aeb85-1a2e-4f81-842c-773bbe82bd97" providerId="AD" clId="Web-{0577E2F1-C9D5-4D96-8CB5-3BCCB43CD4B7}" dt="2019-11-29T17:22:39.182" v="68"/>
          <ac:spMkLst>
            <pc:docMk/>
            <pc:sldMk cId="2568890798" sldId="258"/>
            <ac:spMk id="3" creationId="{C94A8C1D-BC5F-4117-88CD-C98A302A49C2}"/>
          </ac:spMkLst>
        </pc:spChg>
      </pc:sldChg>
      <pc:sldChg chg="modSp mod modClrScheme chgLayout">
        <pc:chgData name="Ian Chang" userId="S::14yc65@queensu.ca::112aeb85-1a2e-4f81-842c-773bbe82bd97" providerId="AD" clId="Web-{0577E2F1-C9D5-4D96-8CB5-3BCCB43CD4B7}" dt="2019-11-29T17:22:39.182" v="68"/>
        <pc:sldMkLst>
          <pc:docMk/>
          <pc:sldMk cId="961847868" sldId="259"/>
        </pc:sldMkLst>
        <pc:spChg chg="mod ord">
          <ac:chgData name="Ian Chang" userId="S::14yc65@queensu.ca::112aeb85-1a2e-4f81-842c-773bbe82bd97" providerId="AD" clId="Web-{0577E2F1-C9D5-4D96-8CB5-3BCCB43CD4B7}" dt="2019-11-29T17:22:39.182" v="68"/>
          <ac:spMkLst>
            <pc:docMk/>
            <pc:sldMk cId="961847868" sldId="259"/>
            <ac:spMk id="2" creationId="{80033E0C-2F3D-4054-9140-6CDCD4D58AB1}"/>
          </ac:spMkLst>
        </pc:spChg>
      </pc:sldChg>
      <pc:sldChg chg="addSp delSp modSp new mod modClrScheme chgLayout">
        <pc:chgData name="Ian Chang" userId="S::14yc65@queensu.ca::112aeb85-1a2e-4f81-842c-773bbe82bd97" providerId="AD" clId="Web-{0577E2F1-C9D5-4D96-8CB5-3BCCB43CD4B7}" dt="2019-11-29T17:22:39.182" v="68"/>
        <pc:sldMkLst>
          <pc:docMk/>
          <pc:sldMk cId="1862592711" sldId="260"/>
        </pc:sldMkLst>
        <pc:spChg chg="mod ord">
          <ac:chgData name="Ian Chang" userId="S::14yc65@queensu.ca::112aeb85-1a2e-4f81-842c-773bbe82bd97" providerId="AD" clId="Web-{0577E2F1-C9D5-4D96-8CB5-3BCCB43CD4B7}" dt="2019-11-29T17:22:39.182" v="68"/>
          <ac:spMkLst>
            <pc:docMk/>
            <pc:sldMk cId="1862592711" sldId="260"/>
            <ac:spMk id="2" creationId="{9B992503-4279-467A-B6BE-ACF93576F108}"/>
          </ac:spMkLst>
        </pc:spChg>
        <pc:spChg chg="del">
          <ac:chgData name="Ian Chang" userId="S::14yc65@queensu.ca::112aeb85-1a2e-4f81-842c-773bbe82bd97" providerId="AD" clId="Web-{0577E2F1-C9D5-4D96-8CB5-3BCCB43CD4B7}" dt="2019-11-29T17:07:17.438" v="17"/>
          <ac:spMkLst>
            <pc:docMk/>
            <pc:sldMk cId="1862592711" sldId="260"/>
            <ac:spMk id="3" creationId="{A5ED5C88-0FEF-4824-8657-5252349F52E6}"/>
          </ac:spMkLst>
        </pc:spChg>
        <pc:picChg chg="add mod ord">
          <ac:chgData name="Ian Chang" userId="S::14yc65@queensu.ca::112aeb85-1a2e-4f81-842c-773bbe82bd97" providerId="AD" clId="Web-{0577E2F1-C9D5-4D96-8CB5-3BCCB43CD4B7}" dt="2019-11-29T17:22:39.182" v="68"/>
          <ac:picMkLst>
            <pc:docMk/>
            <pc:sldMk cId="1862592711" sldId="260"/>
            <ac:picMk id="4" creationId="{FCE4F471-0F1B-4E02-BFC8-C54765E84DA5}"/>
          </ac:picMkLst>
        </pc:picChg>
        <pc:picChg chg="add mod">
          <ac:chgData name="Ian Chang" userId="S::14yc65@queensu.ca::112aeb85-1a2e-4f81-842c-773bbe82bd97" providerId="AD" clId="Web-{0577E2F1-C9D5-4D96-8CB5-3BCCB43CD4B7}" dt="2019-11-29T17:21:06.756" v="63" actId="1076"/>
          <ac:picMkLst>
            <pc:docMk/>
            <pc:sldMk cId="1862592711" sldId="260"/>
            <ac:picMk id="6" creationId="{15DD6764-01B7-4939-8341-4A6BFF78F1A4}"/>
          </ac:picMkLst>
        </pc:picChg>
        <pc:picChg chg="add del mod">
          <ac:chgData name="Ian Chang" userId="S::14yc65@queensu.ca::112aeb85-1a2e-4f81-842c-773bbe82bd97" providerId="AD" clId="Web-{0577E2F1-C9D5-4D96-8CB5-3BCCB43CD4B7}" dt="2019-11-29T17:09:51.539" v="28"/>
          <ac:picMkLst>
            <pc:docMk/>
            <pc:sldMk cId="1862592711" sldId="260"/>
            <ac:picMk id="8" creationId="{56CB4495-1809-459E-BE23-BC7B96DB2385}"/>
          </ac:picMkLst>
        </pc:picChg>
        <pc:picChg chg="add del mod">
          <ac:chgData name="Ian Chang" userId="S::14yc65@queensu.ca::112aeb85-1a2e-4f81-842c-773bbe82bd97" providerId="AD" clId="Web-{0577E2F1-C9D5-4D96-8CB5-3BCCB43CD4B7}" dt="2019-11-29T17:11:45.466" v="31"/>
          <ac:picMkLst>
            <pc:docMk/>
            <pc:sldMk cId="1862592711" sldId="260"/>
            <ac:picMk id="10" creationId="{8303CDE2-6441-4535-AC25-4527C3E6AE83}"/>
          </ac:picMkLst>
        </pc:picChg>
        <pc:picChg chg="add del mod">
          <ac:chgData name="Ian Chang" userId="S::14yc65@queensu.ca::112aeb85-1a2e-4f81-842c-773bbe82bd97" providerId="AD" clId="Web-{0577E2F1-C9D5-4D96-8CB5-3BCCB43CD4B7}" dt="2019-11-29T17:12:18.248" v="34"/>
          <ac:picMkLst>
            <pc:docMk/>
            <pc:sldMk cId="1862592711" sldId="260"/>
            <ac:picMk id="12" creationId="{0D457A31-9581-45DE-95A3-FEA5F2FDB587}"/>
          </ac:picMkLst>
        </pc:picChg>
        <pc:picChg chg="add del mod">
          <ac:chgData name="Ian Chang" userId="S::14yc65@queensu.ca::112aeb85-1a2e-4f81-842c-773bbe82bd97" providerId="AD" clId="Web-{0577E2F1-C9D5-4D96-8CB5-3BCCB43CD4B7}" dt="2019-11-29T17:13:49.940" v="38"/>
          <ac:picMkLst>
            <pc:docMk/>
            <pc:sldMk cId="1862592711" sldId="260"/>
            <ac:picMk id="14" creationId="{C536AEB5-293F-4ED7-BCF8-682BD50CEA63}"/>
          </ac:picMkLst>
        </pc:picChg>
        <pc:picChg chg="add del mod">
          <ac:chgData name="Ian Chang" userId="S::14yc65@queensu.ca::112aeb85-1a2e-4f81-842c-773bbe82bd97" providerId="AD" clId="Web-{0577E2F1-C9D5-4D96-8CB5-3BCCB43CD4B7}" dt="2019-11-29T17:14:17.691" v="40"/>
          <ac:picMkLst>
            <pc:docMk/>
            <pc:sldMk cId="1862592711" sldId="260"/>
            <ac:picMk id="16" creationId="{50095F78-1D82-44C8-A47C-E0B0F2EC957C}"/>
          </ac:picMkLst>
        </pc:picChg>
        <pc:picChg chg="add del mod">
          <ac:chgData name="Ian Chang" userId="S::14yc65@queensu.ca::112aeb85-1a2e-4f81-842c-773bbe82bd97" providerId="AD" clId="Web-{0577E2F1-C9D5-4D96-8CB5-3BCCB43CD4B7}" dt="2019-11-29T17:15:28.491" v="42"/>
          <ac:picMkLst>
            <pc:docMk/>
            <pc:sldMk cId="1862592711" sldId="260"/>
            <ac:picMk id="18" creationId="{6864A8CE-4A3D-422D-A8DD-7B06559214CD}"/>
          </ac:picMkLst>
        </pc:picChg>
        <pc:picChg chg="add del mod">
          <ac:chgData name="Ian Chang" userId="S::14yc65@queensu.ca::112aeb85-1a2e-4f81-842c-773bbe82bd97" providerId="AD" clId="Web-{0577E2F1-C9D5-4D96-8CB5-3BCCB43CD4B7}" dt="2019-11-29T17:18:41.984" v="49"/>
          <ac:picMkLst>
            <pc:docMk/>
            <pc:sldMk cId="1862592711" sldId="260"/>
            <ac:picMk id="20" creationId="{90DF4288-663D-4ACC-BDC4-EE680DE70A9B}"/>
          </ac:picMkLst>
        </pc:picChg>
        <pc:picChg chg="add del mod">
          <ac:chgData name="Ian Chang" userId="S::14yc65@queensu.ca::112aeb85-1a2e-4f81-842c-773bbe82bd97" providerId="AD" clId="Web-{0577E2F1-C9D5-4D96-8CB5-3BCCB43CD4B7}" dt="2019-11-29T17:18:52.110" v="51"/>
          <ac:picMkLst>
            <pc:docMk/>
            <pc:sldMk cId="1862592711" sldId="260"/>
            <ac:picMk id="22" creationId="{F6B00EF0-9145-44A2-9B16-AE098EE9AC6D}"/>
          </ac:picMkLst>
        </pc:picChg>
        <pc:picChg chg="add del mod">
          <ac:chgData name="Ian Chang" userId="S::14yc65@queensu.ca::112aeb85-1a2e-4f81-842c-773bbe82bd97" providerId="AD" clId="Web-{0577E2F1-C9D5-4D96-8CB5-3BCCB43CD4B7}" dt="2019-11-29T17:19:40.627" v="56"/>
          <ac:picMkLst>
            <pc:docMk/>
            <pc:sldMk cId="1862592711" sldId="260"/>
            <ac:picMk id="24" creationId="{D4C00174-E5AC-4053-A800-D731AEE92F5E}"/>
          </ac:picMkLst>
        </pc:picChg>
        <pc:picChg chg="add del mod">
          <ac:chgData name="Ian Chang" userId="S::14yc65@queensu.ca::112aeb85-1a2e-4f81-842c-773bbe82bd97" providerId="AD" clId="Web-{0577E2F1-C9D5-4D96-8CB5-3BCCB43CD4B7}" dt="2019-11-29T17:20:08.332" v="58"/>
          <ac:picMkLst>
            <pc:docMk/>
            <pc:sldMk cId="1862592711" sldId="260"/>
            <ac:picMk id="26" creationId="{7D04E1EA-85A2-4229-9560-BDC7A582CFD9}"/>
          </ac:picMkLst>
        </pc:picChg>
        <pc:picChg chg="add mod">
          <ac:chgData name="Ian Chang" userId="S::14yc65@queensu.ca::112aeb85-1a2e-4f81-842c-773bbe82bd97" providerId="AD" clId="Web-{0577E2F1-C9D5-4D96-8CB5-3BCCB43CD4B7}" dt="2019-11-29T17:21:00.662" v="62" actId="1076"/>
          <ac:picMkLst>
            <pc:docMk/>
            <pc:sldMk cId="1862592711" sldId="260"/>
            <ac:picMk id="28" creationId="{FE061569-EDF8-4613-B3E9-F8AE7B84A0A8}"/>
          </ac:picMkLst>
        </pc:picChg>
      </pc:sldChg>
      <pc:sldChg chg="addSp delSp modSp new mod setBg modClrScheme chgLayout">
        <pc:chgData name="Ian Chang" userId="S::14yc65@queensu.ca::112aeb85-1a2e-4f81-842c-773bbe82bd97" providerId="AD" clId="Web-{0577E2F1-C9D5-4D96-8CB5-3BCCB43CD4B7}" dt="2019-11-29T17:33:07.788" v="298" actId="1076"/>
        <pc:sldMkLst>
          <pc:docMk/>
          <pc:sldMk cId="388985173" sldId="261"/>
        </pc:sldMkLst>
        <pc:spChg chg="mod ord">
          <ac:chgData name="Ian Chang" userId="S::14yc65@queensu.ca::112aeb85-1a2e-4f81-842c-773bbe82bd97" providerId="AD" clId="Web-{0577E2F1-C9D5-4D96-8CB5-3BCCB43CD4B7}" dt="2019-11-29T17:31:34.956" v="247" actId="20577"/>
          <ac:spMkLst>
            <pc:docMk/>
            <pc:sldMk cId="388985173" sldId="261"/>
            <ac:spMk id="2" creationId="{111FE13F-5ADF-4525-A664-1CA475D59DF6}"/>
          </ac:spMkLst>
        </pc:spChg>
        <pc:spChg chg="del mod ord">
          <ac:chgData name="Ian Chang" userId="S::14yc65@queensu.ca::112aeb85-1a2e-4f81-842c-773bbe82bd97" providerId="AD" clId="Web-{0577E2F1-C9D5-4D96-8CB5-3BCCB43CD4B7}" dt="2019-11-29T17:23:52.013" v="77"/>
          <ac:spMkLst>
            <pc:docMk/>
            <pc:sldMk cId="388985173" sldId="261"/>
            <ac:spMk id="3" creationId="{69EB737E-B3AA-442F-BCE7-F2ECF4594CDB}"/>
          </ac:spMkLst>
        </pc:spChg>
        <pc:spChg chg="add del">
          <ac:chgData name="Ian Chang" userId="S::14yc65@queensu.ca::112aeb85-1a2e-4f81-842c-773bbe82bd97" providerId="AD" clId="Web-{0577E2F1-C9D5-4D96-8CB5-3BCCB43CD4B7}" dt="2019-11-29T17:23:54.077" v="79"/>
          <ac:spMkLst>
            <pc:docMk/>
            <pc:sldMk cId="388985173" sldId="261"/>
            <ac:spMk id="4" creationId="{C3920229-97C8-426F-97F0-423E5EBADBB0}"/>
          </ac:spMkLst>
        </pc:spChg>
        <pc:spChg chg="add del">
          <ac:chgData name="Ian Chang" userId="S::14yc65@queensu.ca::112aeb85-1a2e-4f81-842c-773bbe82bd97" providerId="AD" clId="Web-{0577E2F1-C9D5-4D96-8CB5-3BCCB43CD4B7}" dt="2019-11-29T17:23:54.077" v="78"/>
          <ac:spMkLst>
            <pc:docMk/>
            <pc:sldMk cId="388985173" sldId="261"/>
            <ac:spMk id="5" creationId="{8E542AD9-2824-448B-B91C-C2109C6C512D}"/>
          </ac:spMkLst>
        </pc:spChg>
        <pc:spChg chg="add mod">
          <ac:chgData name="Ian Chang" userId="S::14yc65@queensu.ca::112aeb85-1a2e-4f81-842c-773bbe82bd97" providerId="AD" clId="Web-{0577E2F1-C9D5-4D96-8CB5-3BCCB43CD4B7}" dt="2019-11-29T17:33:07.788" v="298" actId="1076"/>
          <ac:spMkLst>
            <pc:docMk/>
            <pc:sldMk cId="388985173" sldId="261"/>
            <ac:spMk id="6" creationId="{326D5754-9CD6-4FC5-A11B-7FD552D20F8E}"/>
          </ac:spMkLst>
        </pc:spChg>
        <pc:spChg chg="add mod">
          <ac:chgData name="Ian Chang" userId="S::14yc65@queensu.ca::112aeb85-1a2e-4f81-842c-773bbe82bd97" providerId="AD" clId="Web-{0577E2F1-C9D5-4D96-8CB5-3BCCB43CD4B7}" dt="2019-11-29T17:26:29.208" v="135" actId="20577"/>
          <ac:spMkLst>
            <pc:docMk/>
            <pc:sldMk cId="388985173" sldId="261"/>
            <ac:spMk id="7" creationId="{DF9BC74E-16CE-40DB-BCB8-98ADF3B6A47C}"/>
          </ac:spMkLst>
        </pc:spChg>
        <pc:spChg chg="add mod">
          <ac:chgData name="Ian Chang" userId="S::14yc65@queensu.ca::112aeb85-1a2e-4f81-842c-773bbe82bd97" providerId="AD" clId="Web-{0577E2F1-C9D5-4D96-8CB5-3BCCB43CD4B7}" dt="2019-11-29T17:33:00.006" v="295" actId="1076"/>
          <ac:spMkLst>
            <pc:docMk/>
            <pc:sldMk cId="388985173" sldId="261"/>
            <ac:spMk id="10" creationId="{79BC6219-0402-457D-9760-F5E3B3A4CF1D}"/>
          </ac:spMkLst>
        </pc:spChg>
        <pc:spChg chg="add mod">
          <ac:chgData name="Ian Chang" userId="S::14yc65@queensu.ca::112aeb85-1a2e-4f81-842c-773bbe82bd97" providerId="AD" clId="Web-{0577E2F1-C9D5-4D96-8CB5-3BCCB43CD4B7}" dt="2019-11-29T17:33:00.006" v="296" actId="1076"/>
          <ac:spMkLst>
            <pc:docMk/>
            <pc:sldMk cId="388985173" sldId="261"/>
            <ac:spMk id="11" creationId="{64EA4634-432A-42F9-98F5-D610ACE484DE}"/>
          </ac:spMkLst>
        </pc:spChg>
        <pc:spChg chg="add mod">
          <ac:chgData name="Ian Chang" userId="S::14yc65@queensu.ca::112aeb85-1a2e-4f81-842c-773bbe82bd97" providerId="AD" clId="Web-{0577E2F1-C9D5-4D96-8CB5-3BCCB43CD4B7}" dt="2019-11-29T17:33:00.006" v="297" actId="1076"/>
          <ac:spMkLst>
            <pc:docMk/>
            <pc:sldMk cId="388985173" sldId="261"/>
            <ac:spMk id="12" creationId="{798D7058-1E41-41F5-A0ED-77710EEC6165}"/>
          </ac:spMkLst>
        </pc:spChg>
        <pc:spChg chg="add mod">
          <ac:chgData name="Ian Chang" userId="S::14yc65@queensu.ca::112aeb85-1a2e-4f81-842c-773bbe82bd97" providerId="AD" clId="Web-{0577E2F1-C9D5-4D96-8CB5-3BCCB43CD4B7}" dt="2019-11-29T17:32:47.975" v="293" actId="1076"/>
          <ac:spMkLst>
            <pc:docMk/>
            <pc:sldMk cId="388985173" sldId="261"/>
            <ac:spMk id="14" creationId="{15129173-27CF-427E-AC98-4A53B646958F}"/>
          </ac:spMkLst>
        </pc:spChg>
        <pc:spChg chg="add del">
          <ac:chgData name="Ian Chang" userId="S::14yc65@queensu.ca::112aeb85-1a2e-4f81-842c-773bbe82bd97" providerId="AD" clId="Web-{0577E2F1-C9D5-4D96-8CB5-3BCCB43CD4B7}" dt="2019-11-29T17:31:37.753" v="249"/>
          <ac:spMkLst>
            <pc:docMk/>
            <pc:sldMk cId="388985173" sldId="261"/>
            <ac:spMk id="16" creationId="{114F7474-6C91-4898-8715-7B23FB4022F3}"/>
          </ac:spMkLst>
        </pc:spChg>
        <pc:spChg chg="add del">
          <ac:chgData name="Ian Chang" userId="S::14yc65@queensu.ca::112aeb85-1a2e-4f81-842c-773bbe82bd97" providerId="AD" clId="Web-{0577E2F1-C9D5-4D96-8CB5-3BCCB43CD4B7}" dt="2019-11-29T17:31:44.300" v="251"/>
          <ac:spMkLst>
            <pc:docMk/>
            <pc:sldMk cId="388985173" sldId="261"/>
            <ac:spMk id="18" creationId="{551E8578-CA13-4870-901A-1665789308EE}"/>
          </ac:spMkLst>
        </pc:spChg>
        <pc:spChg chg="add mod">
          <ac:chgData name="Ian Chang" userId="S::14yc65@queensu.ca::112aeb85-1a2e-4f81-842c-773bbe82bd97" providerId="AD" clId="Web-{0577E2F1-C9D5-4D96-8CB5-3BCCB43CD4B7}" dt="2019-11-29T17:32:13.114" v="282" actId="20577"/>
          <ac:spMkLst>
            <pc:docMk/>
            <pc:sldMk cId="388985173" sldId="261"/>
            <ac:spMk id="19" creationId="{4E4F4893-1DD8-491C-80BA-C44CD0BEEF1B}"/>
          </ac:spMkLst>
        </pc:spChg>
        <pc:picChg chg="add del mod">
          <ac:chgData name="Ian Chang" userId="S::14yc65@queensu.ca::112aeb85-1a2e-4f81-842c-773bbe82bd97" providerId="AD" clId="Web-{0577E2F1-C9D5-4D96-8CB5-3BCCB43CD4B7}" dt="2019-11-29T17:26:38.911" v="139"/>
          <ac:picMkLst>
            <pc:docMk/>
            <pc:sldMk cId="388985173" sldId="261"/>
            <ac:picMk id="8" creationId="{615660D6-E9E6-46B4-8A39-AB47350F3CE9}"/>
          </ac:picMkLst>
        </pc:picChg>
      </pc:sldChg>
      <pc:sldMasterChg chg="add del addSldLayout delSldLayout">
        <pc:chgData name="Ian Chang" userId="S::14yc65@queensu.ca::112aeb85-1a2e-4f81-842c-773bbe82bd97" providerId="AD" clId="Web-{0577E2F1-C9D5-4D96-8CB5-3BCCB43CD4B7}" dt="2019-11-29T17:22:39.182" v="68"/>
        <pc:sldMasterMkLst>
          <pc:docMk/>
          <pc:sldMasterMk cId="1108672115" sldId="2147483672"/>
        </pc:sldMasterMkLst>
        <pc:sldLayoutChg chg="add del">
          <pc:chgData name="Ian Chang" userId="S::14yc65@queensu.ca::112aeb85-1a2e-4f81-842c-773bbe82bd97" providerId="AD" clId="Web-{0577E2F1-C9D5-4D96-8CB5-3BCCB43CD4B7}" dt="2019-11-29T17:22:39.182" v="68"/>
          <pc:sldLayoutMkLst>
            <pc:docMk/>
            <pc:sldMasterMk cId="1108672115" sldId="2147483672"/>
            <pc:sldLayoutMk cId="590769433" sldId="2147483673"/>
          </pc:sldLayoutMkLst>
        </pc:sldLayoutChg>
        <pc:sldLayoutChg chg="add del">
          <pc:chgData name="Ian Chang" userId="S::14yc65@queensu.ca::112aeb85-1a2e-4f81-842c-773bbe82bd97" providerId="AD" clId="Web-{0577E2F1-C9D5-4D96-8CB5-3BCCB43CD4B7}" dt="2019-11-29T17:22:39.182" v="68"/>
          <pc:sldLayoutMkLst>
            <pc:docMk/>
            <pc:sldMasterMk cId="1108672115" sldId="2147483672"/>
            <pc:sldLayoutMk cId="2264053509" sldId="2147483674"/>
          </pc:sldLayoutMkLst>
        </pc:sldLayoutChg>
        <pc:sldLayoutChg chg="add del">
          <pc:chgData name="Ian Chang" userId="S::14yc65@queensu.ca::112aeb85-1a2e-4f81-842c-773bbe82bd97" providerId="AD" clId="Web-{0577E2F1-C9D5-4D96-8CB5-3BCCB43CD4B7}" dt="2019-11-29T17:22:39.182" v="68"/>
          <pc:sldLayoutMkLst>
            <pc:docMk/>
            <pc:sldMasterMk cId="1108672115" sldId="2147483672"/>
            <pc:sldLayoutMk cId="2795876659" sldId="2147483675"/>
          </pc:sldLayoutMkLst>
        </pc:sldLayoutChg>
        <pc:sldLayoutChg chg="add del">
          <pc:chgData name="Ian Chang" userId="S::14yc65@queensu.ca::112aeb85-1a2e-4f81-842c-773bbe82bd97" providerId="AD" clId="Web-{0577E2F1-C9D5-4D96-8CB5-3BCCB43CD4B7}" dt="2019-11-29T17:22:39.182" v="68"/>
          <pc:sldLayoutMkLst>
            <pc:docMk/>
            <pc:sldMasterMk cId="1108672115" sldId="2147483672"/>
            <pc:sldLayoutMk cId="3233743276" sldId="2147483676"/>
          </pc:sldLayoutMkLst>
        </pc:sldLayoutChg>
        <pc:sldLayoutChg chg="add del">
          <pc:chgData name="Ian Chang" userId="S::14yc65@queensu.ca::112aeb85-1a2e-4f81-842c-773bbe82bd97" providerId="AD" clId="Web-{0577E2F1-C9D5-4D96-8CB5-3BCCB43CD4B7}" dt="2019-11-29T17:22:39.182" v="68"/>
          <pc:sldLayoutMkLst>
            <pc:docMk/>
            <pc:sldMasterMk cId="1108672115" sldId="2147483672"/>
            <pc:sldLayoutMk cId="3266661014" sldId="2147483677"/>
          </pc:sldLayoutMkLst>
        </pc:sldLayoutChg>
        <pc:sldLayoutChg chg="add del">
          <pc:chgData name="Ian Chang" userId="S::14yc65@queensu.ca::112aeb85-1a2e-4f81-842c-773bbe82bd97" providerId="AD" clId="Web-{0577E2F1-C9D5-4D96-8CB5-3BCCB43CD4B7}" dt="2019-11-29T17:22:39.182" v="68"/>
          <pc:sldLayoutMkLst>
            <pc:docMk/>
            <pc:sldMasterMk cId="1108672115" sldId="2147483672"/>
            <pc:sldLayoutMk cId="3604238312" sldId="2147483678"/>
          </pc:sldLayoutMkLst>
        </pc:sldLayoutChg>
        <pc:sldLayoutChg chg="add del">
          <pc:chgData name="Ian Chang" userId="S::14yc65@queensu.ca::112aeb85-1a2e-4f81-842c-773bbe82bd97" providerId="AD" clId="Web-{0577E2F1-C9D5-4D96-8CB5-3BCCB43CD4B7}" dt="2019-11-29T17:22:39.182" v="68"/>
          <pc:sldLayoutMkLst>
            <pc:docMk/>
            <pc:sldMasterMk cId="1108672115" sldId="2147483672"/>
            <pc:sldLayoutMk cId="3814417120" sldId="2147483679"/>
          </pc:sldLayoutMkLst>
        </pc:sldLayoutChg>
        <pc:sldLayoutChg chg="add del">
          <pc:chgData name="Ian Chang" userId="S::14yc65@queensu.ca::112aeb85-1a2e-4f81-842c-773bbe82bd97" providerId="AD" clId="Web-{0577E2F1-C9D5-4D96-8CB5-3BCCB43CD4B7}" dt="2019-11-29T17:22:39.182" v="68"/>
          <pc:sldLayoutMkLst>
            <pc:docMk/>
            <pc:sldMasterMk cId="1108672115" sldId="2147483672"/>
            <pc:sldLayoutMk cId="3350130279" sldId="2147483680"/>
          </pc:sldLayoutMkLst>
        </pc:sldLayoutChg>
        <pc:sldLayoutChg chg="add del">
          <pc:chgData name="Ian Chang" userId="S::14yc65@queensu.ca::112aeb85-1a2e-4f81-842c-773bbe82bd97" providerId="AD" clId="Web-{0577E2F1-C9D5-4D96-8CB5-3BCCB43CD4B7}" dt="2019-11-29T17:22:39.182" v="68"/>
          <pc:sldLayoutMkLst>
            <pc:docMk/>
            <pc:sldMasterMk cId="1108672115" sldId="2147483672"/>
            <pc:sldLayoutMk cId="3438638631" sldId="2147483681"/>
          </pc:sldLayoutMkLst>
        </pc:sldLayoutChg>
        <pc:sldLayoutChg chg="add del">
          <pc:chgData name="Ian Chang" userId="S::14yc65@queensu.ca::112aeb85-1a2e-4f81-842c-773bbe82bd97" providerId="AD" clId="Web-{0577E2F1-C9D5-4D96-8CB5-3BCCB43CD4B7}" dt="2019-11-29T17:22:39.182" v="68"/>
          <pc:sldLayoutMkLst>
            <pc:docMk/>
            <pc:sldMasterMk cId="1108672115" sldId="2147483672"/>
            <pc:sldLayoutMk cId="1819554170" sldId="2147483682"/>
          </pc:sldLayoutMkLst>
        </pc:sldLayoutChg>
        <pc:sldLayoutChg chg="add del">
          <pc:chgData name="Ian Chang" userId="S::14yc65@queensu.ca::112aeb85-1a2e-4f81-842c-773bbe82bd97" providerId="AD" clId="Web-{0577E2F1-C9D5-4D96-8CB5-3BCCB43CD4B7}" dt="2019-11-29T17:22:39.182" v="68"/>
          <pc:sldLayoutMkLst>
            <pc:docMk/>
            <pc:sldMasterMk cId="1108672115" sldId="2147483672"/>
            <pc:sldLayoutMk cId="3233829005" sldId="2147483683"/>
          </pc:sldLayoutMkLst>
        </pc:sldLayoutChg>
        <pc:sldLayoutChg chg="add del">
          <pc:chgData name="Ian Chang" userId="S::14yc65@queensu.ca::112aeb85-1a2e-4f81-842c-773bbe82bd97" providerId="AD" clId="Web-{0577E2F1-C9D5-4D96-8CB5-3BCCB43CD4B7}" dt="2019-11-29T17:22:39.182" v="68"/>
          <pc:sldLayoutMkLst>
            <pc:docMk/>
            <pc:sldMasterMk cId="1108672115" sldId="2147483672"/>
            <pc:sldLayoutMk cId="2223027011" sldId="2147483684"/>
          </pc:sldLayoutMkLst>
        </pc:sldLayoutChg>
        <pc:sldLayoutChg chg="add del">
          <pc:chgData name="Ian Chang" userId="S::14yc65@queensu.ca::112aeb85-1a2e-4f81-842c-773bbe82bd97" providerId="AD" clId="Web-{0577E2F1-C9D5-4D96-8CB5-3BCCB43CD4B7}" dt="2019-11-29T17:22:39.182" v="68"/>
          <pc:sldLayoutMkLst>
            <pc:docMk/>
            <pc:sldMasterMk cId="1108672115" sldId="2147483672"/>
            <pc:sldLayoutMk cId="1462134001" sldId="2147483685"/>
          </pc:sldLayoutMkLst>
        </pc:sldLayoutChg>
        <pc:sldLayoutChg chg="add del">
          <pc:chgData name="Ian Chang" userId="S::14yc65@queensu.ca::112aeb85-1a2e-4f81-842c-773bbe82bd97" providerId="AD" clId="Web-{0577E2F1-C9D5-4D96-8CB5-3BCCB43CD4B7}" dt="2019-11-29T17:22:39.182" v="68"/>
          <pc:sldLayoutMkLst>
            <pc:docMk/>
            <pc:sldMasterMk cId="1108672115" sldId="2147483672"/>
            <pc:sldLayoutMk cId="3592636308" sldId="2147483686"/>
          </pc:sldLayoutMkLst>
        </pc:sldLayoutChg>
        <pc:sldLayoutChg chg="add del">
          <pc:chgData name="Ian Chang" userId="S::14yc65@queensu.ca::112aeb85-1a2e-4f81-842c-773bbe82bd97" providerId="AD" clId="Web-{0577E2F1-C9D5-4D96-8CB5-3BCCB43CD4B7}" dt="2019-11-29T17:22:39.182" v="68"/>
          <pc:sldLayoutMkLst>
            <pc:docMk/>
            <pc:sldMasterMk cId="1108672115" sldId="2147483672"/>
            <pc:sldLayoutMk cId="1080734874" sldId="2147483687"/>
          </pc:sldLayoutMkLst>
        </pc:sldLayoutChg>
        <pc:sldLayoutChg chg="add del">
          <pc:chgData name="Ian Chang" userId="S::14yc65@queensu.ca::112aeb85-1a2e-4f81-842c-773bbe82bd97" providerId="AD" clId="Web-{0577E2F1-C9D5-4D96-8CB5-3BCCB43CD4B7}" dt="2019-11-29T17:22:39.182" v="68"/>
          <pc:sldLayoutMkLst>
            <pc:docMk/>
            <pc:sldMasterMk cId="1108672115" sldId="2147483672"/>
            <pc:sldLayoutMk cId="1501858482" sldId="2147483688"/>
          </pc:sldLayoutMkLst>
        </pc:sldLayoutChg>
        <pc:sldLayoutChg chg="add del">
          <pc:chgData name="Ian Chang" userId="S::14yc65@queensu.ca::112aeb85-1a2e-4f81-842c-773bbe82bd97" providerId="AD" clId="Web-{0577E2F1-C9D5-4D96-8CB5-3BCCB43CD4B7}" dt="2019-11-29T17:22:39.182" v="68"/>
          <pc:sldLayoutMkLst>
            <pc:docMk/>
            <pc:sldMasterMk cId="1108672115" sldId="2147483672"/>
            <pc:sldLayoutMk cId="2265007219" sldId="2147483689"/>
          </pc:sldLayoutMkLst>
        </pc:sldLayoutChg>
      </pc:sldMasterChg>
      <pc:sldMasterChg chg="add del addSldLayout delSldLayout modSldLayout">
        <pc:chgData name="Ian Chang" userId="S::14yc65@queensu.ca::112aeb85-1a2e-4f81-842c-773bbe82bd97" providerId="AD" clId="Web-{0577E2F1-C9D5-4D96-8CB5-3BCCB43CD4B7}" dt="2019-11-29T17:22:39.182" v="68"/>
        <pc:sldMasterMkLst>
          <pc:docMk/>
          <pc:sldMasterMk cId="613794897" sldId="2147483690"/>
        </pc:sldMasterMkLst>
        <pc:sldLayoutChg chg="add del mod replId">
          <pc:chgData name="Ian Chang" userId="S::14yc65@queensu.ca::112aeb85-1a2e-4f81-842c-773bbe82bd97" providerId="AD" clId="Web-{0577E2F1-C9D5-4D96-8CB5-3BCCB43CD4B7}" dt="2019-11-29T17:22:39.182" v="68"/>
          <pc:sldLayoutMkLst>
            <pc:docMk/>
            <pc:sldMasterMk cId="613794897" sldId="2147483690"/>
            <pc:sldLayoutMk cId="745196156" sldId="2147483691"/>
          </pc:sldLayoutMkLst>
        </pc:sldLayoutChg>
        <pc:sldLayoutChg chg="add del mod replId">
          <pc:chgData name="Ian Chang" userId="S::14yc65@queensu.ca::112aeb85-1a2e-4f81-842c-773bbe82bd97" providerId="AD" clId="Web-{0577E2F1-C9D5-4D96-8CB5-3BCCB43CD4B7}" dt="2019-11-29T17:22:39.182" v="68"/>
          <pc:sldLayoutMkLst>
            <pc:docMk/>
            <pc:sldMasterMk cId="613794897" sldId="2147483690"/>
            <pc:sldLayoutMk cId="3731183478" sldId="2147483692"/>
          </pc:sldLayoutMkLst>
        </pc:sldLayoutChg>
        <pc:sldLayoutChg chg="add del mod replId">
          <pc:chgData name="Ian Chang" userId="S::14yc65@queensu.ca::112aeb85-1a2e-4f81-842c-773bbe82bd97" providerId="AD" clId="Web-{0577E2F1-C9D5-4D96-8CB5-3BCCB43CD4B7}" dt="2019-11-29T17:22:39.182" v="68"/>
          <pc:sldLayoutMkLst>
            <pc:docMk/>
            <pc:sldMasterMk cId="613794897" sldId="2147483690"/>
            <pc:sldLayoutMk cId="1393375359" sldId="2147483693"/>
          </pc:sldLayoutMkLst>
        </pc:sldLayoutChg>
        <pc:sldLayoutChg chg="add del mod replId">
          <pc:chgData name="Ian Chang" userId="S::14yc65@queensu.ca::112aeb85-1a2e-4f81-842c-773bbe82bd97" providerId="AD" clId="Web-{0577E2F1-C9D5-4D96-8CB5-3BCCB43CD4B7}" dt="2019-11-29T17:22:39.182" v="68"/>
          <pc:sldLayoutMkLst>
            <pc:docMk/>
            <pc:sldMasterMk cId="613794897" sldId="2147483690"/>
            <pc:sldLayoutMk cId="3475220952" sldId="2147483694"/>
          </pc:sldLayoutMkLst>
        </pc:sldLayoutChg>
        <pc:sldLayoutChg chg="add del mod replId">
          <pc:chgData name="Ian Chang" userId="S::14yc65@queensu.ca::112aeb85-1a2e-4f81-842c-773bbe82bd97" providerId="AD" clId="Web-{0577E2F1-C9D5-4D96-8CB5-3BCCB43CD4B7}" dt="2019-11-29T17:22:39.182" v="68"/>
          <pc:sldLayoutMkLst>
            <pc:docMk/>
            <pc:sldMasterMk cId="613794897" sldId="2147483690"/>
            <pc:sldLayoutMk cId="2892769245" sldId="2147483695"/>
          </pc:sldLayoutMkLst>
        </pc:sldLayoutChg>
        <pc:sldLayoutChg chg="add del mod replId">
          <pc:chgData name="Ian Chang" userId="S::14yc65@queensu.ca::112aeb85-1a2e-4f81-842c-773bbe82bd97" providerId="AD" clId="Web-{0577E2F1-C9D5-4D96-8CB5-3BCCB43CD4B7}" dt="2019-11-29T17:22:39.182" v="68"/>
          <pc:sldLayoutMkLst>
            <pc:docMk/>
            <pc:sldMasterMk cId="613794897" sldId="2147483690"/>
            <pc:sldLayoutMk cId="3946433593" sldId="2147483696"/>
          </pc:sldLayoutMkLst>
        </pc:sldLayoutChg>
        <pc:sldLayoutChg chg="add del mod replId">
          <pc:chgData name="Ian Chang" userId="S::14yc65@queensu.ca::112aeb85-1a2e-4f81-842c-773bbe82bd97" providerId="AD" clId="Web-{0577E2F1-C9D5-4D96-8CB5-3BCCB43CD4B7}" dt="2019-11-29T17:22:39.182" v="68"/>
          <pc:sldLayoutMkLst>
            <pc:docMk/>
            <pc:sldMasterMk cId="613794897" sldId="2147483690"/>
            <pc:sldLayoutMk cId="3078174656" sldId="2147483697"/>
          </pc:sldLayoutMkLst>
        </pc:sldLayoutChg>
        <pc:sldLayoutChg chg="add del mod replId">
          <pc:chgData name="Ian Chang" userId="S::14yc65@queensu.ca::112aeb85-1a2e-4f81-842c-773bbe82bd97" providerId="AD" clId="Web-{0577E2F1-C9D5-4D96-8CB5-3BCCB43CD4B7}" dt="2019-11-29T17:22:39.182" v="68"/>
          <pc:sldLayoutMkLst>
            <pc:docMk/>
            <pc:sldMasterMk cId="613794897" sldId="2147483690"/>
            <pc:sldLayoutMk cId="1122817725" sldId="2147483698"/>
          </pc:sldLayoutMkLst>
        </pc:sldLayoutChg>
        <pc:sldLayoutChg chg="add del mod replId">
          <pc:chgData name="Ian Chang" userId="S::14yc65@queensu.ca::112aeb85-1a2e-4f81-842c-773bbe82bd97" providerId="AD" clId="Web-{0577E2F1-C9D5-4D96-8CB5-3BCCB43CD4B7}" dt="2019-11-29T17:22:39.182" v="68"/>
          <pc:sldLayoutMkLst>
            <pc:docMk/>
            <pc:sldMasterMk cId="613794897" sldId="2147483690"/>
            <pc:sldLayoutMk cId="3368428244" sldId="2147483699"/>
          </pc:sldLayoutMkLst>
        </pc:sldLayoutChg>
        <pc:sldLayoutChg chg="add del mod replId">
          <pc:chgData name="Ian Chang" userId="S::14yc65@queensu.ca::112aeb85-1a2e-4f81-842c-773bbe82bd97" providerId="AD" clId="Web-{0577E2F1-C9D5-4D96-8CB5-3BCCB43CD4B7}" dt="2019-11-29T17:22:39.182" v="68"/>
          <pc:sldLayoutMkLst>
            <pc:docMk/>
            <pc:sldMasterMk cId="613794897" sldId="2147483690"/>
            <pc:sldLayoutMk cId="1157908683" sldId="2147483700"/>
          </pc:sldLayoutMkLst>
        </pc:sldLayoutChg>
        <pc:sldLayoutChg chg="add del mod replId">
          <pc:chgData name="Ian Chang" userId="S::14yc65@queensu.ca::112aeb85-1a2e-4f81-842c-773bbe82bd97" providerId="AD" clId="Web-{0577E2F1-C9D5-4D96-8CB5-3BCCB43CD4B7}" dt="2019-11-29T17:22:39.182" v="68"/>
          <pc:sldLayoutMkLst>
            <pc:docMk/>
            <pc:sldMasterMk cId="613794897" sldId="2147483690"/>
            <pc:sldLayoutMk cId="3261515283" sldId="2147483701"/>
          </pc:sldLayoutMkLst>
        </pc:sldLayoutChg>
      </pc:sldMasterChg>
    </pc:docChg>
  </pc:docChgLst>
  <pc:docChgLst>
    <pc:chgData name="Ian Chang" userId="S::14yc65@queensu.ca::112aeb85-1a2e-4f81-842c-773bbe82bd97" providerId="AD" clId="Web-{92C3F1DD-8BE4-E33D-6597-877897B051F3}"/>
    <pc:docChg chg="addSld delSld">
      <pc:chgData name="Ian Chang" userId="S::14yc65@queensu.ca::112aeb85-1a2e-4f81-842c-773bbe82bd97" providerId="AD" clId="Web-{92C3F1DD-8BE4-E33D-6597-877897B051F3}" dt="2019-12-05T05:59:02.612" v="1"/>
      <pc:docMkLst>
        <pc:docMk/>
      </pc:docMkLst>
      <pc:sldChg chg="new del">
        <pc:chgData name="Ian Chang" userId="S::14yc65@queensu.ca::112aeb85-1a2e-4f81-842c-773bbe82bd97" providerId="AD" clId="Web-{92C3F1DD-8BE4-E33D-6597-877897B051F3}" dt="2019-12-05T05:59:02.612" v="1"/>
        <pc:sldMkLst>
          <pc:docMk/>
          <pc:sldMk cId="790090462" sldId="265"/>
        </pc:sldMkLst>
      </pc:sldChg>
    </pc:docChg>
  </pc:docChgLst>
  <pc:docChgLst>
    <pc:chgData name="Ian Chang" userId="S::14yc65@queensu.ca::112aeb85-1a2e-4f81-842c-773bbe82bd97" providerId="AD" clId="Web-{CD066035-A2E5-9E3D-D74D-3AEAE5922342}"/>
    <pc:docChg chg="modSld">
      <pc:chgData name="Ian Chang" userId="S::14yc65@queensu.ca::112aeb85-1a2e-4f81-842c-773bbe82bd97" providerId="AD" clId="Web-{CD066035-A2E5-9E3D-D74D-3AEAE5922342}" dt="2020-02-04T04:39:10.378" v="2" actId="1076"/>
      <pc:docMkLst>
        <pc:docMk/>
      </pc:docMkLst>
      <pc:sldChg chg="modSp">
        <pc:chgData name="Ian Chang" userId="S::14yc65@queensu.ca::112aeb85-1a2e-4f81-842c-773bbe82bd97" providerId="AD" clId="Web-{CD066035-A2E5-9E3D-D74D-3AEAE5922342}" dt="2020-02-04T04:39:10.378" v="2" actId="1076"/>
        <pc:sldMkLst>
          <pc:docMk/>
          <pc:sldMk cId="2568890798" sldId="258"/>
        </pc:sldMkLst>
        <pc:picChg chg="mod">
          <ac:chgData name="Ian Chang" userId="S::14yc65@queensu.ca::112aeb85-1a2e-4f81-842c-773bbe82bd97" providerId="AD" clId="Web-{CD066035-A2E5-9E3D-D74D-3AEAE5922342}" dt="2020-02-04T04:39:10.378" v="2" actId="1076"/>
          <ac:picMkLst>
            <pc:docMk/>
            <pc:sldMk cId="2568890798" sldId="258"/>
            <ac:picMk id="16" creationId="{73B8C6DF-3F58-424F-86C5-36C6938131ED}"/>
          </ac:picMkLst>
        </pc:picChg>
      </pc:sldChg>
    </pc:docChg>
  </pc:docChgLst>
  <pc:docChgLst>
    <pc:chgData name="Adams Liu" userId="S::14zxl@queensu.ca::48262eae-07d8-4fd3-9a51-791a9f2144f0" providerId="AD" clId="Web-{50C030C7-27EB-7DFB-2F01-7D4731AD97FC}"/>
    <pc:docChg chg="modSld">
      <pc:chgData name="Adams Liu" userId="S::14zxl@queensu.ca::48262eae-07d8-4fd3-9a51-791a9f2144f0" providerId="AD" clId="Web-{50C030C7-27EB-7DFB-2F01-7D4731AD97FC}" dt="2019-12-05T15:45:01.168" v="13" actId="20577"/>
      <pc:docMkLst>
        <pc:docMk/>
      </pc:docMkLst>
      <pc:sldChg chg="modSp">
        <pc:chgData name="Adams Liu" userId="S::14zxl@queensu.ca::48262eae-07d8-4fd3-9a51-791a9f2144f0" providerId="AD" clId="Web-{50C030C7-27EB-7DFB-2F01-7D4731AD97FC}" dt="2019-12-05T15:45:01.168" v="12" actId="20577"/>
        <pc:sldMkLst>
          <pc:docMk/>
          <pc:sldMk cId="3345707915" sldId="264"/>
        </pc:sldMkLst>
        <pc:spChg chg="mod">
          <ac:chgData name="Adams Liu" userId="S::14zxl@queensu.ca::48262eae-07d8-4fd3-9a51-791a9f2144f0" providerId="AD" clId="Web-{50C030C7-27EB-7DFB-2F01-7D4731AD97FC}" dt="2019-12-05T15:44:57.012" v="4" actId="20577"/>
          <ac:spMkLst>
            <pc:docMk/>
            <pc:sldMk cId="3345707915" sldId="264"/>
            <ac:spMk id="5" creationId="{6D19F5A7-47E6-4BB6-ABA9-9558E954BF90}"/>
          </ac:spMkLst>
        </pc:spChg>
        <pc:spChg chg="mod">
          <ac:chgData name="Adams Liu" userId="S::14zxl@queensu.ca::48262eae-07d8-4fd3-9a51-791a9f2144f0" providerId="AD" clId="Web-{50C030C7-27EB-7DFB-2F01-7D4731AD97FC}" dt="2019-12-05T15:45:01.168" v="12" actId="20577"/>
          <ac:spMkLst>
            <pc:docMk/>
            <pc:sldMk cId="3345707915" sldId="264"/>
            <ac:spMk id="6" creationId="{A55EE41C-6EDF-452C-8D00-9E4E65757D5A}"/>
          </ac:spMkLst>
        </pc:spChg>
      </pc:sldChg>
    </pc:docChg>
  </pc:docChgLst>
  <pc:docChgLst>
    <pc:chgData name="Adams Liu" userId="S::14zxl@queensu.ca::48262eae-07d8-4fd3-9a51-791a9f2144f0" providerId="AD" clId="Web-{5F79142B-260D-82D1-3007-2127EE3E7981}"/>
    <pc:docChg chg="modSld">
      <pc:chgData name="Adams Liu" userId="S::14zxl@queensu.ca::48262eae-07d8-4fd3-9a51-791a9f2144f0" providerId="AD" clId="Web-{5F79142B-260D-82D1-3007-2127EE3E7981}" dt="2019-12-05T21:36:08.046" v="83" actId="20577"/>
      <pc:docMkLst>
        <pc:docMk/>
      </pc:docMkLst>
      <pc:sldChg chg="modSp">
        <pc:chgData name="Adams Liu" userId="S::14zxl@queensu.ca::48262eae-07d8-4fd3-9a51-791a9f2144f0" providerId="AD" clId="Web-{5F79142B-260D-82D1-3007-2127EE3E7981}" dt="2019-12-05T21:36:06.405" v="81" actId="20577"/>
        <pc:sldMkLst>
          <pc:docMk/>
          <pc:sldMk cId="109857222" sldId="256"/>
        </pc:sldMkLst>
        <pc:spChg chg="mod">
          <ac:chgData name="Adams Liu" userId="S::14zxl@queensu.ca::48262eae-07d8-4fd3-9a51-791a9f2144f0" providerId="AD" clId="Web-{5F79142B-260D-82D1-3007-2127EE3E7981}" dt="2019-12-05T21:36:06.405" v="81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6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5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29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3027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34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36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34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58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07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53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7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4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6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3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17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30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38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72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Smart Mirror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86905"/>
            <a:ext cx="8911383" cy="13662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Midterm Progress</a:t>
            </a:r>
          </a:p>
          <a:p>
            <a:r>
              <a:rPr lang="en-US">
                <a:cs typeface="Calibri"/>
              </a:rPr>
              <a:t>Group 36: Kingsley Chu, Adams Liu, Ian Chang</a:t>
            </a:r>
          </a:p>
          <a:p>
            <a:r>
              <a:rPr lang="en-US">
                <a:cs typeface="Calibri"/>
              </a:rPr>
              <a:t>Date: dEC/05/2019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45281-0590-44C4-950F-A9900A3C9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88E97-7474-4955-84F5-F303228F0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112" y="1738593"/>
            <a:ext cx="8946541" cy="419548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3600" dirty="0"/>
              <a:t>Build the mirror</a:t>
            </a:r>
          </a:p>
          <a:p>
            <a:endParaRPr lang="en-US" sz="3600" dirty="0"/>
          </a:p>
          <a:p>
            <a:r>
              <a:rPr lang="en-US" sz="3600" dirty="0"/>
              <a:t>Integration development between Alexa, Raspberry Pi, and Mirror</a:t>
            </a:r>
            <a:endParaRPr lang="en-US"/>
          </a:p>
          <a:p>
            <a:endParaRPr lang="en-US" sz="3600" dirty="0"/>
          </a:p>
          <a:p>
            <a:r>
              <a:rPr lang="en-US" sz="3600" dirty="0"/>
              <a:t>Integration testing with between the ecosystem</a:t>
            </a:r>
          </a:p>
          <a:p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05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8CF22-8E56-4FBA-854E-B4934D22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Divided the roles into 3 parts</a:t>
            </a:r>
          </a:p>
        </p:txBody>
      </p:sp>
      <p:pic>
        <p:nvPicPr>
          <p:cNvPr id="6" name="Picture 6" descr="A close up of a device&#10;&#10;Description generated with high confidence">
            <a:extLst>
              <a:ext uri="{FF2B5EF4-FFF2-40B4-BE49-F238E27FC236}">
                <a16:creationId xmlns:a16="http://schemas.microsoft.com/office/drawing/2014/main" id="{81AF0654-0723-4569-9752-49677BE3A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602" y="2269604"/>
            <a:ext cx="2087302" cy="2077656"/>
          </a:xfrm>
          <a:prstGeom prst="rect">
            <a:avLst/>
          </a:prstGeom>
        </p:spPr>
      </p:pic>
      <p:pic>
        <p:nvPicPr>
          <p:cNvPr id="18" name="Picture 18" descr="A picture containing flower&#10;&#10;Description generated with very high confidence">
            <a:extLst>
              <a:ext uri="{FF2B5EF4-FFF2-40B4-BE49-F238E27FC236}">
                <a16:creationId xmlns:a16="http://schemas.microsoft.com/office/drawing/2014/main" id="{BE8D2B55-A2D9-4F0D-BFE6-E487C3887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1920" y="2115273"/>
            <a:ext cx="2318795" cy="23091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A519A1D-E244-4253-8DF6-942CE6427AC4}"/>
              </a:ext>
            </a:extLst>
          </p:cNvPr>
          <p:cNvSpPr txBox="1"/>
          <p:nvPr/>
        </p:nvSpPr>
        <p:spPr>
          <a:xfrm>
            <a:off x="4377159" y="4531488"/>
            <a:ext cx="351484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Amazon Voice Development</a:t>
            </a:r>
            <a:br>
              <a:rPr lang="en-US"/>
            </a:br>
            <a:r>
              <a:rPr lang="en-US"/>
              <a:t>[Adams Liu]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8A6A5E-7BC4-40C5-9832-0DEEFEB545FC}"/>
              </a:ext>
            </a:extLst>
          </p:cNvPr>
          <p:cNvSpPr txBox="1"/>
          <p:nvPr/>
        </p:nvSpPr>
        <p:spPr>
          <a:xfrm>
            <a:off x="8119640" y="4541134"/>
            <a:ext cx="351484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Fullstack</a:t>
            </a:r>
            <a:r>
              <a:rPr lang="en-US"/>
              <a:t> + GUI Development</a:t>
            </a:r>
          </a:p>
          <a:p>
            <a:pPr algn="ctr"/>
            <a:r>
              <a:rPr lang="en-US"/>
              <a:t>[Kingsley Chu]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BE434D-2128-4154-BFFD-3C5FD55A65DF}"/>
              </a:ext>
            </a:extLst>
          </p:cNvPr>
          <p:cNvSpPr txBox="1"/>
          <p:nvPr/>
        </p:nvSpPr>
        <p:spPr>
          <a:xfrm>
            <a:off x="383893" y="4531489"/>
            <a:ext cx="37463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Hardware/Frame Development</a:t>
            </a:r>
          </a:p>
          <a:p>
            <a:pPr algn="ctr"/>
            <a:r>
              <a:rPr lang="en-US"/>
              <a:t>[Ian Chang]</a:t>
            </a:r>
          </a:p>
        </p:txBody>
      </p:sp>
      <p:pic>
        <p:nvPicPr>
          <p:cNvPr id="23" name="Picture 2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74F8AD7-BB00-4705-92C3-D72041E2A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109" y="2115273"/>
            <a:ext cx="2386314" cy="238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0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20133-07CE-469D-9A3D-D3764AA7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Hardware &amp; Materials </a:t>
            </a:r>
          </a:p>
        </p:txBody>
      </p:sp>
      <p:pic>
        <p:nvPicPr>
          <p:cNvPr id="10" name="Picture 10" descr="A flat screen tv sitting on top of a computer&#10;&#10;Description generated with very high confidence">
            <a:extLst>
              <a:ext uri="{FF2B5EF4-FFF2-40B4-BE49-F238E27FC236}">
                <a16:creationId xmlns:a16="http://schemas.microsoft.com/office/drawing/2014/main" id="{2E5FBD5E-C1CD-4F39-905B-3BEC4A7D4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46" y="1619803"/>
            <a:ext cx="3084786" cy="2425470"/>
          </a:xfrm>
          <a:prstGeom prst="rect">
            <a:avLst/>
          </a:prstGeom>
        </p:spPr>
      </p:pic>
      <p:pic>
        <p:nvPicPr>
          <p:cNvPr id="14" name="Picture 14" descr="A picture containing table&#10;&#10;Description generated with very high confidence">
            <a:extLst>
              <a:ext uri="{FF2B5EF4-FFF2-40B4-BE49-F238E27FC236}">
                <a16:creationId xmlns:a16="http://schemas.microsoft.com/office/drawing/2014/main" id="{8BE6457A-D8DE-4C0C-AA92-8849DCCAE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6331" y="1554529"/>
            <a:ext cx="3495182" cy="4052098"/>
          </a:xfrm>
          <a:prstGeom prst="rect">
            <a:avLst/>
          </a:prstGeom>
        </p:spPr>
      </p:pic>
      <p:pic>
        <p:nvPicPr>
          <p:cNvPr id="16" name="Picture 16" descr="A picture containing computer&#10;&#10;Description generated with very high confidence">
            <a:extLst>
              <a:ext uri="{FF2B5EF4-FFF2-40B4-BE49-F238E27FC236}">
                <a16:creationId xmlns:a16="http://schemas.microsoft.com/office/drawing/2014/main" id="{73B8C6DF-3F58-424F-86C5-36C69381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9186" y="1556034"/>
            <a:ext cx="3452648" cy="398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90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AC73C-0954-42B8-9704-2449B110D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of Materials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CEB094-D2F5-4D1C-9E21-89F18738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337539"/>
              </p:ext>
            </p:extLst>
          </p:nvPr>
        </p:nvGraphicFramePr>
        <p:xfrm>
          <a:off x="2088356" y="1585674"/>
          <a:ext cx="8108914" cy="4654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4457">
                  <a:extLst>
                    <a:ext uri="{9D8B030D-6E8A-4147-A177-3AD203B41FA5}">
                      <a16:colId xmlns:a16="http://schemas.microsoft.com/office/drawing/2014/main" val="3404797818"/>
                    </a:ext>
                  </a:extLst>
                </a:gridCol>
                <a:gridCol w="4054457">
                  <a:extLst>
                    <a:ext uri="{9D8B030D-6E8A-4147-A177-3AD203B41FA5}">
                      <a16:colId xmlns:a16="http://schemas.microsoft.com/office/drawing/2014/main" val="1243510356"/>
                    </a:ext>
                  </a:extLst>
                </a:gridCol>
              </a:tblGrid>
              <a:tr h="435520">
                <a:tc>
                  <a:txBody>
                    <a:bodyPr/>
                    <a:lstStyle/>
                    <a:p>
                      <a:pPr rtl="0" fontAlgn="base"/>
                      <a:r>
                        <a:rPr lang="en-US" sz="2000">
                          <a:effectLst/>
                          <a:latin typeface="Abadi"/>
                        </a:rPr>
                        <a:t>Item  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Abad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2000">
                          <a:effectLst/>
                          <a:latin typeface="Abadi"/>
                        </a:rPr>
                        <a:t>Price  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Abad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775660"/>
                  </a:ext>
                </a:extLst>
              </a:tr>
              <a:tr h="387128">
                <a:tc>
                  <a:txBody>
                    <a:bodyPr/>
                    <a:lstStyle/>
                    <a:p>
                      <a:pPr rtl="0" fontAlgn="base"/>
                      <a:r>
                        <a:rPr lang="en-US" sz="2000">
                          <a:effectLst/>
                          <a:latin typeface="Abadi"/>
                        </a:rPr>
                        <a:t>1x3x8 Pine Lumber    </a:t>
                      </a:r>
                      <a:endParaRPr lang="en-US" sz="2000" b="1">
                        <a:effectLst/>
                        <a:latin typeface="Abad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>
                          <a:effectLst/>
                          <a:latin typeface="Abadi"/>
                        </a:rPr>
                        <a:t>$8.21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883212"/>
                  </a:ext>
                </a:extLst>
              </a:tr>
              <a:tr h="387128">
                <a:tc>
                  <a:txBody>
                    <a:bodyPr/>
                    <a:lstStyle/>
                    <a:p>
                      <a:pPr rtl="0" fontAlgn="base"/>
                      <a:r>
                        <a:rPr lang="en-US" sz="2000">
                          <a:effectLst/>
                          <a:latin typeface="Abadi"/>
                        </a:rPr>
                        <a:t>1x2x8 Pine Lumber  </a:t>
                      </a:r>
                      <a:endParaRPr lang="en-US" sz="2000" b="1">
                        <a:effectLst/>
                        <a:latin typeface="Abad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>
                          <a:effectLst/>
                          <a:latin typeface="Abadi"/>
                        </a:rPr>
                        <a:t>$5.80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618700"/>
                  </a:ext>
                </a:extLst>
              </a:tr>
              <a:tr h="653279">
                <a:tc>
                  <a:txBody>
                    <a:bodyPr/>
                    <a:lstStyle/>
                    <a:p>
                      <a:pPr rtl="0" fontAlgn="base"/>
                      <a:r>
                        <a:rPr lang="en-US" sz="2000">
                          <a:effectLst/>
                          <a:latin typeface="Abadi"/>
                        </a:rPr>
                        <a:t>21’ Monitor (19.6 x 8.3 x 15.11) </a:t>
                      </a:r>
                      <a:endParaRPr lang="en-US" sz="2000" b="1">
                        <a:effectLst/>
                        <a:latin typeface="Abad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>
                          <a:effectLst/>
                          <a:latin typeface="Abadi"/>
                        </a:rPr>
                        <a:t>$132.82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307203"/>
                  </a:ext>
                </a:extLst>
              </a:tr>
              <a:tr h="387128">
                <a:tc>
                  <a:txBody>
                    <a:bodyPr/>
                    <a:lstStyle/>
                    <a:p>
                      <a:pPr rtl="0" fontAlgn="base"/>
                      <a:r>
                        <a:rPr lang="en-US" sz="2000">
                          <a:effectLst/>
                          <a:latin typeface="Abadi"/>
                        </a:rPr>
                        <a:t>Window Film (36” by 15ft) </a:t>
                      </a:r>
                      <a:endParaRPr lang="en-US" sz="2000" b="1">
                        <a:effectLst/>
                        <a:latin typeface="Abad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>
                          <a:effectLst/>
                          <a:latin typeface="Abadi"/>
                        </a:rPr>
                        <a:t>$50.69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237198"/>
                  </a:ext>
                </a:extLst>
              </a:tr>
              <a:tr h="387128">
                <a:tc>
                  <a:txBody>
                    <a:bodyPr/>
                    <a:lstStyle/>
                    <a:p>
                      <a:pPr rtl="0" fontAlgn="base"/>
                      <a:r>
                        <a:rPr lang="en-US" sz="2000">
                          <a:effectLst/>
                          <a:latin typeface="Abadi"/>
                        </a:rPr>
                        <a:t>PIR Sensor  </a:t>
                      </a:r>
                      <a:endParaRPr lang="en-US" sz="2000" b="1">
                        <a:effectLst/>
                        <a:latin typeface="Abad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>
                          <a:effectLst/>
                          <a:latin typeface="Abadi"/>
                        </a:rPr>
                        <a:t>$3.44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80658"/>
                  </a:ext>
                </a:extLst>
              </a:tr>
              <a:tr h="387128">
                <a:tc>
                  <a:txBody>
                    <a:bodyPr/>
                    <a:lstStyle/>
                    <a:p>
                      <a:pPr rtl="0" fontAlgn="base"/>
                      <a:r>
                        <a:rPr lang="en-US" sz="2000">
                          <a:effectLst/>
                          <a:latin typeface="Abadi"/>
                        </a:rPr>
                        <a:t>RGB Programmable LEDs  </a:t>
                      </a:r>
                      <a:endParaRPr lang="en-US" sz="2000" b="1">
                        <a:effectLst/>
                        <a:latin typeface="Abad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>
                          <a:effectLst/>
                          <a:latin typeface="Abadi"/>
                        </a:rPr>
                        <a:t>$13.99 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999171"/>
                  </a:ext>
                </a:extLst>
              </a:tr>
              <a:tr h="387128">
                <a:tc>
                  <a:txBody>
                    <a:bodyPr/>
                    <a:lstStyle/>
                    <a:p>
                      <a:pPr rtl="0" fontAlgn="base"/>
                      <a:r>
                        <a:rPr lang="en-US" sz="2000">
                          <a:effectLst/>
                          <a:latin typeface="Abadi"/>
                        </a:rPr>
                        <a:t>Plexiglass (12x24”) </a:t>
                      </a:r>
                      <a:endParaRPr lang="en-US" sz="2000" b="1">
                        <a:effectLst/>
                        <a:latin typeface="Abad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>
                          <a:effectLst/>
                          <a:latin typeface="Abadi"/>
                        </a:rPr>
                        <a:t> $27.49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920101"/>
                  </a:ext>
                </a:extLst>
              </a:tr>
              <a:tr h="387128">
                <a:tc>
                  <a:txBody>
                    <a:bodyPr/>
                    <a:lstStyle/>
                    <a:p>
                      <a:pPr rtl="0" fontAlgn="base"/>
                      <a:r>
                        <a:rPr lang="en-US" sz="2000">
                          <a:effectLst/>
                          <a:latin typeface="Abadi"/>
                        </a:rPr>
                        <a:t>Subtotal   </a:t>
                      </a:r>
                      <a:endParaRPr lang="en-US" sz="2000" b="1">
                        <a:effectLst/>
                        <a:latin typeface="Abad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>
                          <a:effectLst/>
                          <a:latin typeface="Abadi"/>
                        </a:rPr>
                        <a:t>$242.44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971370"/>
                  </a:ext>
                </a:extLst>
              </a:tr>
              <a:tr h="387128">
                <a:tc>
                  <a:txBody>
                    <a:bodyPr/>
                    <a:lstStyle/>
                    <a:p>
                      <a:pPr rtl="0" fontAlgn="base"/>
                      <a:r>
                        <a:rPr lang="en-US" sz="2000">
                          <a:effectLst/>
                          <a:latin typeface="Abadi"/>
                        </a:rPr>
                        <a:t>HST  </a:t>
                      </a:r>
                      <a:endParaRPr lang="en-US" sz="2000" b="1">
                        <a:effectLst/>
                        <a:latin typeface="Abad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>
                          <a:effectLst/>
                          <a:latin typeface="Abadi"/>
                        </a:rPr>
                        <a:t>$35.61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968521"/>
                  </a:ext>
                </a:extLst>
              </a:tr>
              <a:tr h="387128">
                <a:tc>
                  <a:txBody>
                    <a:bodyPr/>
                    <a:lstStyle/>
                    <a:p>
                      <a:pPr rtl="0" fontAlgn="base"/>
                      <a:r>
                        <a:rPr lang="en-US" sz="2000">
                          <a:effectLst/>
                          <a:latin typeface="Abadi"/>
                        </a:rPr>
                        <a:t>Total  </a:t>
                      </a:r>
                      <a:endParaRPr lang="en-US" sz="2000" b="1">
                        <a:effectLst/>
                        <a:latin typeface="Abad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>
                          <a:effectLst/>
                          <a:latin typeface="Abadi"/>
                        </a:rPr>
                        <a:t>$278.05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162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879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33E0C-2F3D-4054-9140-6CDCD4D58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Alexa voice integration</a:t>
            </a: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66C54E5-1067-4445-9A10-343436329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71" y="1783696"/>
            <a:ext cx="10102768" cy="387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47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3139-467F-4C75-A9E3-B89664CA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Voice User Interface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71B52FF-1559-4617-B96E-CC698F0D6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46" y="1903097"/>
            <a:ext cx="9880921" cy="420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AE08C-C949-4679-8A9B-0933D539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Utterance and Intent (Schedule)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2CD0D-5B69-4AE6-B74F-40DD2B37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90" y="1406665"/>
            <a:ext cx="9023705" cy="2661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Utterance:</a:t>
            </a:r>
          </a:p>
          <a:p>
            <a:pPr lvl="1"/>
            <a:r>
              <a:rPr lang="en-US" dirty="0"/>
              <a:t>"what's my schedule"?</a:t>
            </a:r>
          </a:p>
          <a:p>
            <a:pPr lvl="1"/>
            <a:r>
              <a:rPr lang="en-US" dirty="0"/>
              <a:t>"what does my schedule look like for today?"</a:t>
            </a:r>
          </a:p>
          <a:p>
            <a:pPr lvl="1"/>
            <a:r>
              <a:rPr lang="en-US" dirty="0"/>
              <a:t>"what's today's agenda?"</a:t>
            </a:r>
          </a:p>
          <a:p>
            <a:pPr lvl="1"/>
            <a:r>
              <a:rPr lang="en-US" dirty="0"/>
              <a:t>"what's today's to-do list?"</a:t>
            </a:r>
          </a:p>
          <a:p>
            <a:pPr lvl="1"/>
            <a:r>
              <a:rPr lang="en-US" dirty="0">
                <a:ea typeface="+mj-lt"/>
                <a:cs typeface="+mj-lt"/>
              </a:rPr>
              <a:t>"what am I doing today?"</a:t>
            </a:r>
          </a:p>
          <a:p>
            <a:pPr lvl="1"/>
            <a:endParaRPr lang="en-US">
              <a:ea typeface="+mj-lt"/>
              <a:cs typeface="+mj-lt"/>
            </a:endParaRPr>
          </a:p>
          <a:p>
            <a:pPr lvl="1"/>
            <a:endParaRPr lang="en-US">
              <a:ea typeface="+mj-lt"/>
              <a:cs typeface="+mj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D19F5A7-47E6-4BB6-ABA9-9558E954BF90}"/>
              </a:ext>
            </a:extLst>
          </p:cNvPr>
          <p:cNvSpPr txBox="1">
            <a:spLocks/>
          </p:cNvSpPr>
          <p:nvPr/>
        </p:nvSpPr>
        <p:spPr>
          <a:xfrm>
            <a:off x="744498" y="4066913"/>
            <a:ext cx="9042996" cy="11957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Intent 1: </a:t>
            </a:r>
            <a:r>
              <a:rPr lang="en-US" dirty="0" err="1"/>
              <a:t>ReadScheduleIntent</a:t>
            </a:r>
            <a:r>
              <a:rPr lang="en-US" dirty="0"/>
              <a:t> {value: 2019-12-05}</a:t>
            </a:r>
          </a:p>
          <a:p>
            <a:pPr lvl="1"/>
            <a:r>
              <a:rPr lang="en-US" dirty="0"/>
              <a:t>Call onto calendar API and return and responds by listing out schedule items for listed date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55EE41C-6EDF-452C-8D00-9E4E65757D5A}"/>
              </a:ext>
            </a:extLst>
          </p:cNvPr>
          <p:cNvSpPr txBox="1">
            <a:spLocks/>
          </p:cNvSpPr>
          <p:nvPr/>
        </p:nvSpPr>
        <p:spPr>
          <a:xfrm>
            <a:off x="715561" y="5340128"/>
            <a:ext cx="9042996" cy="11957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Intent 2: </a:t>
            </a:r>
            <a:r>
              <a:rPr lang="en-US" dirty="0" err="1"/>
              <a:t>OpenCalendarIntent</a:t>
            </a:r>
            <a:r>
              <a:rPr lang="en-US" dirty="0"/>
              <a:t> {value: 2019-12-05}</a:t>
            </a:r>
          </a:p>
          <a:p>
            <a:pPr lvl="1"/>
            <a:r>
              <a:rPr lang="en-US" dirty="0"/>
              <a:t>Communicates with Raspberry Pi to launch Calendar display for listed date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07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92503-4279-467A-B6BE-ACF93576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&amp; UI </a:t>
            </a:r>
          </a:p>
        </p:txBody>
      </p:sp>
      <p:pic>
        <p:nvPicPr>
          <p:cNvPr id="4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FCE4F471-0F1B-4E02-BFC8-C54765E84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3208" y="1713844"/>
            <a:ext cx="5205683" cy="4195481"/>
          </a:xfrm>
        </p:spPr>
      </p:pic>
      <p:pic>
        <p:nvPicPr>
          <p:cNvPr id="6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15DD6764-01B7-4939-8341-4A6BFF78F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928" y="1713574"/>
            <a:ext cx="2743200" cy="1677924"/>
          </a:xfrm>
          <a:prstGeom prst="rect">
            <a:avLst/>
          </a:prstGeom>
        </p:spPr>
      </p:pic>
      <p:pic>
        <p:nvPicPr>
          <p:cNvPr id="28" name="Picture 28" descr="A close up of a sign&#10;&#10;Description generated with high confidence">
            <a:extLst>
              <a:ext uri="{FF2B5EF4-FFF2-40B4-BE49-F238E27FC236}">
                <a16:creationId xmlns:a16="http://schemas.microsoft.com/office/drawing/2014/main" id="{FE061569-EDF8-4613-B3E9-F8AE7B84A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72" y="3760793"/>
            <a:ext cx="5207875" cy="196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92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E13F-5ADF-4525-A664-1CA475D59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2641317" cy="1400530"/>
          </a:xfrm>
        </p:spPr>
        <p:txBody>
          <a:bodyPr/>
          <a:lstStyle/>
          <a:p>
            <a:r>
              <a:rPr lang="en-US" sz="9600"/>
              <a:t>9:59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6D5754-9CD6-4FC5-A11B-7FD552D20F8E}"/>
              </a:ext>
            </a:extLst>
          </p:cNvPr>
          <p:cNvSpPr/>
          <p:nvPr/>
        </p:nvSpPr>
        <p:spPr>
          <a:xfrm>
            <a:off x="10417722" y="15109"/>
            <a:ext cx="914400" cy="1198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BC74E-16CE-40DB-BCB8-98ADF3B6A47C}"/>
              </a:ext>
            </a:extLst>
          </p:cNvPr>
          <p:cNvSpPr txBox="1"/>
          <p:nvPr/>
        </p:nvSpPr>
        <p:spPr>
          <a:xfrm>
            <a:off x="722914" y="18580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Wednesday, March 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BC6219-0402-457D-9760-F5E3B3A4CF1D}"/>
              </a:ext>
            </a:extLst>
          </p:cNvPr>
          <p:cNvSpPr txBox="1"/>
          <p:nvPr/>
        </p:nvSpPr>
        <p:spPr>
          <a:xfrm>
            <a:off x="9649439" y="613827"/>
            <a:ext cx="138736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/>
              <a:t>23°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EA4634-432A-42F9-98F5-D610ACE484DE}"/>
              </a:ext>
            </a:extLst>
          </p:cNvPr>
          <p:cNvSpPr txBox="1"/>
          <p:nvPr/>
        </p:nvSpPr>
        <p:spPr>
          <a:xfrm>
            <a:off x="9651451" y="1442871"/>
            <a:ext cx="156078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Clear Sky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8D7058-1E41-41F5-A0ED-77710EEC6165}"/>
              </a:ext>
            </a:extLst>
          </p:cNvPr>
          <p:cNvSpPr txBox="1"/>
          <p:nvPr/>
        </p:nvSpPr>
        <p:spPr>
          <a:xfrm>
            <a:off x="9682981" y="18580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Toronto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5129173-27CF-427E-AC98-4A53B646958F}"/>
              </a:ext>
            </a:extLst>
          </p:cNvPr>
          <p:cNvSpPr txBox="1">
            <a:spLocks/>
          </p:cNvSpPr>
          <p:nvPr/>
        </p:nvSpPr>
        <p:spPr>
          <a:xfrm>
            <a:off x="5155050" y="2665146"/>
            <a:ext cx="1994932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/>
              <a:t>Hello, </a:t>
            </a:r>
            <a:endParaRPr lang="en-US"/>
          </a:p>
          <a:p>
            <a:r>
              <a:rPr lang="en-US" sz="4400"/>
              <a:t>John! 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4F4893-1DD8-491C-80BA-C44CD0BEEF1B}"/>
              </a:ext>
            </a:extLst>
          </p:cNvPr>
          <p:cNvSpPr txBox="1"/>
          <p:nvPr/>
        </p:nvSpPr>
        <p:spPr>
          <a:xfrm>
            <a:off x="3045700" y="125894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a.m.</a:t>
            </a:r>
          </a:p>
        </p:txBody>
      </p:sp>
      <p:pic>
        <p:nvPicPr>
          <p:cNvPr id="3" name="Picture 3" descr="A picture containing shirt&#10;&#10;Description generated with very high confidence">
            <a:extLst>
              <a:ext uri="{FF2B5EF4-FFF2-40B4-BE49-F238E27FC236}">
                <a16:creationId xmlns:a16="http://schemas.microsoft.com/office/drawing/2014/main" id="{B461572A-B81A-4308-89A6-C63E745FA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14" y="5183176"/>
            <a:ext cx="3815255" cy="1200281"/>
          </a:xfrm>
          <a:prstGeom prst="rect">
            <a:avLst/>
          </a:prstGeom>
        </p:spPr>
      </p:pic>
      <p:pic>
        <p:nvPicPr>
          <p:cNvPr id="9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6BCF5F1-EA2B-467F-8859-6BAAE8501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9917" y="4131602"/>
            <a:ext cx="2743200" cy="241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5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</vt:lpstr>
      <vt:lpstr>Smart Mirror </vt:lpstr>
      <vt:lpstr>Divided the roles into 3 parts</vt:lpstr>
      <vt:lpstr>Hardware &amp; Materials </vt:lpstr>
      <vt:lpstr>List of Materials </vt:lpstr>
      <vt:lpstr>Alexa voice integration</vt:lpstr>
      <vt:lpstr>Voice User Interface</vt:lpstr>
      <vt:lpstr>Utterance and Intent (Schedule)</vt:lpstr>
      <vt:lpstr>Software &amp; UI </vt:lpstr>
      <vt:lpstr>9:59 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48</cp:revision>
  <dcterms:created xsi:type="dcterms:W3CDTF">2019-11-29T16:55:56Z</dcterms:created>
  <dcterms:modified xsi:type="dcterms:W3CDTF">2020-02-04T04:39:12Z</dcterms:modified>
</cp:coreProperties>
</file>