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41" d="100"/>
          <a:sy n="41" d="100"/>
        </p:scale>
        <p:origin x="63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3775-F718-4FB8-8663-F43BB8B67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BIS 425 System Development Project Proposal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83172-9F28-4FC6-85F0-D6110028B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D1DC2-D180-45B7-AD96-DFB56A7F341A}"/>
              </a:ext>
            </a:extLst>
          </p:cNvPr>
          <p:cNvSpPr txBox="1"/>
          <p:nvPr/>
        </p:nvSpPr>
        <p:spPr>
          <a:xfrm>
            <a:off x="5860655" y="3850563"/>
            <a:ext cx="3371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Members:</a:t>
            </a:r>
            <a:endParaRPr lang="en-US" dirty="0"/>
          </a:p>
          <a:p>
            <a:r>
              <a:rPr lang="en-US" dirty="0" err="1"/>
              <a:t>Tedaro</a:t>
            </a:r>
            <a:r>
              <a:rPr lang="en-US" dirty="0"/>
              <a:t> France</a:t>
            </a:r>
          </a:p>
          <a:p>
            <a:r>
              <a:rPr lang="en-US" dirty="0"/>
              <a:t>Jenna </a:t>
            </a:r>
            <a:r>
              <a:rPr lang="en-US" dirty="0" err="1"/>
              <a:t>Frenak</a:t>
            </a:r>
            <a:endParaRPr lang="en-US" dirty="0"/>
          </a:p>
          <a:p>
            <a:r>
              <a:rPr lang="en-US" dirty="0"/>
              <a:t>Austin Adams</a:t>
            </a:r>
          </a:p>
          <a:p>
            <a:r>
              <a:rPr lang="en-US" dirty="0"/>
              <a:t>Joshua Bridge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6788-34DF-49BF-9072-56C50D16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2A68-80B7-4F24-8663-34B7B07EB7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9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0B22-0EC7-46C4-A66E-C4C7DE15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2629-C97C-47E3-B39C-9F49E6AC13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2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00E8-B283-4BF8-8D64-CDAFA10A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81A3-E602-433E-94C8-F8EEC5C6C6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8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3C4E-F8C1-472E-8EA0-350C269C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2C983-1CCF-414D-8CC8-A389F0CAE0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6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11C6-DD97-4982-A771-6172257E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feasability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C46EE-1A1C-42C6-A74C-5FA0BFBB61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6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8DF7-100E-4139-A251-B6E2C08E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7512-7D84-411C-BC4D-A5DF2FD95F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9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B57A-0E96-40D6-B082-A0B7897B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7D63-B38D-4429-AFD2-4B1573D8EB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17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16</TotalTime>
  <Words>30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BIS 425 System Development Project Proposal </vt:lpstr>
      <vt:lpstr>INTRODUCTION</vt:lpstr>
      <vt:lpstr>bACKGROUND</vt:lpstr>
      <vt:lpstr>Business problem</vt:lpstr>
      <vt:lpstr>Project description</vt:lpstr>
      <vt:lpstr>Project feasability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 425 System Development Project Proposal </dc:title>
  <dc:creator>Austin Adams</dc:creator>
  <cp:lastModifiedBy>Austin Adams</cp:lastModifiedBy>
  <cp:revision>2</cp:revision>
  <dcterms:created xsi:type="dcterms:W3CDTF">2017-09-12T20:21:49Z</dcterms:created>
  <dcterms:modified xsi:type="dcterms:W3CDTF">2017-09-12T20:38:42Z</dcterms:modified>
</cp:coreProperties>
</file>