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6" r:id="rId8"/>
    <p:sldId id="261" r:id="rId9"/>
    <p:sldId id="262" r:id="rId10"/>
    <p:sldId id="263" r:id="rId11"/>
    <p:sldId id="265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D36B8A-78C9-475B-B8D2-A20917685618}" v="41" dt="2024-11-20T15:08:34.9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BOR Adam" userId="64b55920-aa4c-4cff-b0f4-bf93fbcfaa0a" providerId="ADAL" clId="{80D36B8A-78C9-475B-B8D2-A20917685618}"/>
    <pc:docChg chg="undo custSel addSld delSld modSld sldOrd">
      <pc:chgData name="SABOR Adam" userId="64b55920-aa4c-4cff-b0f4-bf93fbcfaa0a" providerId="ADAL" clId="{80D36B8A-78C9-475B-B8D2-A20917685618}" dt="2024-11-20T15:11:32.172" v="4666" actId="207"/>
      <pc:docMkLst>
        <pc:docMk/>
      </pc:docMkLst>
      <pc:sldChg chg="modSp mod">
        <pc:chgData name="SABOR Adam" userId="64b55920-aa4c-4cff-b0f4-bf93fbcfaa0a" providerId="ADAL" clId="{80D36B8A-78C9-475B-B8D2-A20917685618}" dt="2024-11-20T10:51:25.693" v="3898" actId="1076"/>
        <pc:sldMkLst>
          <pc:docMk/>
          <pc:sldMk cId="3713782011" sldId="256"/>
        </pc:sldMkLst>
        <pc:spChg chg="mod">
          <ac:chgData name="SABOR Adam" userId="64b55920-aa4c-4cff-b0f4-bf93fbcfaa0a" providerId="ADAL" clId="{80D36B8A-78C9-475B-B8D2-A20917685618}" dt="2024-11-20T10:51:25.693" v="3898" actId="1076"/>
          <ac:spMkLst>
            <pc:docMk/>
            <pc:sldMk cId="3713782011" sldId="256"/>
            <ac:spMk id="2" creationId="{37BB6A2E-FB14-5042-0E82-765FDABC1353}"/>
          </ac:spMkLst>
        </pc:spChg>
      </pc:sldChg>
      <pc:sldChg chg="modSp mod">
        <pc:chgData name="SABOR Adam" userId="64b55920-aa4c-4cff-b0f4-bf93fbcfaa0a" providerId="ADAL" clId="{80D36B8A-78C9-475B-B8D2-A20917685618}" dt="2024-11-20T10:17:01.555" v="3131" actId="1076"/>
        <pc:sldMkLst>
          <pc:docMk/>
          <pc:sldMk cId="4011227201" sldId="257"/>
        </pc:sldMkLst>
        <pc:spChg chg="mod">
          <ac:chgData name="SABOR Adam" userId="64b55920-aa4c-4cff-b0f4-bf93fbcfaa0a" providerId="ADAL" clId="{80D36B8A-78C9-475B-B8D2-A20917685618}" dt="2024-11-20T10:17:01.555" v="3131" actId="1076"/>
          <ac:spMkLst>
            <pc:docMk/>
            <pc:sldMk cId="4011227201" sldId="257"/>
            <ac:spMk id="2" creationId="{7404426D-05A9-73FC-F7E1-8ABDD5370B42}"/>
          </ac:spMkLst>
        </pc:spChg>
        <pc:picChg chg="mod">
          <ac:chgData name="SABOR Adam" userId="64b55920-aa4c-4cff-b0f4-bf93fbcfaa0a" providerId="ADAL" clId="{80D36B8A-78C9-475B-B8D2-A20917685618}" dt="2024-11-20T09:52:00.616" v="3124" actId="1076"/>
          <ac:picMkLst>
            <pc:docMk/>
            <pc:sldMk cId="4011227201" sldId="257"/>
            <ac:picMk id="22" creationId="{50A65A1F-115C-C9A0-51BB-D32B20A77ABB}"/>
          </ac:picMkLst>
        </pc:picChg>
      </pc:sldChg>
      <pc:sldChg chg="modSp mod">
        <pc:chgData name="SABOR Adam" userId="64b55920-aa4c-4cff-b0f4-bf93fbcfaa0a" providerId="ADAL" clId="{80D36B8A-78C9-475B-B8D2-A20917685618}" dt="2024-11-20T10:16:57.347" v="3130" actId="1076"/>
        <pc:sldMkLst>
          <pc:docMk/>
          <pc:sldMk cId="2936935917" sldId="258"/>
        </pc:sldMkLst>
        <pc:spChg chg="mod">
          <ac:chgData name="SABOR Adam" userId="64b55920-aa4c-4cff-b0f4-bf93fbcfaa0a" providerId="ADAL" clId="{80D36B8A-78C9-475B-B8D2-A20917685618}" dt="2024-11-20T10:16:57.347" v="3130" actId="1076"/>
          <ac:spMkLst>
            <pc:docMk/>
            <pc:sldMk cId="2936935917" sldId="258"/>
            <ac:spMk id="2" creationId="{7404426D-05A9-73FC-F7E1-8ABDD5370B42}"/>
          </ac:spMkLst>
        </pc:spChg>
        <pc:spChg chg="mod">
          <ac:chgData name="SABOR Adam" userId="64b55920-aa4c-4cff-b0f4-bf93fbcfaa0a" providerId="ADAL" clId="{80D36B8A-78C9-475B-B8D2-A20917685618}" dt="2024-11-08T11:27:43.267" v="1824" actId="1076"/>
          <ac:spMkLst>
            <pc:docMk/>
            <pc:sldMk cId="2936935917" sldId="258"/>
            <ac:spMk id="19" creationId="{A4465E5B-0E75-F13D-08A3-AA3750635CB0}"/>
          </ac:spMkLst>
        </pc:spChg>
        <pc:spChg chg="mod">
          <ac:chgData name="SABOR Adam" userId="64b55920-aa4c-4cff-b0f4-bf93fbcfaa0a" providerId="ADAL" clId="{80D36B8A-78C9-475B-B8D2-A20917685618}" dt="2024-11-08T11:27:52.057" v="1826" actId="1076"/>
          <ac:spMkLst>
            <pc:docMk/>
            <pc:sldMk cId="2936935917" sldId="258"/>
            <ac:spMk id="21" creationId="{4FC92FD0-6BF0-1A44-C217-C10054362B94}"/>
          </ac:spMkLst>
        </pc:spChg>
        <pc:picChg chg="mod">
          <ac:chgData name="SABOR Adam" userId="64b55920-aa4c-4cff-b0f4-bf93fbcfaa0a" providerId="ADAL" clId="{80D36B8A-78C9-475B-B8D2-A20917685618}" dt="2024-11-08T11:27:32.663" v="1823" actId="1076"/>
          <ac:picMkLst>
            <pc:docMk/>
            <pc:sldMk cId="2936935917" sldId="258"/>
            <ac:picMk id="11" creationId="{E5DBCFBB-B5D0-1E00-B054-677E53247998}"/>
          </ac:picMkLst>
        </pc:picChg>
        <pc:picChg chg="mod">
          <ac:chgData name="SABOR Adam" userId="64b55920-aa4c-4cff-b0f4-bf93fbcfaa0a" providerId="ADAL" clId="{80D36B8A-78C9-475B-B8D2-A20917685618}" dt="2024-11-08T13:17:00.645" v="2377" actId="1076"/>
          <ac:picMkLst>
            <pc:docMk/>
            <pc:sldMk cId="2936935917" sldId="258"/>
            <ac:picMk id="20" creationId="{ACD41C08-D075-D85A-273F-9400FA5139B5}"/>
          </ac:picMkLst>
        </pc:picChg>
      </pc:sldChg>
      <pc:sldChg chg="addSp delSp modSp mod">
        <pc:chgData name="SABOR Adam" userId="64b55920-aa4c-4cff-b0f4-bf93fbcfaa0a" providerId="ADAL" clId="{80D36B8A-78C9-475B-B8D2-A20917685618}" dt="2024-11-20T14:48:55.427" v="3978" actId="20577"/>
        <pc:sldMkLst>
          <pc:docMk/>
          <pc:sldMk cId="1398421335" sldId="259"/>
        </pc:sldMkLst>
        <pc:spChg chg="mod">
          <ac:chgData name="SABOR Adam" userId="64b55920-aa4c-4cff-b0f4-bf93fbcfaa0a" providerId="ADAL" clId="{80D36B8A-78C9-475B-B8D2-A20917685618}" dt="2024-11-20T14:48:55.427" v="3978" actId="20577"/>
          <ac:spMkLst>
            <pc:docMk/>
            <pc:sldMk cId="1398421335" sldId="259"/>
            <ac:spMk id="2" creationId="{7404426D-05A9-73FC-F7E1-8ABDD5370B42}"/>
          </ac:spMkLst>
        </pc:spChg>
        <pc:spChg chg="del">
          <ac:chgData name="SABOR Adam" userId="64b55920-aa4c-4cff-b0f4-bf93fbcfaa0a" providerId="ADAL" clId="{80D36B8A-78C9-475B-B8D2-A20917685618}" dt="2024-11-08T08:02:48.641" v="82" actId="22"/>
          <ac:spMkLst>
            <pc:docMk/>
            <pc:sldMk cId="1398421335" sldId="259"/>
            <ac:spMk id="4" creationId="{955C566F-F785-723F-9E9B-C7AA791F1515}"/>
          </ac:spMkLst>
        </pc:spChg>
        <pc:spChg chg="add del mod">
          <ac:chgData name="SABOR Adam" userId="64b55920-aa4c-4cff-b0f4-bf93fbcfaa0a" providerId="ADAL" clId="{80D36B8A-78C9-475B-B8D2-A20917685618}" dt="2024-11-08T08:03:46.032" v="92" actId="478"/>
          <ac:spMkLst>
            <pc:docMk/>
            <pc:sldMk cId="1398421335" sldId="259"/>
            <ac:spMk id="7" creationId="{244F5F54-5554-7C19-2329-7DD6241997CF}"/>
          </ac:spMkLst>
        </pc:spChg>
        <pc:spChg chg="add mod">
          <ac:chgData name="SABOR Adam" userId="64b55920-aa4c-4cff-b0f4-bf93fbcfaa0a" providerId="ADAL" clId="{80D36B8A-78C9-475B-B8D2-A20917685618}" dt="2024-11-08T08:11:47.447" v="338" actId="1076"/>
          <ac:spMkLst>
            <pc:docMk/>
            <pc:sldMk cId="1398421335" sldId="259"/>
            <ac:spMk id="23" creationId="{9713F75A-564D-6659-A984-847E6665A334}"/>
          </ac:spMkLst>
        </pc:spChg>
        <pc:spChg chg="add mod">
          <ac:chgData name="SABOR Adam" userId="64b55920-aa4c-4cff-b0f4-bf93fbcfaa0a" providerId="ADAL" clId="{80D36B8A-78C9-475B-B8D2-A20917685618}" dt="2024-11-08T08:11:23.840" v="335" actId="20577"/>
          <ac:spMkLst>
            <pc:docMk/>
            <pc:sldMk cId="1398421335" sldId="259"/>
            <ac:spMk id="25" creationId="{29E16608-7CD8-B635-EA4A-89844CD737B0}"/>
          </ac:spMkLst>
        </pc:spChg>
        <pc:spChg chg="add mod">
          <ac:chgData name="SABOR Adam" userId="64b55920-aa4c-4cff-b0f4-bf93fbcfaa0a" providerId="ADAL" clId="{80D36B8A-78C9-475B-B8D2-A20917685618}" dt="2024-11-08T08:10:59.128" v="328"/>
          <ac:spMkLst>
            <pc:docMk/>
            <pc:sldMk cId="1398421335" sldId="259"/>
            <ac:spMk id="26" creationId="{160F15FF-C890-6A85-4ADF-E448CCFA1740}"/>
          </ac:spMkLst>
        </pc:spChg>
        <pc:spChg chg="add mod">
          <ac:chgData name="SABOR Adam" userId="64b55920-aa4c-4cff-b0f4-bf93fbcfaa0a" providerId="ADAL" clId="{80D36B8A-78C9-475B-B8D2-A20917685618}" dt="2024-11-08T08:11:29.194" v="336" actId="20577"/>
          <ac:spMkLst>
            <pc:docMk/>
            <pc:sldMk cId="1398421335" sldId="259"/>
            <ac:spMk id="27" creationId="{C1EAA9DA-7B32-7025-F552-5AF195BF3F39}"/>
          </ac:spMkLst>
        </pc:spChg>
        <pc:spChg chg="add mod">
          <ac:chgData name="SABOR Adam" userId="64b55920-aa4c-4cff-b0f4-bf93fbcfaa0a" providerId="ADAL" clId="{80D36B8A-78C9-475B-B8D2-A20917685618}" dt="2024-11-08T08:11:33.306" v="337" actId="20577"/>
          <ac:spMkLst>
            <pc:docMk/>
            <pc:sldMk cId="1398421335" sldId="259"/>
            <ac:spMk id="28" creationId="{35CBDEC6-3874-B8BA-B252-23C307A44BE0}"/>
          </ac:spMkLst>
        </pc:spChg>
        <pc:picChg chg="add del mod ord">
          <ac:chgData name="SABOR Adam" userId="64b55920-aa4c-4cff-b0f4-bf93fbcfaa0a" providerId="ADAL" clId="{80D36B8A-78C9-475B-B8D2-A20917685618}" dt="2024-11-08T08:03:04.616" v="85" actId="478"/>
          <ac:picMkLst>
            <pc:docMk/>
            <pc:sldMk cId="1398421335" sldId="259"/>
            <ac:picMk id="5" creationId="{E7661EF1-A7B4-8FBD-22CC-9AC6C538DF03}"/>
          </ac:picMkLst>
        </pc:picChg>
        <pc:picChg chg="add mod">
          <ac:chgData name="SABOR Adam" userId="64b55920-aa4c-4cff-b0f4-bf93fbcfaa0a" providerId="ADAL" clId="{80D36B8A-78C9-475B-B8D2-A20917685618}" dt="2024-11-08T08:08:33.203" v="288" actId="1076"/>
          <ac:picMkLst>
            <pc:docMk/>
            <pc:sldMk cId="1398421335" sldId="259"/>
            <ac:picMk id="11" creationId="{448E159F-3FCD-076D-6D8E-126645EC6EEA}"/>
          </ac:picMkLst>
        </pc:picChg>
        <pc:picChg chg="add mod">
          <ac:chgData name="SABOR Adam" userId="64b55920-aa4c-4cff-b0f4-bf93fbcfaa0a" providerId="ADAL" clId="{80D36B8A-78C9-475B-B8D2-A20917685618}" dt="2024-11-08T08:11:04.331" v="330" actId="1076"/>
          <ac:picMkLst>
            <pc:docMk/>
            <pc:sldMk cId="1398421335" sldId="259"/>
            <ac:picMk id="15" creationId="{B2A5BC1E-963B-4D87-C86A-DE98C96E6ACE}"/>
          </ac:picMkLst>
        </pc:picChg>
        <pc:picChg chg="add mod">
          <ac:chgData name="SABOR Adam" userId="64b55920-aa4c-4cff-b0f4-bf93fbcfaa0a" providerId="ADAL" clId="{80D36B8A-78C9-475B-B8D2-A20917685618}" dt="2024-11-08T08:08:41.877" v="290" actId="14100"/>
          <ac:picMkLst>
            <pc:docMk/>
            <pc:sldMk cId="1398421335" sldId="259"/>
            <ac:picMk id="18" creationId="{150FD17A-16DC-EB50-EFF9-93A8D7EF90C8}"/>
          </ac:picMkLst>
        </pc:picChg>
        <pc:picChg chg="add mod">
          <ac:chgData name="SABOR Adam" userId="64b55920-aa4c-4cff-b0f4-bf93fbcfaa0a" providerId="ADAL" clId="{80D36B8A-78C9-475B-B8D2-A20917685618}" dt="2024-11-08T08:08:45.416" v="291" actId="14100"/>
          <ac:picMkLst>
            <pc:docMk/>
            <pc:sldMk cId="1398421335" sldId="259"/>
            <ac:picMk id="20" creationId="{AF25FCAA-FE39-C627-56EE-FEAADB272D8C}"/>
          </ac:picMkLst>
        </pc:picChg>
        <pc:picChg chg="add mod">
          <ac:chgData name="SABOR Adam" userId="64b55920-aa4c-4cff-b0f4-bf93fbcfaa0a" providerId="ADAL" clId="{80D36B8A-78C9-475B-B8D2-A20917685618}" dt="2024-11-08T08:09:11.753" v="293"/>
          <ac:picMkLst>
            <pc:docMk/>
            <pc:sldMk cId="1398421335" sldId="259"/>
            <ac:picMk id="21" creationId="{1FC547FC-55A3-9D12-8DF1-B2C9564CFDD2}"/>
          </ac:picMkLst>
        </pc:picChg>
        <pc:picChg chg="add mod">
          <ac:chgData name="SABOR Adam" userId="64b55920-aa4c-4cff-b0f4-bf93fbcfaa0a" providerId="ADAL" clId="{80D36B8A-78C9-475B-B8D2-A20917685618}" dt="2024-11-08T08:09:18.727" v="294"/>
          <ac:picMkLst>
            <pc:docMk/>
            <pc:sldMk cId="1398421335" sldId="259"/>
            <ac:picMk id="22" creationId="{585BC984-A10D-D67D-1865-E3FB209BA11C}"/>
          </ac:picMkLst>
        </pc:picChg>
        <pc:picChg chg="add mod">
          <ac:chgData name="SABOR Adam" userId="64b55920-aa4c-4cff-b0f4-bf93fbcfaa0a" providerId="ADAL" clId="{80D36B8A-78C9-475B-B8D2-A20917685618}" dt="2024-11-08T08:10:44.147" v="325"/>
          <ac:picMkLst>
            <pc:docMk/>
            <pc:sldMk cId="1398421335" sldId="259"/>
            <ac:picMk id="24" creationId="{34BC3FCE-B653-0F2D-0E16-9DE26AB1EC87}"/>
          </ac:picMkLst>
        </pc:picChg>
      </pc:sldChg>
      <pc:sldChg chg="addSp delSp modSp mod">
        <pc:chgData name="SABOR Adam" userId="64b55920-aa4c-4cff-b0f4-bf93fbcfaa0a" providerId="ADAL" clId="{80D36B8A-78C9-475B-B8D2-A20917685618}" dt="2024-11-08T11:32:02.717" v="1836" actId="14100"/>
        <pc:sldMkLst>
          <pc:docMk/>
          <pc:sldMk cId="933650772" sldId="260"/>
        </pc:sldMkLst>
        <pc:spChg chg="mod">
          <ac:chgData name="SABOR Adam" userId="64b55920-aa4c-4cff-b0f4-bf93fbcfaa0a" providerId="ADAL" clId="{80D36B8A-78C9-475B-B8D2-A20917685618}" dt="2024-11-08T11:31:57.523" v="1835" actId="27636"/>
          <ac:spMkLst>
            <pc:docMk/>
            <pc:sldMk cId="933650772" sldId="260"/>
            <ac:spMk id="2" creationId="{7404426D-05A9-73FC-F7E1-8ABDD5370B42}"/>
          </ac:spMkLst>
        </pc:spChg>
        <pc:spChg chg="del">
          <ac:chgData name="SABOR Adam" userId="64b55920-aa4c-4cff-b0f4-bf93fbcfaa0a" providerId="ADAL" clId="{80D36B8A-78C9-475B-B8D2-A20917685618}" dt="2024-11-08T08:15:49.495" v="496" actId="22"/>
          <ac:spMkLst>
            <pc:docMk/>
            <pc:sldMk cId="933650772" sldId="260"/>
            <ac:spMk id="4" creationId="{955C566F-F785-723F-9E9B-C7AA791F1515}"/>
          </ac:spMkLst>
        </pc:spChg>
        <pc:spChg chg="add del mod">
          <ac:chgData name="SABOR Adam" userId="64b55920-aa4c-4cff-b0f4-bf93fbcfaa0a" providerId="ADAL" clId="{80D36B8A-78C9-475B-B8D2-A20917685618}" dt="2024-11-08T11:30:21.168" v="1829" actId="22"/>
          <ac:spMkLst>
            <pc:docMk/>
            <pc:sldMk cId="933650772" sldId="260"/>
            <ac:spMk id="4" creationId="{DEC01E6A-9C2E-97E3-A5C6-0DA6CA417336}"/>
          </ac:spMkLst>
        </pc:spChg>
        <pc:spChg chg="add del mod">
          <ac:chgData name="SABOR Adam" userId="64b55920-aa4c-4cff-b0f4-bf93fbcfaa0a" providerId="ADAL" clId="{80D36B8A-78C9-475B-B8D2-A20917685618}" dt="2024-11-08T08:24:38.015" v="759" actId="22"/>
          <ac:spMkLst>
            <pc:docMk/>
            <pc:sldMk cId="933650772" sldId="260"/>
            <ac:spMk id="7" creationId="{D06E7F1A-BDD6-BB9A-06F5-E6E634A42819}"/>
          </ac:spMkLst>
        </pc:spChg>
        <pc:spChg chg="add del mod">
          <ac:chgData name="SABOR Adam" userId="64b55920-aa4c-4cff-b0f4-bf93fbcfaa0a" providerId="ADAL" clId="{80D36B8A-78C9-475B-B8D2-A20917685618}" dt="2024-11-08T08:50:52.987" v="1812" actId="22"/>
          <ac:spMkLst>
            <pc:docMk/>
            <pc:sldMk cId="933650772" sldId="260"/>
            <ac:spMk id="18" creationId="{91843B66-57C1-7294-D997-343DBDFCE9F3}"/>
          </ac:spMkLst>
        </pc:spChg>
        <pc:picChg chg="add del mod ord">
          <ac:chgData name="SABOR Adam" userId="64b55920-aa4c-4cff-b0f4-bf93fbcfaa0a" providerId="ADAL" clId="{80D36B8A-78C9-475B-B8D2-A20917685618}" dt="2024-11-08T08:24:09.819" v="758" actId="478"/>
          <ac:picMkLst>
            <pc:docMk/>
            <pc:sldMk cId="933650772" sldId="260"/>
            <ac:picMk id="5" creationId="{09A66843-3C0B-6134-A0D4-5907BD0DB64E}"/>
          </ac:picMkLst>
        </pc:picChg>
        <pc:picChg chg="add mod ord">
          <ac:chgData name="SABOR Adam" userId="64b55920-aa4c-4cff-b0f4-bf93fbcfaa0a" providerId="ADAL" clId="{80D36B8A-78C9-475B-B8D2-A20917685618}" dt="2024-11-08T11:32:02.717" v="1836" actId="14100"/>
          <ac:picMkLst>
            <pc:docMk/>
            <pc:sldMk cId="933650772" sldId="260"/>
            <ac:picMk id="6" creationId="{85AA0C0A-068E-3C18-119A-CE3135ADA639}"/>
          </ac:picMkLst>
        </pc:picChg>
        <pc:picChg chg="add del mod ord">
          <ac:chgData name="SABOR Adam" userId="64b55920-aa4c-4cff-b0f4-bf93fbcfaa0a" providerId="ADAL" clId="{80D36B8A-78C9-475B-B8D2-A20917685618}" dt="2024-11-08T08:50:32.014" v="1811" actId="478"/>
          <ac:picMkLst>
            <pc:docMk/>
            <pc:sldMk cId="933650772" sldId="260"/>
            <ac:picMk id="11" creationId="{7267E3F5-8B7A-DEF7-E17D-409535F2751E}"/>
          </ac:picMkLst>
        </pc:picChg>
        <pc:picChg chg="add del mod">
          <ac:chgData name="SABOR Adam" userId="64b55920-aa4c-4cff-b0f4-bf93fbcfaa0a" providerId="ADAL" clId="{80D36B8A-78C9-475B-B8D2-A20917685618}" dt="2024-11-08T11:28:55.291" v="1827" actId="478"/>
          <ac:picMkLst>
            <pc:docMk/>
            <pc:sldMk cId="933650772" sldId="260"/>
            <ac:picMk id="15" creationId="{3B8BDD7D-4A1F-2482-D22D-45DC02BEF538}"/>
          </ac:picMkLst>
        </pc:picChg>
        <pc:picChg chg="add del mod ord">
          <ac:chgData name="SABOR Adam" userId="64b55920-aa4c-4cff-b0f4-bf93fbcfaa0a" providerId="ADAL" clId="{80D36B8A-78C9-475B-B8D2-A20917685618}" dt="2024-11-08T11:28:56.367" v="1828" actId="478"/>
          <ac:picMkLst>
            <pc:docMk/>
            <pc:sldMk cId="933650772" sldId="260"/>
            <ac:picMk id="20" creationId="{29F4F594-7828-3323-4DAC-52AB9B2C8A94}"/>
          </ac:picMkLst>
        </pc:picChg>
      </pc:sldChg>
      <pc:sldChg chg="addSp delSp modSp mod">
        <pc:chgData name="SABOR Adam" userId="64b55920-aa4c-4cff-b0f4-bf93fbcfaa0a" providerId="ADAL" clId="{80D36B8A-78C9-475B-B8D2-A20917685618}" dt="2024-11-20T10:46:28.861" v="3617" actId="1076"/>
        <pc:sldMkLst>
          <pc:docMk/>
          <pc:sldMk cId="2908749036" sldId="261"/>
        </pc:sldMkLst>
        <pc:spChg chg="mod">
          <ac:chgData name="SABOR Adam" userId="64b55920-aa4c-4cff-b0f4-bf93fbcfaa0a" providerId="ADAL" clId="{80D36B8A-78C9-475B-B8D2-A20917685618}" dt="2024-11-20T10:44:59.505" v="3607" actId="313"/>
          <ac:spMkLst>
            <pc:docMk/>
            <pc:sldMk cId="2908749036" sldId="261"/>
            <ac:spMk id="2" creationId="{7404426D-05A9-73FC-F7E1-8ABDD5370B42}"/>
          </ac:spMkLst>
        </pc:spChg>
        <pc:spChg chg="add mod">
          <ac:chgData name="SABOR Adam" userId="64b55920-aa4c-4cff-b0f4-bf93fbcfaa0a" providerId="ADAL" clId="{80D36B8A-78C9-475B-B8D2-A20917685618}" dt="2024-11-20T10:46:28.861" v="3617" actId="1076"/>
          <ac:spMkLst>
            <pc:docMk/>
            <pc:sldMk cId="2908749036" sldId="261"/>
            <ac:spMk id="3" creationId="{C3428DA0-943B-1112-F98A-AAE96BE2B971}"/>
          </ac:spMkLst>
        </pc:spChg>
        <pc:spChg chg="del">
          <ac:chgData name="SABOR Adam" userId="64b55920-aa4c-4cff-b0f4-bf93fbcfaa0a" providerId="ADAL" clId="{80D36B8A-78C9-475B-B8D2-A20917685618}" dt="2024-11-08T08:30:57.314" v="1111" actId="22"/>
          <ac:spMkLst>
            <pc:docMk/>
            <pc:sldMk cId="2908749036" sldId="261"/>
            <ac:spMk id="4" creationId="{955C566F-F785-723F-9E9B-C7AA791F1515}"/>
          </ac:spMkLst>
        </pc:spChg>
        <pc:picChg chg="add mod ord">
          <ac:chgData name="SABOR Adam" userId="64b55920-aa4c-4cff-b0f4-bf93fbcfaa0a" providerId="ADAL" clId="{80D36B8A-78C9-475B-B8D2-A20917685618}" dt="2024-11-20T10:46:10.278" v="3615" actId="1076"/>
          <ac:picMkLst>
            <pc:docMk/>
            <pc:sldMk cId="2908749036" sldId="261"/>
            <ac:picMk id="5" creationId="{CE3DD952-4512-9AB4-5914-999C87CC0881}"/>
          </ac:picMkLst>
        </pc:picChg>
      </pc:sldChg>
      <pc:sldChg chg="addSp delSp modSp mod ord">
        <pc:chgData name="SABOR Adam" userId="64b55920-aa4c-4cff-b0f4-bf93fbcfaa0a" providerId="ADAL" clId="{80D36B8A-78C9-475B-B8D2-A20917685618}" dt="2024-11-20T10:50:26.158" v="3872" actId="14100"/>
        <pc:sldMkLst>
          <pc:docMk/>
          <pc:sldMk cId="2434792412" sldId="262"/>
        </pc:sldMkLst>
        <pc:spChg chg="mod">
          <ac:chgData name="SABOR Adam" userId="64b55920-aa4c-4cff-b0f4-bf93fbcfaa0a" providerId="ADAL" clId="{80D36B8A-78C9-475B-B8D2-A20917685618}" dt="2024-11-20T10:50:12.483" v="3868" actId="20577"/>
          <ac:spMkLst>
            <pc:docMk/>
            <pc:sldMk cId="2434792412" sldId="262"/>
            <ac:spMk id="2" creationId="{7404426D-05A9-73FC-F7E1-8ABDD5370B42}"/>
          </ac:spMkLst>
        </pc:spChg>
        <pc:spChg chg="add mod">
          <ac:chgData name="SABOR Adam" userId="64b55920-aa4c-4cff-b0f4-bf93fbcfaa0a" providerId="ADAL" clId="{80D36B8A-78C9-475B-B8D2-A20917685618}" dt="2024-11-20T10:49:08.231" v="3743" actId="207"/>
          <ac:spMkLst>
            <pc:docMk/>
            <pc:sldMk cId="2434792412" sldId="262"/>
            <ac:spMk id="3" creationId="{96A96A87-6BF8-DBE9-BF87-509DED6D40C9}"/>
          </ac:spMkLst>
        </pc:spChg>
        <pc:spChg chg="add mod">
          <ac:chgData name="SABOR Adam" userId="64b55920-aa4c-4cff-b0f4-bf93fbcfaa0a" providerId="ADAL" clId="{80D36B8A-78C9-475B-B8D2-A20917685618}" dt="2024-11-20T10:49:07.480" v="3741" actId="207"/>
          <ac:spMkLst>
            <pc:docMk/>
            <pc:sldMk cId="2434792412" sldId="262"/>
            <ac:spMk id="4" creationId="{8C1F6F2F-6777-01C1-1C12-CBF3D59B4227}"/>
          </ac:spMkLst>
        </pc:spChg>
        <pc:spChg chg="del">
          <ac:chgData name="SABOR Adam" userId="64b55920-aa4c-4cff-b0f4-bf93fbcfaa0a" providerId="ADAL" clId="{80D36B8A-78C9-475B-B8D2-A20917685618}" dt="2024-11-08T08:41:47.728" v="1388" actId="22"/>
          <ac:spMkLst>
            <pc:docMk/>
            <pc:sldMk cId="2434792412" sldId="262"/>
            <ac:spMk id="4" creationId="{955C566F-F785-723F-9E9B-C7AA791F1515}"/>
          </ac:spMkLst>
        </pc:spChg>
        <pc:picChg chg="add mod ord">
          <ac:chgData name="SABOR Adam" userId="64b55920-aa4c-4cff-b0f4-bf93fbcfaa0a" providerId="ADAL" clId="{80D36B8A-78C9-475B-B8D2-A20917685618}" dt="2024-11-20T10:50:20.820" v="3870" actId="14100"/>
          <ac:picMkLst>
            <pc:docMk/>
            <pc:sldMk cId="2434792412" sldId="262"/>
            <ac:picMk id="5" creationId="{46345180-40F4-7D3F-FA3B-6433C479FFBB}"/>
          </ac:picMkLst>
        </pc:picChg>
        <pc:picChg chg="add del mod">
          <ac:chgData name="SABOR Adam" userId="64b55920-aa4c-4cff-b0f4-bf93fbcfaa0a" providerId="ADAL" clId="{80D36B8A-78C9-475B-B8D2-A20917685618}" dt="2024-11-20T09:16:28.660" v="2950" actId="478"/>
          <ac:picMkLst>
            <pc:docMk/>
            <pc:sldMk cId="2434792412" sldId="262"/>
            <ac:picMk id="7" creationId="{BECCF7FD-0DAD-760C-8076-E48A11A2CF58}"/>
          </ac:picMkLst>
        </pc:picChg>
        <pc:picChg chg="add del mod">
          <ac:chgData name="SABOR Adam" userId="64b55920-aa4c-4cff-b0f4-bf93fbcfaa0a" providerId="ADAL" clId="{80D36B8A-78C9-475B-B8D2-A20917685618}" dt="2024-11-20T09:16:27.137" v="2949" actId="478"/>
          <ac:picMkLst>
            <pc:docMk/>
            <pc:sldMk cId="2434792412" sldId="262"/>
            <ac:picMk id="11" creationId="{712A4FAD-680B-BD01-7103-96256B9E2242}"/>
          </ac:picMkLst>
        </pc:picChg>
        <pc:picChg chg="add mod">
          <ac:chgData name="SABOR Adam" userId="64b55920-aa4c-4cff-b0f4-bf93fbcfaa0a" providerId="ADAL" clId="{80D36B8A-78C9-475B-B8D2-A20917685618}" dt="2024-11-20T10:50:26.158" v="3872" actId="14100"/>
          <ac:picMkLst>
            <pc:docMk/>
            <pc:sldMk cId="2434792412" sldId="262"/>
            <ac:picMk id="15" creationId="{BAB2DE12-E58E-2050-D0CB-2C93D1A9B854}"/>
          </ac:picMkLst>
        </pc:picChg>
      </pc:sldChg>
      <pc:sldChg chg="addSp delSp modSp mod">
        <pc:chgData name="SABOR Adam" userId="64b55920-aa4c-4cff-b0f4-bf93fbcfaa0a" providerId="ADAL" clId="{80D36B8A-78C9-475B-B8D2-A20917685618}" dt="2024-11-20T09:38:40.768" v="3032" actId="14100"/>
        <pc:sldMkLst>
          <pc:docMk/>
          <pc:sldMk cId="1115758144" sldId="263"/>
        </pc:sldMkLst>
        <pc:spChg chg="mod">
          <ac:chgData name="SABOR Adam" userId="64b55920-aa4c-4cff-b0f4-bf93fbcfaa0a" providerId="ADAL" clId="{80D36B8A-78C9-475B-B8D2-A20917685618}" dt="2024-11-08T08:51:33.329" v="1819" actId="33524"/>
          <ac:spMkLst>
            <pc:docMk/>
            <pc:sldMk cId="1115758144" sldId="263"/>
            <ac:spMk id="2" creationId="{7404426D-05A9-73FC-F7E1-8ABDD5370B42}"/>
          </ac:spMkLst>
        </pc:spChg>
        <pc:spChg chg="add del mod">
          <ac:chgData name="SABOR Adam" userId="64b55920-aa4c-4cff-b0f4-bf93fbcfaa0a" providerId="ADAL" clId="{80D36B8A-78C9-475B-B8D2-A20917685618}" dt="2024-11-20T09:20:51.126" v="3027" actId="478"/>
          <ac:spMkLst>
            <pc:docMk/>
            <pc:sldMk cId="1115758144" sldId="263"/>
            <ac:spMk id="3" creationId="{E6F20B5A-7797-810C-92AA-BA69606362F1}"/>
          </ac:spMkLst>
        </pc:spChg>
        <pc:spChg chg="add del mod">
          <ac:chgData name="SABOR Adam" userId="64b55920-aa4c-4cff-b0f4-bf93fbcfaa0a" providerId="ADAL" clId="{80D36B8A-78C9-475B-B8D2-A20917685618}" dt="2024-11-08T11:46:54.382" v="1968" actId="22"/>
          <ac:spMkLst>
            <pc:docMk/>
            <pc:sldMk cId="1115758144" sldId="263"/>
            <ac:spMk id="4" creationId="{38A6A17A-C7CE-7254-A85C-3BC332E6FE5A}"/>
          </ac:spMkLst>
        </pc:spChg>
        <pc:spChg chg="del">
          <ac:chgData name="SABOR Adam" userId="64b55920-aa4c-4cff-b0f4-bf93fbcfaa0a" providerId="ADAL" clId="{80D36B8A-78C9-475B-B8D2-A20917685618}" dt="2024-11-08T08:48:39.225" v="1780" actId="22"/>
          <ac:spMkLst>
            <pc:docMk/>
            <pc:sldMk cId="1115758144" sldId="263"/>
            <ac:spMk id="4" creationId="{955C566F-F785-723F-9E9B-C7AA791F1515}"/>
          </ac:spMkLst>
        </pc:spChg>
        <pc:spChg chg="add del mod">
          <ac:chgData name="SABOR Adam" userId="64b55920-aa4c-4cff-b0f4-bf93fbcfaa0a" providerId="ADAL" clId="{80D36B8A-78C9-475B-B8D2-A20917685618}" dt="2024-11-20T09:38:31.638" v="3028" actId="22"/>
          <ac:spMkLst>
            <pc:docMk/>
            <pc:sldMk cId="1115758144" sldId="263"/>
            <ac:spMk id="5" creationId="{1E7797D0-06C5-CD0F-1B54-020E11C84332}"/>
          </ac:spMkLst>
        </pc:spChg>
        <pc:spChg chg="add del mod">
          <ac:chgData name="SABOR Adam" userId="64b55920-aa4c-4cff-b0f4-bf93fbcfaa0a" providerId="ADAL" clId="{80D36B8A-78C9-475B-B8D2-A20917685618}" dt="2024-11-08T11:48:41.145" v="2090" actId="478"/>
          <ac:spMkLst>
            <pc:docMk/>
            <pc:sldMk cId="1115758144" sldId="263"/>
            <ac:spMk id="9" creationId="{1946BCAD-F8FE-3D61-6F9B-2587262763CF}"/>
          </ac:spMkLst>
        </pc:spChg>
        <pc:spChg chg="add del">
          <ac:chgData name="SABOR Adam" userId="64b55920-aa4c-4cff-b0f4-bf93fbcfaa0a" providerId="ADAL" clId="{80D36B8A-78C9-475B-B8D2-A20917685618}" dt="2024-11-08T11:48:58.910" v="2092" actId="478"/>
          <ac:spMkLst>
            <pc:docMk/>
            <pc:sldMk cId="1115758144" sldId="263"/>
            <ac:spMk id="11" creationId="{B82E73CB-4947-A02E-8660-0DD57EE3D504}"/>
          </ac:spMkLst>
        </pc:spChg>
        <pc:spChg chg="add del mod">
          <ac:chgData name="SABOR Adam" userId="64b55920-aa4c-4cff-b0f4-bf93fbcfaa0a" providerId="ADAL" clId="{80D36B8A-78C9-475B-B8D2-A20917685618}" dt="2024-11-08T11:49:34.692" v="2116" actId="478"/>
          <ac:spMkLst>
            <pc:docMk/>
            <pc:sldMk cId="1115758144" sldId="263"/>
            <ac:spMk id="13" creationId="{C43E4D37-A358-22E5-BA41-13660C7762D0}"/>
          </ac:spMkLst>
        </pc:spChg>
        <pc:spChg chg="add del mod">
          <ac:chgData name="SABOR Adam" userId="64b55920-aa4c-4cff-b0f4-bf93fbcfaa0a" providerId="ADAL" clId="{80D36B8A-78C9-475B-B8D2-A20917685618}" dt="2024-11-08T11:49:48.486" v="2118" actId="22"/>
          <ac:spMkLst>
            <pc:docMk/>
            <pc:sldMk cId="1115758144" sldId="263"/>
            <ac:spMk id="17" creationId="{A959BBAA-E29E-9701-B785-58109FD87C62}"/>
          </ac:spMkLst>
        </pc:spChg>
        <pc:spChg chg="add del mod">
          <ac:chgData name="SABOR Adam" userId="64b55920-aa4c-4cff-b0f4-bf93fbcfaa0a" providerId="ADAL" clId="{80D36B8A-78C9-475B-B8D2-A20917685618}" dt="2024-11-08T11:56:16.449" v="2364"/>
          <ac:spMkLst>
            <pc:docMk/>
            <pc:sldMk cId="1115758144" sldId="263"/>
            <ac:spMk id="20" creationId="{74169C4C-59C7-C289-0BD4-3B17B1C9B3C4}"/>
          </ac:spMkLst>
        </pc:spChg>
        <pc:spChg chg="add del mod">
          <ac:chgData name="SABOR Adam" userId="64b55920-aa4c-4cff-b0f4-bf93fbcfaa0a" providerId="ADAL" clId="{80D36B8A-78C9-475B-B8D2-A20917685618}" dt="2024-11-20T09:20:16.323" v="3024" actId="478"/>
          <ac:spMkLst>
            <pc:docMk/>
            <pc:sldMk cId="1115758144" sldId="263"/>
            <ac:spMk id="22" creationId="{18E1AF9F-4457-5309-1BE2-E15DF6093AFD}"/>
          </ac:spMkLst>
        </pc:spChg>
        <pc:picChg chg="add del mod ord">
          <ac:chgData name="SABOR Adam" userId="64b55920-aa4c-4cff-b0f4-bf93fbcfaa0a" providerId="ADAL" clId="{80D36B8A-78C9-475B-B8D2-A20917685618}" dt="2024-11-08T11:46:28.739" v="1967" actId="478"/>
          <ac:picMkLst>
            <pc:docMk/>
            <pc:sldMk cId="1115758144" sldId="263"/>
            <ac:picMk id="5" creationId="{519A705C-A61A-1989-3E04-E70CE1DCBC4C}"/>
          </ac:picMkLst>
        </pc:picChg>
        <pc:picChg chg="add del mod ord">
          <ac:chgData name="SABOR Adam" userId="64b55920-aa4c-4cff-b0f4-bf93fbcfaa0a" providerId="ADAL" clId="{80D36B8A-78C9-475B-B8D2-A20917685618}" dt="2024-11-08T11:49:47.529" v="2117" actId="478"/>
          <ac:picMkLst>
            <pc:docMk/>
            <pc:sldMk cId="1115758144" sldId="263"/>
            <ac:picMk id="7" creationId="{E4E24A1E-B33A-54F4-35F6-263B09F428E1}"/>
          </ac:picMkLst>
        </pc:picChg>
        <pc:picChg chg="add mod ord">
          <ac:chgData name="SABOR Adam" userId="64b55920-aa4c-4cff-b0f4-bf93fbcfaa0a" providerId="ADAL" clId="{80D36B8A-78C9-475B-B8D2-A20917685618}" dt="2024-11-20T09:38:40.768" v="3032" actId="14100"/>
          <ac:picMkLst>
            <pc:docMk/>
            <pc:sldMk cId="1115758144" sldId="263"/>
            <ac:picMk id="7" creationId="{F45FCECE-545D-5CD5-A697-D9760BF67194}"/>
          </ac:picMkLst>
        </pc:picChg>
        <pc:picChg chg="add del mod ord">
          <ac:chgData name="SABOR Adam" userId="64b55920-aa4c-4cff-b0f4-bf93fbcfaa0a" providerId="ADAL" clId="{80D36B8A-78C9-475B-B8D2-A20917685618}" dt="2024-11-20T09:20:48.843" v="3026" actId="478"/>
          <ac:picMkLst>
            <pc:docMk/>
            <pc:sldMk cId="1115758144" sldId="263"/>
            <ac:picMk id="19" creationId="{4E743619-A568-6894-768F-0114F9AFA375}"/>
          </ac:picMkLst>
        </pc:picChg>
      </pc:sldChg>
      <pc:sldChg chg="addSp delSp modSp add del mod delAnim modAnim">
        <pc:chgData name="SABOR Adam" userId="64b55920-aa4c-4cff-b0f4-bf93fbcfaa0a" providerId="ADAL" clId="{80D36B8A-78C9-475B-B8D2-A20917685618}" dt="2024-11-20T08:17:13.176" v="2384" actId="2696"/>
        <pc:sldMkLst>
          <pc:docMk/>
          <pc:sldMk cId="238057509" sldId="264"/>
        </pc:sldMkLst>
        <pc:spChg chg="mod">
          <ac:chgData name="SABOR Adam" userId="64b55920-aa4c-4cff-b0f4-bf93fbcfaa0a" providerId="ADAL" clId="{80D36B8A-78C9-475B-B8D2-A20917685618}" dt="2024-11-08T11:46:19.980" v="1966" actId="313"/>
          <ac:spMkLst>
            <pc:docMk/>
            <pc:sldMk cId="238057509" sldId="264"/>
            <ac:spMk id="2" creationId="{7404426D-05A9-73FC-F7E1-8ABDD5370B42}"/>
          </ac:spMkLst>
        </pc:spChg>
        <pc:spChg chg="add del mod">
          <ac:chgData name="SABOR Adam" userId="64b55920-aa4c-4cff-b0f4-bf93fbcfaa0a" providerId="ADAL" clId="{80D36B8A-78C9-475B-B8D2-A20917685618}" dt="2024-11-08T11:33:53.358" v="1962"/>
          <ac:spMkLst>
            <pc:docMk/>
            <pc:sldMk cId="238057509" sldId="264"/>
            <ac:spMk id="4" creationId="{5145039F-E4DB-CD68-3347-F71C12008F3F}"/>
          </ac:spMkLst>
        </pc:spChg>
        <pc:spChg chg="add mod">
          <ac:chgData name="SABOR Adam" userId="64b55920-aa4c-4cff-b0f4-bf93fbcfaa0a" providerId="ADAL" clId="{80D36B8A-78C9-475B-B8D2-A20917685618}" dt="2024-11-20T08:17:08.837" v="2383" actId="478"/>
          <ac:spMkLst>
            <pc:docMk/>
            <pc:sldMk cId="238057509" sldId="264"/>
            <ac:spMk id="4" creationId="{57184127-EB41-2F63-9EF3-882D5B4F7185}"/>
          </ac:spMkLst>
        </pc:spChg>
        <pc:picChg chg="del">
          <ac:chgData name="SABOR Adam" userId="64b55920-aa4c-4cff-b0f4-bf93fbcfaa0a" providerId="ADAL" clId="{80D36B8A-78C9-475B-B8D2-A20917685618}" dt="2024-11-08T11:32:55.636" v="1838" actId="478"/>
          <ac:picMkLst>
            <pc:docMk/>
            <pc:sldMk cId="238057509" sldId="264"/>
            <ac:picMk id="5" creationId="{519A705C-A61A-1989-3E04-E70CE1DCBC4C}"/>
          </ac:picMkLst>
        </pc:picChg>
        <pc:picChg chg="add del mod">
          <ac:chgData name="SABOR Adam" userId="64b55920-aa4c-4cff-b0f4-bf93fbcfaa0a" providerId="ADAL" clId="{80D36B8A-78C9-475B-B8D2-A20917685618}" dt="2024-11-20T08:17:08.837" v="2383" actId="478"/>
          <ac:picMkLst>
            <pc:docMk/>
            <pc:sldMk cId="238057509" sldId="264"/>
            <ac:picMk id="6" creationId="{8A8A6129-1199-4143-F1EF-121AF7CAB4EE}"/>
          </ac:picMkLst>
        </pc:picChg>
      </pc:sldChg>
      <pc:sldChg chg="addSp delSp modSp add del mod">
        <pc:chgData name="SABOR Adam" userId="64b55920-aa4c-4cff-b0f4-bf93fbcfaa0a" providerId="ADAL" clId="{80D36B8A-78C9-475B-B8D2-A20917685618}" dt="2024-11-20T09:39:58.730" v="3051" actId="2696"/>
        <pc:sldMkLst>
          <pc:docMk/>
          <pc:sldMk cId="2441704613" sldId="264"/>
        </pc:sldMkLst>
        <pc:spChg chg="mod">
          <ac:chgData name="SABOR Adam" userId="64b55920-aa4c-4cff-b0f4-bf93fbcfaa0a" providerId="ADAL" clId="{80D36B8A-78C9-475B-B8D2-A20917685618}" dt="2024-11-20T09:39:24.060" v="3037" actId="27636"/>
          <ac:spMkLst>
            <pc:docMk/>
            <pc:sldMk cId="2441704613" sldId="264"/>
            <ac:spMk id="2" creationId="{7404426D-05A9-73FC-F7E1-8ABDD5370B42}"/>
          </ac:spMkLst>
        </pc:spChg>
        <pc:spChg chg="add mod">
          <ac:chgData name="SABOR Adam" userId="64b55920-aa4c-4cff-b0f4-bf93fbcfaa0a" providerId="ADAL" clId="{80D36B8A-78C9-475B-B8D2-A20917685618}" dt="2024-11-20T08:19:27.997" v="2441" actId="478"/>
          <ac:spMkLst>
            <pc:docMk/>
            <pc:sldMk cId="2441704613" sldId="264"/>
            <ac:spMk id="4" creationId="{DB88F377-6B37-966E-6F3A-2D2D8531B841}"/>
          </ac:spMkLst>
        </pc:spChg>
        <pc:spChg chg="del mod">
          <ac:chgData name="SABOR Adam" userId="64b55920-aa4c-4cff-b0f4-bf93fbcfaa0a" providerId="ADAL" clId="{80D36B8A-78C9-475B-B8D2-A20917685618}" dt="2024-11-20T08:19:26.424" v="2440" actId="478"/>
          <ac:spMkLst>
            <pc:docMk/>
            <pc:sldMk cId="2441704613" sldId="264"/>
            <ac:spMk id="22" creationId="{18E1AF9F-4457-5309-1BE2-E15DF6093AFD}"/>
          </ac:spMkLst>
        </pc:spChg>
        <pc:picChg chg="del">
          <ac:chgData name="SABOR Adam" userId="64b55920-aa4c-4cff-b0f4-bf93fbcfaa0a" providerId="ADAL" clId="{80D36B8A-78C9-475B-B8D2-A20917685618}" dt="2024-11-20T08:19:27.997" v="2441" actId="478"/>
          <ac:picMkLst>
            <pc:docMk/>
            <pc:sldMk cId="2441704613" sldId="264"/>
            <ac:picMk id="19" creationId="{4E743619-A568-6894-768F-0114F9AFA375}"/>
          </ac:picMkLst>
        </pc:picChg>
      </pc:sldChg>
      <pc:sldChg chg="delSp modSp add mod ord">
        <pc:chgData name="SABOR Adam" userId="64b55920-aa4c-4cff-b0f4-bf93fbcfaa0a" providerId="ADAL" clId="{80D36B8A-78C9-475B-B8D2-A20917685618}" dt="2024-11-20T10:50:58.364" v="3882" actId="20577"/>
        <pc:sldMkLst>
          <pc:docMk/>
          <pc:sldMk cId="2966564688" sldId="265"/>
        </pc:sldMkLst>
        <pc:spChg chg="mod">
          <ac:chgData name="SABOR Adam" userId="64b55920-aa4c-4cff-b0f4-bf93fbcfaa0a" providerId="ADAL" clId="{80D36B8A-78C9-475B-B8D2-A20917685618}" dt="2024-11-20T10:50:58.364" v="3882" actId="20577"/>
          <ac:spMkLst>
            <pc:docMk/>
            <pc:sldMk cId="2966564688" sldId="265"/>
            <ac:spMk id="2" creationId="{37BB6A2E-FB14-5042-0E82-765FDABC1353}"/>
          </ac:spMkLst>
        </pc:spChg>
        <pc:spChg chg="del">
          <ac:chgData name="SABOR Adam" userId="64b55920-aa4c-4cff-b0f4-bf93fbcfaa0a" providerId="ADAL" clId="{80D36B8A-78C9-475B-B8D2-A20917685618}" dt="2024-11-20T09:39:42.504" v="3045" actId="478"/>
          <ac:spMkLst>
            <pc:docMk/>
            <pc:sldMk cId="2966564688" sldId="265"/>
            <ac:spMk id="3" creationId="{0694D167-2DA1-97E7-8B57-A826495C67E1}"/>
          </ac:spMkLst>
        </pc:spChg>
      </pc:sldChg>
      <pc:sldChg chg="addSp delSp modSp add mod">
        <pc:chgData name="SABOR Adam" userId="64b55920-aa4c-4cff-b0f4-bf93fbcfaa0a" providerId="ADAL" clId="{80D36B8A-78C9-475B-B8D2-A20917685618}" dt="2024-11-20T11:10:26.187" v="3913" actId="1076"/>
        <pc:sldMkLst>
          <pc:docMk/>
          <pc:sldMk cId="2846024255" sldId="266"/>
        </pc:sldMkLst>
        <pc:spChg chg="mod">
          <ac:chgData name="SABOR Adam" userId="64b55920-aa4c-4cff-b0f4-bf93fbcfaa0a" providerId="ADAL" clId="{80D36B8A-78C9-475B-B8D2-A20917685618}" dt="2024-11-20T11:10:15.750" v="3912" actId="20577"/>
          <ac:spMkLst>
            <pc:docMk/>
            <pc:sldMk cId="2846024255" sldId="266"/>
            <ac:spMk id="2" creationId="{7404426D-05A9-73FC-F7E1-8ABDD5370B42}"/>
          </ac:spMkLst>
        </pc:spChg>
        <pc:spChg chg="add del mod">
          <ac:chgData name="SABOR Adam" userId="64b55920-aa4c-4cff-b0f4-bf93fbcfaa0a" providerId="ADAL" clId="{80D36B8A-78C9-475B-B8D2-A20917685618}" dt="2024-11-20T10:23:55.757" v="3341"/>
          <ac:spMkLst>
            <pc:docMk/>
            <pc:sldMk cId="2846024255" sldId="266"/>
            <ac:spMk id="4" creationId="{BB014C13-AE92-1E06-9856-55081C101DB1}"/>
          </ac:spMkLst>
        </pc:spChg>
        <pc:spChg chg="add mod">
          <ac:chgData name="SABOR Adam" userId="64b55920-aa4c-4cff-b0f4-bf93fbcfaa0a" providerId="ADAL" clId="{80D36B8A-78C9-475B-B8D2-A20917685618}" dt="2024-11-20T10:41:20.830" v="3523" actId="1076"/>
          <ac:spMkLst>
            <pc:docMk/>
            <pc:sldMk cId="2846024255" sldId="266"/>
            <ac:spMk id="5" creationId="{F9C93B13-D029-1A89-F395-4429AF4FFFAC}"/>
          </ac:spMkLst>
        </pc:spChg>
        <pc:picChg chg="del">
          <ac:chgData name="SABOR Adam" userId="64b55920-aa4c-4cff-b0f4-bf93fbcfaa0a" providerId="ADAL" clId="{80D36B8A-78C9-475B-B8D2-A20917685618}" dt="2024-11-20T10:20:35.838" v="3267" actId="478"/>
          <ac:picMkLst>
            <pc:docMk/>
            <pc:sldMk cId="2846024255" sldId="266"/>
            <ac:picMk id="6" creationId="{85AA0C0A-068E-3C18-119A-CE3135ADA639}"/>
          </ac:picMkLst>
        </pc:picChg>
        <pc:picChg chg="add del mod">
          <ac:chgData name="SABOR Adam" userId="64b55920-aa4c-4cff-b0f4-bf93fbcfaa0a" providerId="ADAL" clId="{80D36B8A-78C9-475B-B8D2-A20917685618}" dt="2024-11-20T10:41:30.902" v="3526" actId="478"/>
          <ac:picMkLst>
            <pc:docMk/>
            <pc:sldMk cId="2846024255" sldId="266"/>
            <ac:picMk id="9" creationId="{DEEE6778-638A-CC06-137B-8E30F8E32F19}"/>
          </ac:picMkLst>
        </pc:picChg>
        <pc:picChg chg="add mod">
          <ac:chgData name="SABOR Adam" userId="64b55920-aa4c-4cff-b0f4-bf93fbcfaa0a" providerId="ADAL" clId="{80D36B8A-78C9-475B-B8D2-A20917685618}" dt="2024-11-20T11:10:26.187" v="3913" actId="1076"/>
          <ac:picMkLst>
            <pc:docMk/>
            <pc:sldMk cId="2846024255" sldId="266"/>
            <ac:picMk id="13" creationId="{6818216B-B485-D2B7-D34D-34A3E60C0659}"/>
          </ac:picMkLst>
        </pc:picChg>
        <pc:picChg chg="add del mod">
          <ac:chgData name="SABOR Adam" userId="64b55920-aa4c-4cff-b0f4-bf93fbcfaa0a" providerId="ADAL" clId="{80D36B8A-78C9-475B-B8D2-A20917685618}" dt="2024-11-20T10:42:25.441" v="3532" actId="478"/>
          <ac:picMkLst>
            <pc:docMk/>
            <pc:sldMk cId="2846024255" sldId="266"/>
            <ac:picMk id="17" creationId="{C8943358-44C2-EE82-201F-8938A4F7DC3B}"/>
          </ac:picMkLst>
        </pc:picChg>
      </pc:sldChg>
      <pc:sldChg chg="delSp modSp add del mod">
        <pc:chgData name="SABOR Adam" userId="64b55920-aa4c-4cff-b0f4-bf93fbcfaa0a" providerId="ADAL" clId="{80D36B8A-78C9-475B-B8D2-A20917685618}" dt="2024-11-20T14:51:02.974" v="4144" actId="2696"/>
        <pc:sldMkLst>
          <pc:docMk/>
          <pc:sldMk cId="356898554" sldId="267"/>
        </pc:sldMkLst>
        <pc:spChg chg="mod">
          <ac:chgData name="SABOR Adam" userId="64b55920-aa4c-4cff-b0f4-bf93fbcfaa0a" providerId="ADAL" clId="{80D36B8A-78C9-475B-B8D2-A20917685618}" dt="2024-11-20T14:50:53.893" v="4143" actId="20577"/>
          <ac:spMkLst>
            <pc:docMk/>
            <pc:sldMk cId="356898554" sldId="267"/>
            <ac:spMk id="2" creationId="{7404426D-05A9-73FC-F7E1-8ABDD5370B42}"/>
          </ac:spMkLst>
        </pc:spChg>
        <pc:picChg chg="del">
          <ac:chgData name="SABOR Adam" userId="64b55920-aa4c-4cff-b0f4-bf93fbcfaa0a" providerId="ADAL" clId="{80D36B8A-78C9-475B-B8D2-A20917685618}" dt="2024-11-20T14:49:28.955" v="4038" actId="478"/>
          <ac:picMkLst>
            <pc:docMk/>
            <pc:sldMk cId="356898554" sldId="267"/>
            <ac:picMk id="11" creationId="{448E159F-3FCD-076D-6D8E-126645EC6EEA}"/>
          </ac:picMkLst>
        </pc:picChg>
        <pc:picChg chg="del">
          <ac:chgData name="SABOR Adam" userId="64b55920-aa4c-4cff-b0f4-bf93fbcfaa0a" providerId="ADAL" clId="{80D36B8A-78C9-475B-B8D2-A20917685618}" dt="2024-11-20T14:49:29.613" v="4039" actId="478"/>
          <ac:picMkLst>
            <pc:docMk/>
            <pc:sldMk cId="356898554" sldId="267"/>
            <ac:picMk id="15" creationId="{B2A5BC1E-963B-4D87-C86A-DE98C96E6ACE}"/>
          </ac:picMkLst>
        </pc:picChg>
        <pc:picChg chg="del">
          <ac:chgData name="SABOR Adam" userId="64b55920-aa4c-4cff-b0f4-bf93fbcfaa0a" providerId="ADAL" clId="{80D36B8A-78C9-475B-B8D2-A20917685618}" dt="2024-11-20T14:49:30.521" v="4040" actId="478"/>
          <ac:picMkLst>
            <pc:docMk/>
            <pc:sldMk cId="356898554" sldId="267"/>
            <ac:picMk id="18" creationId="{150FD17A-16DC-EB50-EFF9-93A8D7EF90C8}"/>
          </ac:picMkLst>
        </pc:picChg>
        <pc:picChg chg="del">
          <ac:chgData name="SABOR Adam" userId="64b55920-aa4c-4cff-b0f4-bf93fbcfaa0a" providerId="ADAL" clId="{80D36B8A-78C9-475B-B8D2-A20917685618}" dt="2024-11-20T14:49:31.520" v="4041" actId="478"/>
          <ac:picMkLst>
            <pc:docMk/>
            <pc:sldMk cId="356898554" sldId="267"/>
            <ac:picMk id="20" creationId="{AF25FCAA-FE39-C627-56EE-FEAADB272D8C}"/>
          </ac:picMkLst>
        </pc:picChg>
      </pc:sldChg>
      <pc:sldChg chg="addSp delSp modSp add mod">
        <pc:chgData name="SABOR Adam" userId="64b55920-aa4c-4cff-b0f4-bf93fbcfaa0a" providerId="ADAL" clId="{80D36B8A-78C9-475B-B8D2-A20917685618}" dt="2024-11-20T15:11:32.172" v="4666" actId="207"/>
        <pc:sldMkLst>
          <pc:docMk/>
          <pc:sldMk cId="1503031026" sldId="267"/>
        </pc:sldMkLst>
        <pc:spChg chg="mod">
          <ac:chgData name="SABOR Adam" userId="64b55920-aa4c-4cff-b0f4-bf93fbcfaa0a" providerId="ADAL" clId="{80D36B8A-78C9-475B-B8D2-A20917685618}" dt="2024-11-20T15:11:32.172" v="4666" actId="207"/>
          <ac:spMkLst>
            <pc:docMk/>
            <pc:sldMk cId="1503031026" sldId="267"/>
            <ac:spMk id="2" creationId="{7404426D-05A9-73FC-F7E1-8ABDD5370B42}"/>
          </ac:spMkLst>
        </pc:spChg>
        <pc:spChg chg="add mod">
          <ac:chgData name="SABOR Adam" userId="64b55920-aa4c-4cff-b0f4-bf93fbcfaa0a" providerId="ADAL" clId="{80D36B8A-78C9-475B-B8D2-A20917685618}" dt="2024-11-20T15:05:45.358" v="4413" actId="1076"/>
          <ac:spMkLst>
            <pc:docMk/>
            <pc:sldMk cId="1503031026" sldId="267"/>
            <ac:spMk id="7" creationId="{5518D642-4DA0-5B17-F11A-1F3F6C08A3F7}"/>
          </ac:spMkLst>
        </pc:spChg>
        <pc:spChg chg="del">
          <ac:chgData name="SABOR Adam" userId="64b55920-aa4c-4cff-b0f4-bf93fbcfaa0a" providerId="ADAL" clId="{80D36B8A-78C9-475B-B8D2-A20917685618}" dt="2024-11-20T15:10:47.547" v="4665" actId="478"/>
          <ac:spMkLst>
            <pc:docMk/>
            <pc:sldMk cId="1503031026" sldId="267"/>
            <ac:spMk id="28" creationId="{35CBDEC6-3874-B8BA-B252-23C307A44BE0}"/>
          </ac:spMkLst>
        </pc:spChg>
        <pc:picChg chg="add mod">
          <ac:chgData name="SABOR Adam" userId="64b55920-aa4c-4cff-b0f4-bf93fbcfaa0a" providerId="ADAL" clId="{80D36B8A-78C9-475B-B8D2-A20917685618}" dt="2024-11-20T15:09:01.256" v="4617" actId="14100"/>
          <ac:picMkLst>
            <pc:docMk/>
            <pc:sldMk cId="1503031026" sldId="267"/>
            <ac:picMk id="4" creationId="{93BBBE04-CAA7-F212-1270-55522725CC9E}"/>
          </ac:picMkLst>
        </pc:picChg>
        <pc:picChg chg="add mod">
          <ac:chgData name="SABOR Adam" userId="64b55920-aa4c-4cff-b0f4-bf93fbcfaa0a" providerId="ADAL" clId="{80D36B8A-78C9-475B-B8D2-A20917685618}" dt="2024-11-20T15:03:21.957" v="4182" actId="14100"/>
          <ac:picMkLst>
            <pc:docMk/>
            <pc:sldMk cId="1503031026" sldId="267"/>
            <ac:picMk id="6" creationId="{F45C973D-C2B2-5E93-5272-2CC2D10D4B9D}"/>
          </ac:picMkLst>
        </pc:picChg>
        <pc:picChg chg="del">
          <ac:chgData name="SABOR Adam" userId="64b55920-aa4c-4cff-b0f4-bf93fbcfaa0a" providerId="ADAL" clId="{80D36B8A-78C9-475B-B8D2-A20917685618}" dt="2024-11-20T14:54:12.324" v="4150" actId="478"/>
          <ac:picMkLst>
            <pc:docMk/>
            <pc:sldMk cId="1503031026" sldId="267"/>
            <ac:picMk id="11" creationId="{448E159F-3FCD-076D-6D8E-126645EC6EEA}"/>
          </ac:picMkLst>
        </pc:picChg>
        <pc:picChg chg="del">
          <ac:chgData name="SABOR Adam" userId="64b55920-aa4c-4cff-b0f4-bf93fbcfaa0a" providerId="ADAL" clId="{80D36B8A-78C9-475B-B8D2-A20917685618}" dt="2024-11-20T14:54:13.368" v="4151" actId="478"/>
          <ac:picMkLst>
            <pc:docMk/>
            <pc:sldMk cId="1503031026" sldId="267"/>
            <ac:picMk id="15" creationId="{B2A5BC1E-963B-4D87-C86A-DE98C96E6ACE}"/>
          </ac:picMkLst>
        </pc:picChg>
        <pc:picChg chg="del">
          <ac:chgData name="SABOR Adam" userId="64b55920-aa4c-4cff-b0f4-bf93fbcfaa0a" providerId="ADAL" clId="{80D36B8A-78C9-475B-B8D2-A20917685618}" dt="2024-11-20T14:54:14.873" v="4153" actId="478"/>
          <ac:picMkLst>
            <pc:docMk/>
            <pc:sldMk cId="1503031026" sldId="267"/>
            <ac:picMk id="18" creationId="{150FD17A-16DC-EB50-EFF9-93A8D7EF90C8}"/>
          </ac:picMkLst>
        </pc:picChg>
        <pc:picChg chg="del">
          <ac:chgData name="SABOR Adam" userId="64b55920-aa4c-4cff-b0f4-bf93fbcfaa0a" providerId="ADAL" clId="{80D36B8A-78C9-475B-B8D2-A20917685618}" dt="2024-11-20T14:54:14.085" v="4152" actId="478"/>
          <ac:picMkLst>
            <pc:docMk/>
            <pc:sldMk cId="1503031026" sldId="267"/>
            <ac:picMk id="20" creationId="{AF25FCAA-FE39-C627-56EE-FEAADB272D8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43D5AF-B7CF-B2C7-E66B-0B0484511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FF89F1A-4A96-A81D-F6F3-6E8F762C0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D4B82F-A3ED-B421-AD3F-62FDE79B4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ADF2-79A3-4C6D-9395-2D7A55F9FF99}" type="datetimeFigureOut">
              <a:rPr lang="fr-FR" smtClean="0"/>
              <a:t>20/11/2024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67489A-CDBB-174F-FC6B-E192358F8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07A0B8-AE31-C79A-A163-DCC80ADD9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65A30-610B-407F-9580-B67C913AA5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5276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369480-B68F-FAAE-4ADC-DABD4DDDE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FD63583-6495-2087-AA7A-F769CDC62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6992B0-6269-F734-277F-100E6420B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ADF2-79A3-4C6D-9395-2D7A55F9FF99}" type="datetimeFigureOut">
              <a:rPr lang="fr-FR" smtClean="0"/>
              <a:t>20/11/2024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1887AB-0DDC-05B8-5F39-C89FB7DBC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BFBD0F-BC5D-95FB-991B-731A02DD4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65A30-610B-407F-9580-B67C913AA5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6877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9AB2FAC-A7F2-DD63-D2BC-5DA06CA9B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84D4394-054C-61B4-B8FB-80472E91C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3AEA1C-3E83-61E5-794B-46B5EF0D1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ADF2-79A3-4C6D-9395-2D7A55F9FF99}" type="datetimeFigureOut">
              <a:rPr lang="fr-FR" smtClean="0"/>
              <a:t>20/11/2024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440041-9C3F-1F86-C1E5-5835A54C1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FED820-3DEA-A609-45BD-D6A597689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65A30-610B-407F-9580-B67C913AA5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2165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BCA87D-7D18-B2FC-83C9-AAAB1FAC5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E23AD9-8E25-1A2C-4906-A3D565F9C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713A5B-2137-3CDB-936E-9C4765FB5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ADF2-79A3-4C6D-9395-2D7A55F9FF99}" type="datetimeFigureOut">
              <a:rPr lang="fr-FR" smtClean="0"/>
              <a:t>20/11/2024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23AA68-C53A-2009-32AC-B883AB8A3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A0A0DA-8D97-FD2C-24CA-6768B6903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65A30-610B-407F-9580-B67C913AA5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5113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EC5DDA-6A3A-08F9-0658-5BA30EDF0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628C1DC-091F-8628-6486-869591D10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CB2C50-9BFA-A609-65DD-05FDF18D0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ADF2-79A3-4C6D-9395-2D7A55F9FF99}" type="datetimeFigureOut">
              <a:rPr lang="fr-FR" smtClean="0"/>
              <a:t>20/11/2024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F2347F-3D5E-0671-7DE4-566B6037C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BB7E33-6804-A1E6-0E64-D28419A08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65A30-610B-407F-9580-B67C913AA5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4714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8ABA52-03C5-3A20-1F35-A6D7A0778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084D1A-822E-52F8-B0AC-D2EC4FDCA8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50D00CD-D6B4-9F72-3E20-05115C999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1ECAE51-77CA-78DB-8CD5-82F01C598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ADF2-79A3-4C6D-9395-2D7A55F9FF99}" type="datetimeFigureOut">
              <a:rPr lang="fr-FR" smtClean="0"/>
              <a:t>20/11/2024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EDB271A-4526-B390-DA8D-61961103C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5789306-F81D-8BA4-6B8E-B413044FF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65A30-610B-407F-9580-B67C913AA5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197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BF611C-77E7-220B-6971-6311856FB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D43D76-AEA2-A8CE-75D6-CBF63552E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76D5F9C-2565-A3AE-BF2F-F9AC4C8B7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EFFD4B0-D2A3-3BC6-D925-B5BF94BE9A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8026632-1D31-AD09-48C1-C9BF5BBEBF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1568AB-9439-8A1E-8E70-6201AED76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ADF2-79A3-4C6D-9395-2D7A55F9FF99}" type="datetimeFigureOut">
              <a:rPr lang="fr-FR" smtClean="0"/>
              <a:t>20/11/2024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50CB3C3-D978-FECB-7D97-D167E62AA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DF592CD-E599-CE4C-58BA-2D089AB8B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65A30-610B-407F-9580-B67C913AA5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4223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C2EAAB-8247-E3F4-E347-5AA463163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0998154-204C-0FAF-A830-2A7111464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ADF2-79A3-4C6D-9395-2D7A55F9FF99}" type="datetimeFigureOut">
              <a:rPr lang="fr-FR" smtClean="0"/>
              <a:t>20/11/2024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EA51F25-D195-78B7-B8BE-D9E486ED3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379DE86-C641-5B35-AD77-1FA892766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65A30-610B-407F-9580-B67C913AA5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8938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052B405-5712-7F2C-1EB6-16FF18E25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ADF2-79A3-4C6D-9395-2D7A55F9FF99}" type="datetimeFigureOut">
              <a:rPr lang="fr-FR" smtClean="0"/>
              <a:t>20/11/2024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10A1740-5B2C-1CEC-9F58-CF5377E95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293AA22-CA51-30A6-6371-6EA81819F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65A30-610B-407F-9580-B67C913AA5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7331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0B8C13-A0F6-2929-0D09-8E840F512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1F0F4D-9844-2B28-9124-83CE5EA6E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2BA8EC7-63EF-8ACD-0113-D63761A15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A77219-8366-6FC2-47B9-92EBBCAFF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ADF2-79A3-4C6D-9395-2D7A55F9FF99}" type="datetimeFigureOut">
              <a:rPr lang="fr-FR" smtClean="0"/>
              <a:t>20/11/2024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72B427A-208A-9F5F-0BFB-DA1EF5AEB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62A23A-7121-6CB8-905A-0175B07B4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65A30-610B-407F-9580-B67C913AA5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3015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8F02E7-6BA3-100E-C57F-1E88E9B4D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905BEF6-9800-63E8-B24B-C830376413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034C2E8-0F3E-8827-6A10-6D4E662FB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2062E00-937F-772D-18F4-6AABD8C8E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1ADF2-79A3-4C6D-9395-2D7A55F9FF99}" type="datetimeFigureOut">
              <a:rPr lang="fr-FR" smtClean="0"/>
              <a:t>20/11/2024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FDE39AA-EE6A-C772-E178-7F186B24B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5470B2-696C-1E2B-6490-507DAD46B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65A30-610B-407F-9580-B67C913AA5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117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BD1F5F4-6AF8-19C3-BDE5-183A08652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398C20-3E65-FA76-475C-5FF1D1328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D11B46-ACA5-5151-3A94-D36AD12675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1ADF2-79A3-4C6D-9395-2D7A55F9FF99}" type="datetimeFigureOut">
              <a:rPr lang="fr-FR" smtClean="0"/>
              <a:t>20/11/2024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DEF73C-0761-A52E-0A26-969F09CE54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197DB0-570F-A3FA-E20A-CCCBA14506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65A30-610B-407F-9580-B67C913AA5B8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631441C-F9AA-BB82-6F0A-AF1F9368A02F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1334750" y="6642100"/>
            <a:ext cx="8286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fr-FR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 C</a:t>
            </a:r>
          </a:p>
        </p:txBody>
      </p:sp>
    </p:spTree>
    <p:extLst>
      <p:ext uri="{BB962C8B-B14F-4D97-AF65-F5344CB8AC3E}">
        <p14:creationId xmlns:p14="http://schemas.microsoft.com/office/powerpoint/2010/main" val="668880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7BB6A2E-FB14-5042-0E82-765FDABC1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6105" y="92362"/>
            <a:ext cx="8687864" cy="3268520"/>
          </a:xfrm>
        </p:spPr>
        <p:txBody>
          <a:bodyPr>
            <a:normAutofit/>
          </a:bodyPr>
          <a:lstStyle/>
          <a:p>
            <a:pPr algn="r"/>
            <a:r>
              <a:rPr lang="fr-FR" sz="6600" b="1" u="sng" dirty="0">
                <a:solidFill>
                  <a:srgbClr val="FFFFFF"/>
                </a:solidFill>
              </a:rPr>
              <a:t>Process Macro de nuit IMS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694D167-2DA1-97E7-8B57-A826495C6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82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404426D-05A9-73FC-F7E1-8ABDD5370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 fontScale="90000"/>
          </a:bodyPr>
          <a:lstStyle/>
          <a:p>
            <a:r>
              <a:rPr lang="fr-FR" sz="2800" dirty="0">
                <a:solidFill>
                  <a:srgbClr val="FFFFFF"/>
                </a:solidFill>
              </a:rPr>
              <a:t>Etape 7 : Enfin vous pouvez vérifier que toutes les références sont bien implantées en allant dans la feuille </a:t>
            </a:r>
            <a:r>
              <a:rPr lang="fr-FR" sz="2800" b="1" dirty="0">
                <a:solidFill>
                  <a:srgbClr val="FFFFFF"/>
                </a:solidFill>
              </a:rPr>
              <a:t>source</a:t>
            </a:r>
            <a:r>
              <a:rPr lang="fr-FR" sz="2800" dirty="0">
                <a:solidFill>
                  <a:srgbClr val="FFFFFF"/>
                </a:solidFill>
              </a:rPr>
              <a:t> et en consultant les trois colonnes Statut . 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F45FCECE-545D-5CD5-A697-D9760BF671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" y="1590741"/>
            <a:ext cx="12191998" cy="4063610"/>
          </a:xfrm>
        </p:spPr>
      </p:pic>
    </p:spTree>
    <p:extLst>
      <p:ext uri="{BB962C8B-B14F-4D97-AF65-F5344CB8AC3E}">
        <p14:creationId xmlns:p14="http://schemas.microsoft.com/office/powerpoint/2010/main" val="1115758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7BB6A2E-FB14-5042-0E82-765FDABC1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3364" y="980890"/>
            <a:ext cx="10415402" cy="3614556"/>
          </a:xfrm>
        </p:spPr>
        <p:txBody>
          <a:bodyPr>
            <a:noAutofit/>
          </a:bodyPr>
          <a:lstStyle/>
          <a:p>
            <a:pPr algn="r"/>
            <a:r>
              <a:rPr lang="fr-FR" sz="4800" dirty="0">
                <a:solidFill>
                  <a:srgbClr val="FFFFFF"/>
                </a:solidFill>
              </a:rPr>
              <a:t>Conclusion: Il est primordial de bien suivre le process pour assurer un bon fonctionnement de la macro , les étapes </a:t>
            </a:r>
            <a:r>
              <a:rPr lang="fr-FR" sz="4800" dirty="0">
                <a:solidFill>
                  <a:srgbClr val="FF0000"/>
                </a:solidFill>
              </a:rPr>
              <a:t>1 et 2 </a:t>
            </a:r>
            <a:r>
              <a:rPr lang="fr-FR" sz="4800" dirty="0">
                <a:solidFill>
                  <a:srgbClr val="FFFFFF"/>
                </a:solidFill>
              </a:rPr>
              <a:t>sont à faire obligatoirement lors de la première utilisation sinon la macro ne fonctionnera pas </a:t>
            </a:r>
            <a:endParaRPr lang="fr-FR" sz="4800" b="1" u="sng" dirty="0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64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404426D-05A9-73FC-F7E1-8ABDD5370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7697" y="172073"/>
            <a:ext cx="9895951" cy="1033669"/>
          </a:xfrm>
        </p:spPr>
        <p:txBody>
          <a:bodyPr>
            <a:normAutofit fontScale="90000"/>
          </a:bodyPr>
          <a:lstStyle/>
          <a:p>
            <a:r>
              <a:rPr lang="fr-FR" sz="2800" dirty="0">
                <a:solidFill>
                  <a:srgbClr val="FFFFFF"/>
                </a:solidFill>
              </a:rPr>
              <a:t>Etape 1 : télécharger le fichier « Macro-Implantation Nuit »,et placer le fichier sur votre bureau , faites clic droit </a:t>
            </a:r>
            <a:r>
              <a:rPr lang="fr-FR" sz="2800" dirty="0">
                <a:solidFill>
                  <a:srgbClr val="FF0000"/>
                </a:solidFill>
              </a:rPr>
              <a:t>[propriétés] </a:t>
            </a:r>
            <a:r>
              <a:rPr lang="fr-FR" sz="2800" dirty="0">
                <a:solidFill>
                  <a:schemeClr val="bg1"/>
                </a:solidFill>
              </a:rPr>
              <a:t>et débloquer l’accès a la Macro(voir image ) .</a:t>
            </a:r>
            <a:endParaRPr lang="fr-FR" sz="2800" dirty="0">
              <a:solidFill>
                <a:srgbClr val="FF0000"/>
              </a:solidFill>
            </a:endParaRP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50A65A1F-115C-C9A0-51BB-D32B20A77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650" y="1661002"/>
            <a:ext cx="4761575" cy="512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227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404426D-05A9-73FC-F7E1-8ABDD5370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704" y="194677"/>
            <a:ext cx="9707898" cy="972116"/>
          </a:xfrm>
        </p:spPr>
        <p:txBody>
          <a:bodyPr>
            <a:normAutofit fontScale="90000"/>
          </a:bodyPr>
          <a:lstStyle/>
          <a:p>
            <a:r>
              <a:rPr lang="fr-FR" sz="2800" dirty="0">
                <a:solidFill>
                  <a:srgbClr val="FFFFFF"/>
                </a:solidFill>
              </a:rPr>
              <a:t>Etape 2 : vous pouvez maintenant ouvrir la macro , puis aller dans fichier(image 1) puis  autre&gt;options (image 2) puis cocher l’onglet développeurs dans Personnaliser le ruban (image 3) , enfin accéder a l’onglet développeurs et cocher les mêmes champs que sur l’image 4 </a:t>
            </a:r>
          </a:p>
        </p:txBody>
      </p:sp>
      <p:pic>
        <p:nvPicPr>
          <p:cNvPr id="20" name="Espace réservé du contenu 19">
            <a:extLst>
              <a:ext uri="{FF2B5EF4-FFF2-40B4-BE49-F238E27FC236}">
                <a16:creationId xmlns:a16="http://schemas.microsoft.com/office/drawing/2014/main" id="{ACD41C08-D075-D85A-273F-9400FA5139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3237" y="1449725"/>
            <a:ext cx="5774299" cy="2557891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1B7F7EB4-B518-3A88-2EEA-403A26484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" y="1533351"/>
            <a:ext cx="5766719" cy="285170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75BC3E3-B8AB-9857-31F9-B2862E01F7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1230" y="4131429"/>
            <a:ext cx="5857938" cy="287901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5DBCFBB-B5D0-1E00-B054-677E532479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1541" y="4160060"/>
            <a:ext cx="5745995" cy="2715925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6EFC5958-85FD-44E7-47DF-ECE9690D67A9}"/>
              </a:ext>
            </a:extLst>
          </p:cNvPr>
          <p:cNvSpPr txBox="1"/>
          <p:nvPr/>
        </p:nvSpPr>
        <p:spPr>
          <a:xfrm>
            <a:off x="5033345" y="1590740"/>
            <a:ext cx="824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1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6E3F17E-A3A5-C0AA-A8EA-8B97885D474F}"/>
              </a:ext>
            </a:extLst>
          </p:cNvPr>
          <p:cNvSpPr txBox="1"/>
          <p:nvPr/>
        </p:nvSpPr>
        <p:spPr>
          <a:xfrm>
            <a:off x="11332751" y="1533351"/>
            <a:ext cx="824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2</a:t>
            </a:r>
            <a:endParaRPr lang="fr-FR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4465E5B-0E75-F13D-08A3-AA3750635CB0}"/>
              </a:ext>
            </a:extLst>
          </p:cNvPr>
          <p:cNvSpPr txBox="1"/>
          <p:nvPr/>
        </p:nvSpPr>
        <p:spPr>
          <a:xfrm>
            <a:off x="5283060" y="4011948"/>
            <a:ext cx="824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3</a:t>
            </a:r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4FC92FD0-6BF0-1A44-C217-C10054362B94}"/>
              </a:ext>
            </a:extLst>
          </p:cNvPr>
          <p:cNvSpPr txBox="1"/>
          <p:nvPr/>
        </p:nvSpPr>
        <p:spPr>
          <a:xfrm>
            <a:off x="11429351" y="4146444"/>
            <a:ext cx="824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6935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404426D-05A9-73FC-F7E1-8ABDD5370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7697" y="113935"/>
            <a:ext cx="9895951" cy="1033669"/>
          </a:xfrm>
        </p:spPr>
        <p:txBody>
          <a:bodyPr>
            <a:normAutofit fontScale="90000"/>
          </a:bodyPr>
          <a:lstStyle/>
          <a:p>
            <a:r>
              <a:rPr lang="fr-FR" sz="2800" dirty="0">
                <a:solidFill>
                  <a:srgbClr val="FFFFFF"/>
                </a:solidFill>
              </a:rPr>
              <a:t>Etape 3 : La macro est maintenant opérationnelle sur votre pc , Lancer Ims est connectez-vous en suivant les Etapes ci-dessous jusqu’à arriver au Menu Dpr (Image 4)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448E159F-3FCD-076D-6D8E-126645EC6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29" y="1664595"/>
            <a:ext cx="5466081" cy="2559774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B2A5BC1E-963B-4D87-C86A-DE98C96E6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3164" y="1664595"/>
            <a:ext cx="6376307" cy="2496936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150FD17A-16DC-EB50-EFF9-93A8D7EF90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98225"/>
            <a:ext cx="5558610" cy="2559775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AF25FCAA-FE39-C627-56EE-FEAADB272D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3165" y="4295543"/>
            <a:ext cx="6468832" cy="2562457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9713F75A-564D-6659-A984-847E6665A334}"/>
              </a:ext>
            </a:extLst>
          </p:cNvPr>
          <p:cNvSpPr txBox="1"/>
          <p:nvPr/>
        </p:nvSpPr>
        <p:spPr>
          <a:xfrm>
            <a:off x="5263242" y="1530583"/>
            <a:ext cx="889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1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9E16608-7CD8-B635-EA4A-89844CD737B0}"/>
              </a:ext>
            </a:extLst>
          </p:cNvPr>
          <p:cNvSpPr txBox="1"/>
          <p:nvPr/>
        </p:nvSpPr>
        <p:spPr>
          <a:xfrm>
            <a:off x="11529331" y="1530583"/>
            <a:ext cx="889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2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1EAA9DA-7B32-7025-F552-5AF195BF3F39}"/>
              </a:ext>
            </a:extLst>
          </p:cNvPr>
          <p:cNvSpPr txBox="1"/>
          <p:nvPr/>
        </p:nvSpPr>
        <p:spPr>
          <a:xfrm>
            <a:off x="5138568" y="4234475"/>
            <a:ext cx="889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3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5CBDEC6-3874-B8BA-B252-23C307A44BE0}"/>
              </a:ext>
            </a:extLst>
          </p:cNvPr>
          <p:cNvSpPr txBox="1"/>
          <p:nvPr/>
        </p:nvSpPr>
        <p:spPr>
          <a:xfrm>
            <a:off x="11654517" y="4276105"/>
            <a:ext cx="889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4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421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404426D-05A9-73FC-F7E1-8ABDD5370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9726" y="248457"/>
            <a:ext cx="9895951" cy="1172129"/>
          </a:xfrm>
        </p:spPr>
        <p:txBody>
          <a:bodyPr>
            <a:noAutofit/>
          </a:bodyPr>
          <a:lstStyle/>
          <a:p>
            <a:r>
              <a:rPr lang="fr-FR" sz="2400" dirty="0">
                <a:solidFill>
                  <a:srgbClr val="FFFFFF"/>
                </a:solidFill>
              </a:rPr>
              <a:t>Etape 3 bis : accéder au cesp et vérifier pour chaque réf que </a:t>
            </a:r>
            <a:r>
              <a:rPr lang="fr-FR" sz="2400" dirty="0">
                <a:solidFill>
                  <a:srgbClr val="00B050"/>
                </a:solidFill>
              </a:rPr>
              <a:t>le niveau 1 et 2 sois vide ou à un emballage connu de puiseux, si c’est le cas la réf est ok à l’implantation </a:t>
            </a:r>
            <a:r>
              <a:rPr lang="fr-FR" sz="2400" dirty="0">
                <a:solidFill>
                  <a:srgbClr val="FFFFFF"/>
                </a:solidFill>
              </a:rPr>
              <a:t>sinon </a:t>
            </a:r>
            <a:r>
              <a:rPr lang="fr-FR" sz="2400" dirty="0">
                <a:solidFill>
                  <a:srgbClr val="FF0000"/>
                </a:solidFill>
              </a:rPr>
              <a:t>si vous trouvez un arfor dans le niveau 2 cette réf dois rester tel quel sur ims et vous ne devez  pas l’implanter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713F75A-564D-6659-A984-847E6665A334}"/>
              </a:ext>
            </a:extLst>
          </p:cNvPr>
          <p:cNvSpPr txBox="1"/>
          <p:nvPr/>
        </p:nvSpPr>
        <p:spPr>
          <a:xfrm>
            <a:off x="5263242" y="1530583"/>
            <a:ext cx="889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1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9E16608-7CD8-B635-EA4A-89844CD737B0}"/>
              </a:ext>
            </a:extLst>
          </p:cNvPr>
          <p:cNvSpPr txBox="1"/>
          <p:nvPr/>
        </p:nvSpPr>
        <p:spPr>
          <a:xfrm>
            <a:off x="11529331" y="1530583"/>
            <a:ext cx="889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2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1EAA9DA-7B32-7025-F552-5AF195BF3F39}"/>
              </a:ext>
            </a:extLst>
          </p:cNvPr>
          <p:cNvSpPr txBox="1"/>
          <p:nvPr/>
        </p:nvSpPr>
        <p:spPr>
          <a:xfrm>
            <a:off x="5138568" y="4234475"/>
            <a:ext cx="889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3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3BBBE04-CAA7-F212-1270-55522725C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8474" y="1597432"/>
            <a:ext cx="6163525" cy="526056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45C973D-C2B2-5E93-5272-2CC2D10D4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8" y="1597432"/>
            <a:ext cx="5900857" cy="526056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518D642-4DA0-5B17-F11A-1F3F6C08A3F7}"/>
              </a:ext>
            </a:extLst>
          </p:cNvPr>
          <p:cNvSpPr txBox="1"/>
          <p:nvPr/>
        </p:nvSpPr>
        <p:spPr>
          <a:xfrm>
            <a:off x="8703129" y="4491127"/>
            <a:ext cx="16328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rgbClr val="00B050"/>
                </a:solidFill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1503031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404426D-05A9-73FC-F7E1-8ABDD5370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fr-FR" sz="2800" dirty="0">
                <a:solidFill>
                  <a:srgbClr val="FFFFFF"/>
                </a:solidFill>
              </a:rPr>
              <a:t>Etape 4 : Apres sa vous pouvez commencer à remplir les données soigneusement dans la Feuille SOURCE de la macro .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85AA0C0A-068E-3C18-119A-CE3135ADA6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90741"/>
            <a:ext cx="12192000" cy="5185616"/>
          </a:xfrm>
        </p:spPr>
      </p:pic>
    </p:spTree>
    <p:extLst>
      <p:ext uri="{BB962C8B-B14F-4D97-AF65-F5344CB8AC3E}">
        <p14:creationId xmlns:p14="http://schemas.microsoft.com/office/powerpoint/2010/main" val="933650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404426D-05A9-73FC-F7E1-8ABDD5370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 fontScale="90000"/>
          </a:bodyPr>
          <a:lstStyle/>
          <a:p>
            <a:r>
              <a:rPr lang="fr-FR" sz="2800" dirty="0">
                <a:solidFill>
                  <a:srgbClr val="FFFFFF"/>
                </a:solidFill>
              </a:rPr>
              <a:t>Etape 4 bis : le remplissage des données doit être rigoureux et suivre ce référentiel (vous pouvez aussi jetez un coup d’œil à la feuille «       »  du fichier pour vous aider)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9C93B13-D029-1A89-F395-4429AF4FFF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-3" y="1885279"/>
            <a:ext cx="7445836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Valide du (jjmmaa)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: Obligatoire, renseigner impérativement au format </a:t>
            </a:r>
            <a:r>
              <a:rPr kumimoji="0" lang="fr-FR" altLang="fr-FR" sz="1600" b="0" i="1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JJMMAA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</a:rPr>
              <a:t>.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TYESP1 / ETIQESP1 / GRAFESP1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: Obligatoire, renseigner impérativement.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ARRESP2 / QTESP2 / TYESP2 / ETIQESP2 / GRAFESP2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Si arfor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: Renseigner les champs correspondants.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Sinon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: Laisser vide sans espaces.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Longueur / Largeur / Hauteur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: Obligatoire, renseigner en millimètres.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Poids / Volume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: Obligatoire, renseigner sans espaces.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Pays origine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: Code du pays d’origine, obligatoire.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Statuts (CPHY / CESP / DDEIMP)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: "OK" lorsque la référence aura été traitée. 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818216B-B485-D2B7-D34D-34A3E60C0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0016" y="644410"/>
            <a:ext cx="924713" cy="33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024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404426D-05A9-73FC-F7E1-8ABDD5370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 fontScale="90000"/>
          </a:bodyPr>
          <a:lstStyle/>
          <a:p>
            <a:r>
              <a:rPr lang="fr-FR" sz="2800" dirty="0">
                <a:solidFill>
                  <a:srgbClr val="FFFFFF"/>
                </a:solidFill>
              </a:rPr>
              <a:t>Etape 5  : Maintenant que nos données sont renseignées correctement et que notre session bien sur le menu </a:t>
            </a:r>
            <a:r>
              <a:rPr lang="fr-FR" sz="2800" dirty="0" err="1">
                <a:solidFill>
                  <a:srgbClr val="FFFFFF"/>
                </a:solidFill>
              </a:rPr>
              <a:t>dpr</a:t>
            </a:r>
            <a:r>
              <a:rPr lang="fr-FR" sz="2800" dirty="0">
                <a:solidFill>
                  <a:srgbClr val="FFFFFF"/>
                </a:solidFill>
              </a:rPr>
              <a:t> , vous pouvez aller dans la feuille MACRO , et la lancer en faisant un clic gauche sur le bouton ‘</a:t>
            </a:r>
            <a:r>
              <a:rPr lang="fr-FR" sz="2800" dirty="0">
                <a:solidFill>
                  <a:schemeClr val="bg1"/>
                </a:solidFill>
              </a:rPr>
              <a:t>MACRO IMPLANT IMS : CESP + CPHY</a:t>
            </a:r>
            <a:r>
              <a:rPr lang="fr-FR" sz="2800" baseline="0" dirty="0">
                <a:solidFill>
                  <a:schemeClr val="bg1"/>
                </a:solidFill>
              </a:rPr>
              <a:t> + DDEIMP’</a:t>
            </a:r>
            <a:br>
              <a:rPr lang="fr-FR" sz="1200" dirty="0"/>
            </a:br>
            <a:endParaRPr lang="fr-FR" sz="2800" dirty="0">
              <a:solidFill>
                <a:srgbClr val="FFFFFF"/>
              </a:solidFill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E3DD952-4512-9AB4-5914-999C87CC08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43637" y="1597432"/>
            <a:ext cx="12273280" cy="5237873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3428DA0-943B-1112-F98A-AAE96BE2B971}"/>
              </a:ext>
            </a:extLst>
          </p:cNvPr>
          <p:cNvSpPr/>
          <p:nvPr/>
        </p:nvSpPr>
        <p:spPr>
          <a:xfrm>
            <a:off x="459350" y="3563063"/>
            <a:ext cx="6400800" cy="1322614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8749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404426D-05A9-73FC-F7E1-8ABDD5370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 fontScale="90000"/>
          </a:bodyPr>
          <a:lstStyle/>
          <a:p>
            <a:r>
              <a:rPr lang="fr-FR" sz="2800" dirty="0">
                <a:solidFill>
                  <a:srgbClr val="FFFFFF"/>
                </a:solidFill>
              </a:rPr>
              <a:t>Etape 6  : Vous pouvez suivre l’avancé de la macro  en validant avec espace les messages  deux message suivant le premier avant que le programme s’exécute le deuxième une fois quel a fini .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6345180-40F4-7D3F-FA3B-6433C479FF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" y="1622743"/>
            <a:ext cx="6017082" cy="4018777"/>
          </a:xfr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BAB2DE12-E58E-2050-D0CB-2C93D1A9B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4218" y="1622743"/>
            <a:ext cx="6060643" cy="401877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6A96A87-6BF8-DBE9-BF87-509DED6D40C9}"/>
              </a:ext>
            </a:extLst>
          </p:cNvPr>
          <p:cNvSpPr/>
          <p:nvPr/>
        </p:nvSpPr>
        <p:spPr>
          <a:xfrm>
            <a:off x="57139" y="2176840"/>
            <a:ext cx="3835864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MESSAGE DE DEBUT DE LA MACRO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1F6F2F-6777-01C1-1C12-CBF3D59B4227}"/>
              </a:ext>
            </a:extLst>
          </p:cNvPr>
          <p:cNvSpPr/>
          <p:nvPr/>
        </p:nvSpPr>
        <p:spPr>
          <a:xfrm>
            <a:off x="6547337" y="2098972"/>
            <a:ext cx="313592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MESSAGE DE FIN DE LA MACRO</a:t>
            </a:r>
          </a:p>
        </p:txBody>
      </p:sp>
    </p:spTree>
    <p:extLst>
      <p:ext uri="{BB962C8B-B14F-4D97-AF65-F5344CB8AC3E}">
        <p14:creationId xmlns:p14="http://schemas.microsoft.com/office/powerpoint/2010/main" val="24347924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40E93731F3254D9F14161DA9855F3E" ma:contentTypeVersion="29" ma:contentTypeDescription="Crée un document." ma:contentTypeScope="" ma:versionID="f8b7105480c5560ce8cc1eb7158a573d">
  <xsd:schema xmlns:xsd="http://www.w3.org/2001/XMLSchema" xmlns:xs="http://www.w3.org/2001/XMLSchema" xmlns:p="http://schemas.microsoft.com/office/2006/metadata/properties" xmlns:ns2="943a9854-830e-4c0d-8f17-9836601501cb" xmlns:ns3="4fa9e123-d58e-43c5-b2cf-80ad1a3a8255" targetNamespace="http://schemas.microsoft.com/office/2006/metadata/properties" ma:root="true" ma:fieldsID="258d0805f7b7dd93dcaa9332841858b6" ns2:_="" ns3:_="">
    <xsd:import namespace="943a9854-830e-4c0d-8f17-9836601501cb"/>
    <xsd:import namespace="4fa9e123-d58e-43c5-b2cf-80ad1a3a825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LengthInSeconds" minOccurs="0"/>
                <xsd:element ref="ns2:_Flow_SignoffStatus" minOccurs="0"/>
                <xsd:element ref="ns3:TaxCatchAll" minOccurs="0"/>
                <xsd:element ref="ns2:lcf76f155ced4ddcb4097134ff3c332f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3a9854-830e-4c0d-8f17-9836601501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_Flow_SignoffStatus" ma:index="21" nillable="true" ma:displayName="État de validation" ma:internalName="_x00c9_tat_x0020_de_x0020_validation">
      <xsd:simpleType>
        <xsd:restriction base="dms:Text"/>
      </xsd:simpleType>
    </xsd:element>
    <xsd:element name="lcf76f155ced4ddcb4097134ff3c332f" ma:index="24" nillable="true" ma:taxonomy="true" ma:internalName="lcf76f155ced4ddcb4097134ff3c332f" ma:taxonomyFieldName="MediaServiceImageTags" ma:displayName="Balises d’images" ma:readOnly="false" ma:fieldId="{5cf76f15-5ced-4ddc-b409-7134ff3c332f}" ma:taxonomyMulti="true" ma:sspId="2bbfa71a-d75e-4d15-90e8-ced09d00e47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5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a9e123-d58e-43c5-b2cf-80ad1a3a825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264d96a-35b8-4638-ac08-b742ca928e34}" ma:internalName="TaxCatchAll" ma:showField="CatchAllData" ma:web="4fa9e123-d58e-43c5-b2cf-80ad1a3a825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43a9854-830e-4c0d-8f17-9836601501cb">
      <Terms xmlns="http://schemas.microsoft.com/office/infopath/2007/PartnerControls"/>
    </lcf76f155ced4ddcb4097134ff3c332f>
    <TaxCatchAll xmlns="4fa9e123-d58e-43c5-b2cf-80ad1a3a8255" xsi:nil="true"/>
    <_Flow_SignoffStatus xmlns="943a9854-830e-4c0d-8f17-9836601501cb" xsi:nil="true"/>
  </documentManagement>
</p:properties>
</file>

<file path=customXml/itemProps1.xml><?xml version="1.0" encoding="utf-8"?>
<ds:datastoreItem xmlns:ds="http://schemas.openxmlformats.org/officeDocument/2006/customXml" ds:itemID="{8AE0B5D9-B103-4CC0-828E-9DF7DF83DE54}"/>
</file>

<file path=customXml/itemProps2.xml><?xml version="1.0" encoding="utf-8"?>
<ds:datastoreItem xmlns:ds="http://schemas.openxmlformats.org/officeDocument/2006/customXml" ds:itemID="{4E98A46C-1BB3-474C-8641-0C31CBA4A1B3}"/>
</file>

<file path=customXml/itemProps3.xml><?xml version="1.0" encoding="utf-8"?>
<ds:datastoreItem xmlns:ds="http://schemas.openxmlformats.org/officeDocument/2006/customXml" ds:itemID="{E5781117-9829-4C9E-85C9-F40F03C32C69}"/>
</file>

<file path=docMetadata/LabelInfo.xml><?xml version="1.0" encoding="utf-8"?>
<clbl:labelList xmlns:clbl="http://schemas.microsoft.com/office/2020/mipLabelMetadata">
  <clbl:label id="{fd1c0902-ed92-4fed-896d-2e7725de02d4}" enabled="1" method="Standard" siteId="{d6b0bbee-7cd9-4d60-bce6-4a67b543e2ae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517</Words>
  <Application>Microsoft Office PowerPoint</Application>
  <PresentationFormat>Grand écran</PresentationFormat>
  <Paragraphs>36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Arial Unicode MS</vt:lpstr>
      <vt:lpstr>Calibri</vt:lpstr>
      <vt:lpstr>Calibri Light</vt:lpstr>
      <vt:lpstr>Thème Office</vt:lpstr>
      <vt:lpstr>Process Macro de nuit IMS</vt:lpstr>
      <vt:lpstr>Etape 1 : télécharger le fichier « Macro-Implantation Nuit »,et placer le fichier sur votre bureau , faites clic droit [propriétés] et débloquer l’accès a la Macro(voir image ) .</vt:lpstr>
      <vt:lpstr>Etape 2 : vous pouvez maintenant ouvrir la macro , puis aller dans fichier(image 1) puis  autre&gt;options (image 2) puis cocher l’onglet développeurs dans Personnaliser le ruban (image 3) , enfin accéder a l’onglet développeurs et cocher les mêmes champs que sur l’image 4 </vt:lpstr>
      <vt:lpstr>Etape 3 : La macro est maintenant opérationnelle sur votre pc , Lancer Ims est connectez-vous en suivant les Etapes ci-dessous jusqu’à arriver au Menu Dpr (Image 4) </vt:lpstr>
      <vt:lpstr>Etape 3 bis : accéder au cesp et vérifier pour chaque réf que le niveau 1 et 2 sois vide ou à un emballage connu de puiseux, si c’est le cas la réf est ok à l’implantation sinon si vous trouvez un arfor dans le niveau 2 cette réf dois rester tel quel sur ims et vous ne devez  pas l’implanter</vt:lpstr>
      <vt:lpstr>Etape 4 : Apres sa vous pouvez commencer à remplir les données soigneusement dans la Feuille SOURCE de la macro .</vt:lpstr>
      <vt:lpstr>Etape 4 bis : le remplissage des données doit être rigoureux et suivre ce référentiel (vous pouvez aussi jetez un coup d’œil à la feuille «       »  du fichier pour vous aider)</vt:lpstr>
      <vt:lpstr>Etape 5  : Maintenant que nos données sont renseignées correctement et que notre session bien sur le menu dpr , vous pouvez aller dans la feuille MACRO , et la lancer en faisant un clic gauche sur le bouton ‘MACRO IMPLANT IMS : CESP + CPHY + DDEIMP’ </vt:lpstr>
      <vt:lpstr>Etape 6  : Vous pouvez suivre l’avancé de la macro  en validant avec espace les messages  deux message suivant le premier avant que le programme s’exécute le deuxième une fois quel a fini .</vt:lpstr>
      <vt:lpstr>Etape 7 : Enfin vous pouvez vérifier que toutes les références sont bien implantées en allant dans la feuille source et en consultant les trois colonnes Statut . </vt:lpstr>
      <vt:lpstr>Conclusion: Il est primordial de bien suivre le process pour assurer un bon fonctionnement de la macro , les étapes 1 et 2 sont à faire obligatoirement lors de la première utilisation sinon la macro ne fonctionnera pas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Macro IMS</dc:title>
  <dc:creator>SABOR Adam</dc:creator>
  <cp:lastModifiedBy>SABOR Adam</cp:lastModifiedBy>
  <cp:revision>1</cp:revision>
  <dcterms:created xsi:type="dcterms:W3CDTF">2024-11-08T07:11:11Z</dcterms:created>
  <dcterms:modified xsi:type="dcterms:W3CDTF">2024-11-20T15:11:41Z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Thème Office:8</vt:lpwstr>
  </property>
  <property fmtid="{D5CDD505-2E9C-101B-9397-08002B2CF9AE}" pid="3" name="ClassificationContentMarkingFooterText">
    <vt:lpwstr>Confidential C</vt:lpwstr>
  </property>
  <property fmtid="{D5CDD505-2E9C-101B-9397-08002B2CF9AE}" pid="4" name="ContentTypeId">
    <vt:lpwstr>0x0101005040E93731F3254D9F14161DA9855F3E</vt:lpwstr>
  </property>
</Properties>
</file>