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305" r:id="rId5"/>
    <p:sldId id="270" r:id="rId6"/>
    <p:sldId id="633" r:id="rId7"/>
    <p:sldId id="632" r:id="rId8"/>
    <p:sldId id="610" r:id="rId9"/>
    <p:sldId id="650" r:id="rId10"/>
    <p:sldId id="652" r:id="rId11"/>
    <p:sldId id="653" r:id="rId12"/>
    <p:sldId id="660" r:id="rId13"/>
    <p:sldId id="303" r:id="rId14"/>
    <p:sldId id="662" r:id="rId15"/>
    <p:sldId id="654" r:id="rId16"/>
    <p:sldId id="661" r:id="rId17"/>
    <p:sldId id="658" r:id="rId18"/>
    <p:sldId id="659" r:id="rId19"/>
    <p:sldId id="665" r:id="rId20"/>
    <p:sldId id="664" r:id="rId21"/>
    <p:sldId id="663" r:id="rId22"/>
    <p:sldId id="302" r:id="rId23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VIN Stanislas" initials="FS" lastIdx="1" clrIdx="0">
    <p:extLst>
      <p:ext uri="{19B8F6BF-5375-455C-9EA6-DF929625EA0E}">
        <p15:presenceInfo xmlns:p15="http://schemas.microsoft.com/office/powerpoint/2012/main" userId="S::stanislas.fervin@renault.com::08b81ef2-0e7c-4838-a68c-b980994e55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938C"/>
    <a:srgbClr val="30BEB4"/>
    <a:srgbClr val="AE8BF2"/>
    <a:srgbClr val="9EC9A3"/>
    <a:srgbClr val="BD9B5D"/>
    <a:srgbClr val="A3E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OR Adam" userId="64b55920-aa4c-4cff-b0f4-bf93fbcfaa0a" providerId="ADAL" clId="{24DD60CB-82A2-49A5-A017-775BEE765AE5}"/>
    <pc:docChg chg="modSld">
      <pc:chgData name="SABOR Adam" userId="64b55920-aa4c-4cff-b0f4-bf93fbcfaa0a" providerId="ADAL" clId="{24DD60CB-82A2-49A5-A017-775BEE765AE5}" dt="2024-10-08T08:48:47.682" v="5" actId="14100"/>
      <pc:docMkLst>
        <pc:docMk/>
      </pc:docMkLst>
      <pc:sldChg chg="modSp mod">
        <pc:chgData name="SABOR Adam" userId="64b55920-aa4c-4cff-b0f4-bf93fbcfaa0a" providerId="ADAL" clId="{24DD60CB-82A2-49A5-A017-775BEE765AE5}" dt="2024-10-08T08:48:47.682" v="5" actId="14100"/>
        <pc:sldMkLst>
          <pc:docMk/>
          <pc:sldMk cId="3772632185" sldId="664"/>
        </pc:sldMkLst>
        <pc:spChg chg="mod">
          <ac:chgData name="SABOR Adam" userId="64b55920-aa4c-4cff-b0f4-bf93fbcfaa0a" providerId="ADAL" clId="{24DD60CB-82A2-49A5-A017-775BEE765AE5}" dt="2024-10-08T08:48:38.768" v="3" actId="14100"/>
          <ac:spMkLst>
            <pc:docMk/>
            <pc:sldMk cId="3772632185" sldId="664"/>
            <ac:spMk id="4" creationId="{EBD654E3-C161-36D7-1861-B7ECF917D45B}"/>
          </ac:spMkLst>
        </pc:spChg>
        <pc:spChg chg="mod">
          <ac:chgData name="SABOR Adam" userId="64b55920-aa4c-4cff-b0f4-bf93fbcfaa0a" providerId="ADAL" clId="{24DD60CB-82A2-49A5-A017-775BEE765AE5}" dt="2024-10-08T08:48:47.682" v="5" actId="14100"/>
          <ac:spMkLst>
            <pc:docMk/>
            <pc:sldMk cId="3772632185" sldId="664"/>
            <ac:spMk id="11" creationId="{ED636F09-3B42-2274-741D-5D8459AF1F1F}"/>
          </ac:spMkLst>
        </pc:spChg>
        <pc:spChg chg="mod">
          <ac:chgData name="SABOR Adam" userId="64b55920-aa4c-4cff-b0f4-bf93fbcfaa0a" providerId="ADAL" clId="{24DD60CB-82A2-49A5-A017-775BEE765AE5}" dt="2024-10-08T08:48:42.446" v="4" actId="14100"/>
          <ac:spMkLst>
            <pc:docMk/>
            <pc:sldMk cId="3772632185" sldId="664"/>
            <ac:spMk id="12" creationId="{176B9823-24C9-5EAA-3A5D-DE7CBB8DEEE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A06FF-1FDC-4B01-904D-849EC43258E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2DD7F816-7B81-4B26-95CA-61393E37C324}">
      <dgm:prSet phldrT="[Texte]" custT="1"/>
      <dgm:spPr/>
      <dgm:t>
        <a:bodyPr/>
        <a:lstStyle/>
        <a:p>
          <a:r>
            <a:rPr lang="fr-FR" sz="1400"/>
            <a:t>Coordinateur Aménagement</a:t>
          </a:r>
        </a:p>
      </dgm:t>
    </dgm:pt>
    <dgm:pt modelId="{62593EAF-F780-4892-B5E5-8A24B2CB81E8}" type="parTrans" cxnId="{C1AF9019-2A95-4779-A02C-7A854A001E2F}">
      <dgm:prSet/>
      <dgm:spPr/>
      <dgm:t>
        <a:bodyPr/>
        <a:lstStyle/>
        <a:p>
          <a:endParaRPr lang="fr-FR" sz="300"/>
        </a:p>
      </dgm:t>
    </dgm:pt>
    <dgm:pt modelId="{898EF01A-866F-46F4-A750-F82BCDC6215C}" type="sibTrans" cxnId="{C1AF9019-2A95-4779-A02C-7A854A001E2F}">
      <dgm:prSet/>
      <dgm:spPr/>
      <dgm:t>
        <a:bodyPr/>
        <a:lstStyle/>
        <a:p>
          <a:endParaRPr lang="fr-FR" sz="300"/>
        </a:p>
      </dgm:t>
    </dgm:pt>
    <dgm:pt modelId="{6FDE2A67-37C9-45B5-854D-5F03CE2663C8}">
      <dgm:prSet phldrT="[Texte]" custT="1"/>
      <dgm:spPr/>
      <dgm:t>
        <a:bodyPr/>
        <a:lstStyle/>
        <a:p>
          <a:r>
            <a:rPr lang="fr-FR" sz="1400"/>
            <a:t>Chantier </a:t>
          </a:r>
          <a:r>
            <a:rPr lang="fr-FR" sz="1400" err="1"/>
            <a:t>PickOptim</a:t>
          </a:r>
          <a:endParaRPr lang="fr-FR" sz="1400"/>
        </a:p>
      </dgm:t>
    </dgm:pt>
    <dgm:pt modelId="{FB9A8767-1EC7-4D7C-96CA-87B146293500}" type="parTrans" cxnId="{698BF2BB-2883-4633-AEF7-FF440B988A67}">
      <dgm:prSet/>
      <dgm:spPr/>
      <dgm:t>
        <a:bodyPr/>
        <a:lstStyle/>
        <a:p>
          <a:endParaRPr lang="fr-FR" sz="300"/>
        </a:p>
      </dgm:t>
    </dgm:pt>
    <dgm:pt modelId="{219D24D1-E3FF-47CD-8289-FF9EEB0AC8C3}" type="sibTrans" cxnId="{698BF2BB-2883-4633-AEF7-FF440B988A67}">
      <dgm:prSet/>
      <dgm:spPr/>
      <dgm:t>
        <a:bodyPr/>
        <a:lstStyle/>
        <a:p>
          <a:endParaRPr lang="fr-FR" sz="300"/>
        </a:p>
      </dgm:t>
    </dgm:pt>
    <dgm:pt modelId="{92697A6E-4FD7-448A-895D-B1BEB4030B68}">
      <dgm:prSet phldrT="[Texte]" custT="1"/>
      <dgm:spPr/>
      <dgm:t>
        <a:bodyPr/>
        <a:lstStyle/>
        <a:p>
          <a:r>
            <a:rPr lang="fr-FR" sz="1400"/>
            <a:t>Gestion d’anomalie</a:t>
          </a:r>
        </a:p>
      </dgm:t>
    </dgm:pt>
    <dgm:pt modelId="{E1D2FB4A-A82E-42B9-8545-4C793A1676FA}" type="parTrans" cxnId="{B6A27D07-C0ED-4E82-AC65-8B7819EBC207}">
      <dgm:prSet/>
      <dgm:spPr/>
      <dgm:t>
        <a:bodyPr/>
        <a:lstStyle/>
        <a:p>
          <a:endParaRPr lang="fr-FR" sz="300"/>
        </a:p>
      </dgm:t>
    </dgm:pt>
    <dgm:pt modelId="{E4CD8E3D-315F-48C6-A690-6B6CE18C5399}" type="sibTrans" cxnId="{B6A27D07-C0ED-4E82-AC65-8B7819EBC207}">
      <dgm:prSet/>
      <dgm:spPr/>
      <dgm:t>
        <a:bodyPr/>
        <a:lstStyle/>
        <a:p>
          <a:endParaRPr lang="fr-FR" sz="300"/>
        </a:p>
      </dgm:t>
    </dgm:pt>
    <dgm:pt modelId="{235A5A2D-4BA8-4F5C-8FE2-0E4600EA542F}">
      <dgm:prSet phldrT="[Texte]" custT="1"/>
      <dgm:spPr/>
      <dgm:t>
        <a:bodyPr/>
        <a:lstStyle/>
        <a:p>
          <a:r>
            <a:rPr lang="fr-FR" sz="1400"/>
            <a:t>Aménageur</a:t>
          </a:r>
        </a:p>
      </dgm:t>
    </dgm:pt>
    <dgm:pt modelId="{B7DC0E62-F805-493E-A2AE-204F3CD4CA09}" type="parTrans" cxnId="{D187AFFD-91AE-401B-937F-694D278F8BBC}">
      <dgm:prSet/>
      <dgm:spPr/>
      <dgm:t>
        <a:bodyPr/>
        <a:lstStyle/>
        <a:p>
          <a:endParaRPr lang="fr-FR" sz="800"/>
        </a:p>
      </dgm:t>
    </dgm:pt>
    <dgm:pt modelId="{5DDEA0EE-D124-401A-9ECF-AE5124211A26}" type="sibTrans" cxnId="{D187AFFD-91AE-401B-937F-694D278F8BBC}">
      <dgm:prSet/>
      <dgm:spPr/>
      <dgm:t>
        <a:bodyPr/>
        <a:lstStyle/>
        <a:p>
          <a:endParaRPr lang="fr-FR" sz="800"/>
        </a:p>
      </dgm:t>
    </dgm:pt>
    <dgm:pt modelId="{EAD0C3F4-94B4-416D-84E9-ADFB946BDB0D}">
      <dgm:prSet phldrT="[Texte]" custT="1"/>
      <dgm:spPr/>
      <dgm:t>
        <a:bodyPr/>
        <a:lstStyle/>
        <a:p>
          <a:r>
            <a:rPr lang="fr-FR" sz="1400" dirty="0"/>
            <a:t>Implantation</a:t>
          </a:r>
        </a:p>
      </dgm:t>
    </dgm:pt>
    <dgm:pt modelId="{0EC72248-20CC-4D21-83B1-768A13E7304E}" type="parTrans" cxnId="{1B0E3504-7FD7-4715-94FC-4771ACF49DB3}">
      <dgm:prSet/>
      <dgm:spPr/>
      <dgm:t>
        <a:bodyPr/>
        <a:lstStyle/>
        <a:p>
          <a:endParaRPr lang="fr-FR" sz="1600"/>
        </a:p>
      </dgm:t>
    </dgm:pt>
    <dgm:pt modelId="{66B85107-1532-4A07-9B6E-E5E4E1DFAD55}" type="sibTrans" cxnId="{1B0E3504-7FD7-4715-94FC-4771ACF49DB3}">
      <dgm:prSet/>
      <dgm:spPr/>
      <dgm:t>
        <a:bodyPr/>
        <a:lstStyle/>
        <a:p>
          <a:endParaRPr lang="fr-FR" sz="1600"/>
        </a:p>
      </dgm:t>
    </dgm:pt>
    <dgm:pt modelId="{19E914C4-7CD9-4EF0-B9E4-429083666EFF}">
      <dgm:prSet phldrT="[Texte]" custT="1"/>
      <dgm:spPr/>
      <dgm:t>
        <a:bodyPr/>
        <a:lstStyle/>
        <a:p>
          <a:r>
            <a:rPr lang="fr-FR" sz="1400"/>
            <a:t>Coordinateur inventaire</a:t>
          </a:r>
        </a:p>
      </dgm:t>
    </dgm:pt>
    <dgm:pt modelId="{F3773585-DBC3-459F-911F-D1F6448A59CB}" type="parTrans" cxnId="{4B282B35-91A9-40AB-9FBD-8319E4669EDD}">
      <dgm:prSet/>
      <dgm:spPr/>
      <dgm:t>
        <a:bodyPr/>
        <a:lstStyle/>
        <a:p>
          <a:endParaRPr lang="fr-FR" sz="1600"/>
        </a:p>
      </dgm:t>
    </dgm:pt>
    <dgm:pt modelId="{37FAAF18-4B3E-4DAF-A398-B3482F453254}" type="sibTrans" cxnId="{4B282B35-91A9-40AB-9FBD-8319E4669EDD}">
      <dgm:prSet/>
      <dgm:spPr/>
      <dgm:t>
        <a:bodyPr/>
        <a:lstStyle/>
        <a:p>
          <a:endParaRPr lang="fr-FR" sz="1600"/>
        </a:p>
      </dgm:t>
    </dgm:pt>
    <dgm:pt modelId="{534C44E4-879D-400B-B194-2273C78D9F64}">
      <dgm:prSet phldrT="[Texte]" custT="1"/>
      <dgm:spPr/>
      <dgm:t>
        <a:bodyPr/>
        <a:lstStyle/>
        <a:p>
          <a:r>
            <a:rPr lang="fr-FR" sz="1400"/>
            <a:t>Enquêteur</a:t>
          </a:r>
        </a:p>
      </dgm:t>
    </dgm:pt>
    <dgm:pt modelId="{EE078403-938D-41F7-8483-C4287F46D9F8}" type="parTrans" cxnId="{05A23A02-AF82-4F97-924F-DCCB4A8863B1}">
      <dgm:prSet/>
      <dgm:spPr/>
      <dgm:t>
        <a:bodyPr/>
        <a:lstStyle/>
        <a:p>
          <a:endParaRPr lang="fr-FR" sz="1600"/>
        </a:p>
      </dgm:t>
    </dgm:pt>
    <dgm:pt modelId="{2E9A9E24-8051-41E6-8697-FB459618A09A}" type="sibTrans" cxnId="{05A23A02-AF82-4F97-924F-DCCB4A8863B1}">
      <dgm:prSet/>
      <dgm:spPr/>
      <dgm:t>
        <a:bodyPr/>
        <a:lstStyle/>
        <a:p>
          <a:endParaRPr lang="fr-FR" sz="1600"/>
        </a:p>
      </dgm:t>
    </dgm:pt>
    <dgm:pt modelId="{AD062550-E29B-478B-855F-1596DB4365F3}">
      <dgm:prSet phldrT="[Texte]" custT="1"/>
      <dgm:spPr/>
      <dgm:t>
        <a:bodyPr/>
        <a:lstStyle/>
        <a:p>
          <a:r>
            <a:rPr lang="fr-FR" sz="1400" dirty="0"/>
            <a:t>Enquête</a:t>
          </a:r>
        </a:p>
      </dgm:t>
    </dgm:pt>
    <dgm:pt modelId="{A466BB2F-5552-4906-B6CE-E13CBF0CB731}" type="parTrans" cxnId="{045E5FE7-0B1F-4E71-8B07-C151A297A948}">
      <dgm:prSet/>
      <dgm:spPr/>
      <dgm:t>
        <a:bodyPr/>
        <a:lstStyle/>
        <a:p>
          <a:endParaRPr lang="fr-FR" sz="1600"/>
        </a:p>
      </dgm:t>
    </dgm:pt>
    <dgm:pt modelId="{B4ECC354-2EE0-4692-A562-B867B25E36BE}" type="sibTrans" cxnId="{045E5FE7-0B1F-4E71-8B07-C151A297A948}">
      <dgm:prSet/>
      <dgm:spPr/>
      <dgm:t>
        <a:bodyPr/>
        <a:lstStyle/>
        <a:p>
          <a:endParaRPr lang="fr-FR" sz="1600"/>
        </a:p>
      </dgm:t>
    </dgm:pt>
    <dgm:pt modelId="{392A5C5E-AE93-4D2D-9848-EB0DA8F771FD}">
      <dgm:prSet phldrT="[Texte]" custT="1"/>
      <dgm:spPr/>
      <dgm:t>
        <a:bodyPr/>
        <a:lstStyle/>
        <a:p>
          <a:r>
            <a:rPr lang="fr-FR" sz="1400"/>
            <a:t>ILPN perdus</a:t>
          </a:r>
        </a:p>
      </dgm:t>
    </dgm:pt>
    <dgm:pt modelId="{4C8E5EE3-4575-44D6-B370-B1A8EE5664A4}" type="parTrans" cxnId="{39413A80-55C0-48F7-B5BF-8A8534658662}">
      <dgm:prSet/>
      <dgm:spPr/>
      <dgm:t>
        <a:bodyPr/>
        <a:lstStyle/>
        <a:p>
          <a:endParaRPr lang="fr-FR" sz="1600"/>
        </a:p>
      </dgm:t>
    </dgm:pt>
    <dgm:pt modelId="{7BACECEA-68AD-4AE0-A964-9B59FB4144A6}" type="sibTrans" cxnId="{39413A80-55C0-48F7-B5BF-8A8534658662}">
      <dgm:prSet/>
      <dgm:spPr/>
      <dgm:t>
        <a:bodyPr/>
        <a:lstStyle/>
        <a:p>
          <a:endParaRPr lang="fr-FR" sz="1600"/>
        </a:p>
      </dgm:t>
    </dgm:pt>
    <dgm:pt modelId="{4F5FD867-7931-4BC1-8BF2-DF8A360FFDE7}">
      <dgm:prSet phldrT="[Texte]" custT="1"/>
      <dgm:spPr/>
      <dgm:t>
        <a:bodyPr/>
        <a:lstStyle/>
        <a:p>
          <a:r>
            <a:rPr lang="fr-FR" sz="1400" dirty="0"/>
            <a:t>Suivi des ILPNS perdus</a:t>
          </a:r>
        </a:p>
      </dgm:t>
    </dgm:pt>
    <dgm:pt modelId="{757BA0AF-3DDF-42D7-BCD4-EDBA0E65A74F}" type="parTrans" cxnId="{79BE8C17-8D8F-469A-9FE0-3659D095D5E6}">
      <dgm:prSet/>
      <dgm:spPr/>
      <dgm:t>
        <a:bodyPr/>
        <a:lstStyle/>
        <a:p>
          <a:endParaRPr lang="fr-FR" sz="1600"/>
        </a:p>
      </dgm:t>
    </dgm:pt>
    <dgm:pt modelId="{7B31D352-0D7E-405E-98DC-A58A33855BCC}" type="sibTrans" cxnId="{79BE8C17-8D8F-469A-9FE0-3659D095D5E6}">
      <dgm:prSet/>
      <dgm:spPr/>
      <dgm:t>
        <a:bodyPr/>
        <a:lstStyle/>
        <a:p>
          <a:endParaRPr lang="fr-FR" sz="1600"/>
        </a:p>
      </dgm:t>
    </dgm:pt>
    <dgm:pt modelId="{1616B1CA-DB60-4BA7-B124-F3A215610C24}">
      <dgm:prSet phldrT="[Texte]" custT="1"/>
      <dgm:spPr/>
      <dgm:t>
        <a:bodyPr/>
        <a:lstStyle/>
        <a:p>
          <a:r>
            <a:rPr lang="fr-FR" sz="1400"/>
            <a:t>Retour réseau</a:t>
          </a:r>
        </a:p>
      </dgm:t>
    </dgm:pt>
    <dgm:pt modelId="{43845B3B-816F-4753-ACDF-3F3EDDECE37B}" type="parTrans" cxnId="{E1AE7237-1179-46F3-87A5-D3167F5FA0BB}">
      <dgm:prSet/>
      <dgm:spPr/>
      <dgm:t>
        <a:bodyPr/>
        <a:lstStyle/>
        <a:p>
          <a:endParaRPr lang="fr-FR" sz="1600"/>
        </a:p>
      </dgm:t>
    </dgm:pt>
    <dgm:pt modelId="{EEE58971-9F6F-4CAE-ADFF-43B9ED9EA22B}" type="sibTrans" cxnId="{E1AE7237-1179-46F3-87A5-D3167F5FA0BB}">
      <dgm:prSet/>
      <dgm:spPr/>
      <dgm:t>
        <a:bodyPr/>
        <a:lstStyle/>
        <a:p>
          <a:endParaRPr lang="fr-FR" sz="1600"/>
        </a:p>
      </dgm:t>
    </dgm:pt>
    <dgm:pt modelId="{65ECF7AD-6486-4DE3-A00B-ACEA314BE75B}">
      <dgm:prSet phldrT="[Texte]" custT="1"/>
      <dgm:spPr/>
      <dgm:t>
        <a:bodyPr/>
        <a:lstStyle/>
        <a:p>
          <a:r>
            <a:rPr lang="fr-FR" sz="1400"/>
            <a:t>Suivi des ILPN perdus</a:t>
          </a:r>
        </a:p>
      </dgm:t>
    </dgm:pt>
    <dgm:pt modelId="{A1D1F7F1-34B6-4909-AE15-A23597CC6C05}" type="parTrans" cxnId="{870BAE38-E6F0-4A30-89D3-6A93B941711A}">
      <dgm:prSet/>
      <dgm:spPr/>
      <dgm:t>
        <a:bodyPr/>
        <a:lstStyle/>
        <a:p>
          <a:endParaRPr lang="fr-FR" sz="1600"/>
        </a:p>
      </dgm:t>
    </dgm:pt>
    <dgm:pt modelId="{171F7AD9-4652-4DDA-AA25-8DFFB53A56AE}" type="sibTrans" cxnId="{870BAE38-E6F0-4A30-89D3-6A93B941711A}">
      <dgm:prSet/>
      <dgm:spPr/>
      <dgm:t>
        <a:bodyPr/>
        <a:lstStyle/>
        <a:p>
          <a:endParaRPr lang="fr-FR" sz="1600"/>
        </a:p>
      </dgm:t>
    </dgm:pt>
    <dgm:pt modelId="{55907E24-60E8-43B7-94B2-40752D62804D}">
      <dgm:prSet phldrT="[Texte]" custT="1"/>
      <dgm:spPr/>
      <dgm:t>
        <a:bodyPr/>
        <a:lstStyle/>
        <a:p>
          <a:r>
            <a:rPr lang="fr-FR" sz="1400"/>
            <a:t>OPS</a:t>
          </a:r>
        </a:p>
      </dgm:t>
    </dgm:pt>
    <dgm:pt modelId="{BD6B0227-FF57-414A-A34E-B8BAEDE4D06D}" type="parTrans" cxnId="{99B3A923-B62C-45AE-BE68-B29BD54EE62D}">
      <dgm:prSet/>
      <dgm:spPr/>
      <dgm:t>
        <a:bodyPr/>
        <a:lstStyle/>
        <a:p>
          <a:endParaRPr lang="fr-FR"/>
        </a:p>
      </dgm:t>
    </dgm:pt>
    <dgm:pt modelId="{75973C37-87B8-4D82-AF17-8CFEC63774F7}" type="sibTrans" cxnId="{99B3A923-B62C-45AE-BE68-B29BD54EE62D}">
      <dgm:prSet/>
      <dgm:spPr/>
      <dgm:t>
        <a:bodyPr/>
        <a:lstStyle/>
        <a:p>
          <a:endParaRPr lang="fr-FR"/>
        </a:p>
      </dgm:t>
    </dgm:pt>
    <dgm:pt modelId="{A36533DD-8307-4CA1-BF42-9E9C45197DE6}">
      <dgm:prSet phldrT="[Texte]" custT="1"/>
      <dgm:spPr/>
      <dgm:t>
        <a:bodyPr/>
        <a:lstStyle/>
        <a:p>
          <a:r>
            <a:rPr lang="fr-FR" sz="1400"/>
            <a:t>Point staff</a:t>
          </a:r>
        </a:p>
      </dgm:t>
    </dgm:pt>
    <dgm:pt modelId="{70EEC65C-D1E5-4A80-A5F4-7C12FEA8B305}" type="parTrans" cxnId="{34AD599D-B481-49AD-BED3-FC71BD3638DC}">
      <dgm:prSet/>
      <dgm:spPr/>
      <dgm:t>
        <a:bodyPr/>
        <a:lstStyle/>
        <a:p>
          <a:endParaRPr lang="fr-FR"/>
        </a:p>
      </dgm:t>
    </dgm:pt>
    <dgm:pt modelId="{1F2FB6B0-8F46-45E3-95CE-F77EB01F4333}" type="sibTrans" cxnId="{34AD599D-B481-49AD-BED3-FC71BD3638DC}">
      <dgm:prSet/>
      <dgm:spPr/>
      <dgm:t>
        <a:bodyPr/>
        <a:lstStyle/>
        <a:p>
          <a:endParaRPr lang="fr-FR"/>
        </a:p>
      </dgm:t>
    </dgm:pt>
    <dgm:pt modelId="{18185FED-23CD-4C00-951E-D9BD3E933AA1}">
      <dgm:prSet phldrT="[Texte]" custT="1"/>
      <dgm:spPr/>
      <dgm:t>
        <a:bodyPr/>
        <a:lstStyle/>
        <a:p>
          <a:r>
            <a:rPr lang="fr-FR" sz="1400"/>
            <a:t>Hygiène zone</a:t>
          </a:r>
        </a:p>
      </dgm:t>
    </dgm:pt>
    <dgm:pt modelId="{251B7363-0D66-4CD8-9C16-EEE013855CBF}" type="parTrans" cxnId="{518B3CFF-0FF9-461B-B4C2-B27120C24A62}">
      <dgm:prSet/>
      <dgm:spPr/>
      <dgm:t>
        <a:bodyPr/>
        <a:lstStyle/>
        <a:p>
          <a:endParaRPr lang="fr-FR"/>
        </a:p>
      </dgm:t>
    </dgm:pt>
    <dgm:pt modelId="{8DC514D4-CDCB-4915-8491-C9577088DCB2}" type="sibTrans" cxnId="{518B3CFF-0FF9-461B-B4C2-B27120C24A62}">
      <dgm:prSet/>
      <dgm:spPr/>
      <dgm:t>
        <a:bodyPr/>
        <a:lstStyle/>
        <a:p>
          <a:endParaRPr lang="fr-FR"/>
        </a:p>
      </dgm:t>
    </dgm:pt>
    <dgm:pt modelId="{8259B683-7833-4993-88C5-78BB84862A67}">
      <dgm:prSet phldrT="[Texte]" custT="1"/>
      <dgm:spPr/>
      <dgm:t>
        <a:bodyPr/>
        <a:lstStyle/>
        <a:p>
          <a:r>
            <a:rPr lang="fr-FR" sz="1400"/>
            <a:t>Libération de casier</a:t>
          </a:r>
        </a:p>
      </dgm:t>
    </dgm:pt>
    <dgm:pt modelId="{4824ED85-8AE2-4B91-9B1A-78EC1C652C41}" type="parTrans" cxnId="{526D27D2-8D48-4E04-B819-08210077EAAC}">
      <dgm:prSet/>
      <dgm:spPr/>
      <dgm:t>
        <a:bodyPr/>
        <a:lstStyle/>
        <a:p>
          <a:endParaRPr lang="fr-FR"/>
        </a:p>
      </dgm:t>
    </dgm:pt>
    <dgm:pt modelId="{8C9A89DE-AE99-44A6-8E6C-7C5B9C3A58C2}" type="sibTrans" cxnId="{526D27D2-8D48-4E04-B819-08210077EAAC}">
      <dgm:prSet/>
      <dgm:spPr/>
      <dgm:t>
        <a:bodyPr/>
        <a:lstStyle/>
        <a:p>
          <a:endParaRPr lang="fr-FR"/>
        </a:p>
      </dgm:t>
    </dgm:pt>
    <dgm:pt modelId="{9699B6F7-6130-4D58-A70C-775E832BA630}">
      <dgm:prSet phldrT="[Texte]" custT="1"/>
      <dgm:spPr/>
      <dgm:t>
        <a:bodyPr/>
        <a:lstStyle/>
        <a:p>
          <a:r>
            <a:rPr lang="fr-FR" sz="1400"/>
            <a:t>Compactage</a:t>
          </a:r>
        </a:p>
      </dgm:t>
    </dgm:pt>
    <dgm:pt modelId="{86C37C11-352E-4919-9E11-385C8FB83D1F}" type="parTrans" cxnId="{0894B55F-4396-499D-8E91-EDAA6DE4B697}">
      <dgm:prSet/>
      <dgm:spPr/>
      <dgm:t>
        <a:bodyPr/>
        <a:lstStyle/>
        <a:p>
          <a:endParaRPr lang="fr-FR"/>
        </a:p>
      </dgm:t>
    </dgm:pt>
    <dgm:pt modelId="{CD2324CB-7EE7-4D5C-B6A3-FC3CC924DD03}" type="sibTrans" cxnId="{0894B55F-4396-499D-8E91-EDAA6DE4B697}">
      <dgm:prSet/>
      <dgm:spPr/>
      <dgm:t>
        <a:bodyPr/>
        <a:lstStyle/>
        <a:p>
          <a:endParaRPr lang="fr-FR"/>
        </a:p>
      </dgm:t>
    </dgm:pt>
    <dgm:pt modelId="{3DB13A74-9FE4-42CE-9B56-456DB81F9741}">
      <dgm:prSet phldrT="[Texte]" custT="1"/>
      <dgm:spPr/>
      <dgm:t>
        <a:bodyPr/>
        <a:lstStyle/>
        <a:p>
          <a:r>
            <a:rPr lang="fr-FR" sz="1400" err="1"/>
            <a:t>Dataloader</a:t>
          </a:r>
          <a:endParaRPr lang="fr-FR" sz="1400"/>
        </a:p>
      </dgm:t>
    </dgm:pt>
    <dgm:pt modelId="{A101F48D-5775-49A1-9784-4C6FA3191209}" type="parTrans" cxnId="{0D4108D1-34C2-4F1E-9E27-8E5828AC5363}">
      <dgm:prSet/>
      <dgm:spPr/>
      <dgm:t>
        <a:bodyPr/>
        <a:lstStyle/>
        <a:p>
          <a:endParaRPr lang="fr-FR"/>
        </a:p>
      </dgm:t>
    </dgm:pt>
    <dgm:pt modelId="{98CDD097-5F35-4AC2-9BD4-864B23FE49D4}" type="sibTrans" cxnId="{0D4108D1-34C2-4F1E-9E27-8E5828AC5363}">
      <dgm:prSet/>
      <dgm:spPr/>
      <dgm:t>
        <a:bodyPr/>
        <a:lstStyle/>
        <a:p>
          <a:endParaRPr lang="fr-FR"/>
        </a:p>
      </dgm:t>
    </dgm:pt>
    <dgm:pt modelId="{802A974A-A3AC-486A-A7ED-3B129DBE3209}">
      <dgm:prSet phldrT="[Texte]" custT="1"/>
      <dgm:spPr/>
      <dgm:t>
        <a:bodyPr/>
        <a:lstStyle/>
        <a:p>
          <a:r>
            <a:rPr lang="fr-FR" sz="1400" dirty="0"/>
            <a:t>Gestion des anomalies</a:t>
          </a:r>
        </a:p>
      </dgm:t>
    </dgm:pt>
    <dgm:pt modelId="{857D0F27-CE5C-4DD8-B6D8-706BECF7CAAD}" type="parTrans" cxnId="{B16A7E22-CCCA-4743-BC38-66F1B875C443}">
      <dgm:prSet/>
      <dgm:spPr/>
      <dgm:t>
        <a:bodyPr/>
        <a:lstStyle/>
        <a:p>
          <a:endParaRPr lang="fr-FR"/>
        </a:p>
      </dgm:t>
    </dgm:pt>
    <dgm:pt modelId="{5831796D-2439-4635-99A5-B70EC32621DA}" type="sibTrans" cxnId="{B16A7E22-CCCA-4743-BC38-66F1B875C443}">
      <dgm:prSet/>
      <dgm:spPr/>
      <dgm:t>
        <a:bodyPr/>
        <a:lstStyle/>
        <a:p>
          <a:endParaRPr lang="fr-FR"/>
        </a:p>
      </dgm:t>
    </dgm:pt>
    <dgm:pt modelId="{DB56B835-858B-4B1F-88A7-24AB768BA893}">
      <dgm:prSet phldrT="[Texte]" custT="1"/>
      <dgm:spPr/>
      <dgm:t>
        <a:bodyPr/>
        <a:lstStyle/>
        <a:p>
          <a:r>
            <a:rPr lang="fr-FR" sz="1400"/>
            <a:t>Chantier divers</a:t>
          </a:r>
        </a:p>
      </dgm:t>
    </dgm:pt>
    <dgm:pt modelId="{4EEBFF7C-41E0-4A1C-AC85-D20010AB5F3E}" type="parTrans" cxnId="{3F870BCB-3993-4565-816C-19707490CCD7}">
      <dgm:prSet/>
      <dgm:spPr/>
      <dgm:t>
        <a:bodyPr/>
        <a:lstStyle/>
        <a:p>
          <a:endParaRPr lang="fr-FR"/>
        </a:p>
      </dgm:t>
    </dgm:pt>
    <dgm:pt modelId="{3A6672AC-0DD4-45DE-BB7F-4239BEF199CE}" type="sibTrans" cxnId="{3F870BCB-3993-4565-816C-19707490CCD7}">
      <dgm:prSet/>
      <dgm:spPr/>
      <dgm:t>
        <a:bodyPr/>
        <a:lstStyle/>
        <a:p>
          <a:endParaRPr lang="fr-FR"/>
        </a:p>
      </dgm:t>
    </dgm:pt>
    <dgm:pt modelId="{B39571B3-4355-4B0D-94F1-420911714481}">
      <dgm:prSet phldrT="[Texte]" custT="1"/>
      <dgm:spPr/>
      <dgm:t>
        <a:bodyPr/>
        <a:lstStyle/>
        <a:p>
          <a:r>
            <a:rPr lang="fr-FR" sz="1400" dirty="0"/>
            <a:t>Enquête</a:t>
          </a:r>
        </a:p>
      </dgm:t>
    </dgm:pt>
    <dgm:pt modelId="{317BAEC3-CC9E-496C-BD2E-610ABF41287A}" type="parTrans" cxnId="{1EB51A80-71E1-46B0-BC6E-92AF4A85103F}">
      <dgm:prSet/>
      <dgm:spPr/>
      <dgm:t>
        <a:bodyPr/>
        <a:lstStyle/>
        <a:p>
          <a:endParaRPr lang="fr-FR"/>
        </a:p>
      </dgm:t>
    </dgm:pt>
    <dgm:pt modelId="{7B78DF40-2381-4903-B997-D8AFC002947C}" type="sibTrans" cxnId="{1EB51A80-71E1-46B0-BC6E-92AF4A85103F}">
      <dgm:prSet/>
      <dgm:spPr/>
      <dgm:t>
        <a:bodyPr/>
        <a:lstStyle/>
        <a:p>
          <a:endParaRPr lang="fr-FR"/>
        </a:p>
      </dgm:t>
    </dgm:pt>
    <dgm:pt modelId="{8B6C2DBF-4864-403C-AA84-6BC391441BA2}">
      <dgm:prSet phldrT="[Texte]" custT="1"/>
      <dgm:spPr/>
      <dgm:t>
        <a:bodyPr/>
        <a:lstStyle/>
        <a:p>
          <a:r>
            <a:rPr lang="fr-FR" sz="1400" dirty="0"/>
            <a:t>Suivi des inventaires</a:t>
          </a:r>
        </a:p>
      </dgm:t>
    </dgm:pt>
    <dgm:pt modelId="{2D48C634-5075-4E97-AA54-7F40345E82CA}" type="parTrans" cxnId="{24CEB421-2B2B-40BE-AE03-4B5652D0986E}">
      <dgm:prSet/>
      <dgm:spPr/>
      <dgm:t>
        <a:bodyPr/>
        <a:lstStyle/>
        <a:p>
          <a:endParaRPr lang="fr-FR"/>
        </a:p>
      </dgm:t>
    </dgm:pt>
    <dgm:pt modelId="{559F4CD4-8DCA-43DF-BB8D-D19E88A9F4EE}" type="sibTrans" cxnId="{24CEB421-2B2B-40BE-AE03-4B5652D0986E}">
      <dgm:prSet/>
      <dgm:spPr/>
      <dgm:t>
        <a:bodyPr/>
        <a:lstStyle/>
        <a:p>
          <a:endParaRPr lang="fr-FR"/>
        </a:p>
      </dgm:t>
    </dgm:pt>
    <dgm:pt modelId="{663649FB-D63A-4D2A-A9FB-B7D5A2622D24}">
      <dgm:prSet phldrT="[Texte]" custT="1"/>
      <dgm:spPr/>
      <dgm:t>
        <a:bodyPr/>
        <a:lstStyle/>
        <a:p>
          <a:r>
            <a:rPr lang="fr-FR" sz="1400" dirty="0"/>
            <a:t>Suivi des inventaires</a:t>
          </a:r>
        </a:p>
      </dgm:t>
    </dgm:pt>
    <dgm:pt modelId="{C4B7809B-BD15-44A5-AA6A-ED8BDF7CE074}" type="parTrans" cxnId="{B78EA786-E138-41AB-9E98-61F8AD8A348B}">
      <dgm:prSet/>
      <dgm:spPr/>
      <dgm:t>
        <a:bodyPr/>
        <a:lstStyle/>
        <a:p>
          <a:endParaRPr lang="fr-FR"/>
        </a:p>
      </dgm:t>
    </dgm:pt>
    <dgm:pt modelId="{5FBC571A-AD5A-4452-A8C2-41DB5AAF6320}" type="sibTrans" cxnId="{B78EA786-E138-41AB-9E98-61F8AD8A348B}">
      <dgm:prSet/>
      <dgm:spPr/>
      <dgm:t>
        <a:bodyPr/>
        <a:lstStyle/>
        <a:p>
          <a:endParaRPr lang="fr-FR"/>
        </a:p>
      </dgm:t>
    </dgm:pt>
    <dgm:pt modelId="{E07D7993-061A-413D-913B-3270E6F58F27}">
      <dgm:prSet phldrT="[Texte]" custT="1"/>
      <dgm:spPr/>
      <dgm:t>
        <a:bodyPr/>
        <a:lstStyle/>
        <a:p>
          <a:r>
            <a:rPr lang="fr-FR" sz="1400" dirty="0"/>
            <a:t>Suivi des </a:t>
          </a:r>
          <a:r>
            <a:rPr lang="fr-FR" sz="1400" dirty="0" err="1"/>
            <a:t>ILPNs</a:t>
          </a:r>
          <a:r>
            <a:rPr lang="fr-FR" sz="1400" dirty="0"/>
            <a:t> perdus</a:t>
          </a:r>
        </a:p>
      </dgm:t>
    </dgm:pt>
    <dgm:pt modelId="{4C78A89B-CAAC-4B48-98DA-DE4463E79737}" type="parTrans" cxnId="{BEFAB3DC-46B3-4348-8C35-2B9757A45500}">
      <dgm:prSet/>
      <dgm:spPr/>
      <dgm:t>
        <a:bodyPr/>
        <a:lstStyle/>
        <a:p>
          <a:endParaRPr lang="fr-FR"/>
        </a:p>
      </dgm:t>
    </dgm:pt>
    <dgm:pt modelId="{E61A39F3-A91B-4130-AED7-D7FB83DCBA30}" type="sibTrans" cxnId="{BEFAB3DC-46B3-4348-8C35-2B9757A45500}">
      <dgm:prSet/>
      <dgm:spPr/>
      <dgm:t>
        <a:bodyPr/>
        <a:lstStyle/>
        <a:p>
          <a:endParaRPr lang="fr-FR"/>
        </a:p>
      </dgm:t>
    </dgm:pt>
    <dgm:pt modelId="{BFD1BA36-F45A-43AC-96C0-2038FC32BAC8}">
      <dgm:prSet phldrT="[Texte]" custT="1"/>
      <dgm:spPr/>
      <dgm:t>
        <a:bodyPr/>
        <a:lstStyle/>
        <a:p>
          <a:r>
            <a:rPr lang="fr-FR" sz="1400" dirty="0"/>
            <a:t>Suivi des retours réseaux</a:t>
          </a:r>
        </a:p>
      </dgm:t>
    </dgm:pt>
    <dgm:pt modelId="{9114062F-925B-4653-A8A6-67F534A9D9A1}" type="parTrans" cxnId="{00FBD36A-DC9E-4695-9F2E-451EAE2A3379}">
      <dgm:prSet/>
      <dgm:spPr/>
      <dgm:t>
        <a:bodyPr/>
        <a:lstStyle/>
        <a:p>
          <a:endParaRPr lang="fr-FR"/>
        </a:p>
      </dgm:t>
    </dgm:pt>
    <dgm:pt modelId="{1D07D584-FD30-43DD-BB26-B8D3C5AD947F}" type="sibTrans" cxnId="{00FBD36A-DC9E-4695-9F2E-451EAE2A3379}">
      <dgm:prSet/>
      <dgm:spPr/>
      <dgm:t>
        <a:bodyPr/>
        <a:lstStyle/>
        <a:p>
          <a:endParaRPr lang="fr-FR"/>
        </a:p>
      </dgm:t>
    </dgm:pt>
    <dgm:pt modelId="{7829A3AC-7487-4EB8-B486-8BFFC58A1ABE}" type="pres">
      <dgm:prSet presAssocID="{719A06FF-1FDC-4B01-904D-849EC43258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4A6DE3-228E-4FEE-A9A9-24A605EC3A49}" type="pres">
      <dgm:prSet presAssocID="{2DD7F816-7B81-4B26-95CA-61393E37C324}" presName="root" presStyleCnt="0"/>
      <dgm:spPr/>
    </dgm:pt>
    <dgm:pt modelId="{3A241349-BD80-46C9-BE0C-0B9CC4A0C570}" type="pres">
      <dgm:prSet presAssocID="{2DD7F816-7B81-4B26-95CA-61393E37C324}" presName="rootComposite" presStyleCnt="0"/>
      <dgm:spPr/>
    </dgm:pt>
    <dgm:pt modelId="{97C4FBD1-D1BA-45F3-B17F-243D4159D8D6}" type="pres">
      <dgm:prSet presAssocID="{2DD7F816-7B81-4B26-95CA-61393E37C324}" presName="rootText" presStyleLbl="node1" presStyleIdx="0" presStyleCnt="7"/>
      <dgm:spPr/>
    </dgm:pt>
    <dgm:pt modelId="{C08E1322-9082-4B2F-979A-059492FCFD35}" type="pres">
      <dgm:prSet presAssocID="{2DD7F816-7B81-4B26-95CA-61393E37C324}" presName="rootConnector" presStyleLbl="node1" presStyleIdx="0" presStyleCnt="7"/>
      <dgm:spPr/>
    </dgm:pt>
    <dgm:pt modelId="{BD2A3B61-A24B-40C5-A07F-8BE6EB5594BF}" type="pres">
      <dgm:prSet presAssocID="{2DD7F816-7B81-4B26-95CA-61393E37C324}" presName="childShape" presStyleCnt="0"/>
      <dgm:spPr/>
    </dgm:pt>
    <dgm:pt modelId="{02321E65-8CA6-4512-9905-3CA9A00D98CB}" type="pres">
      <dgm:prSet presAssocID="{FB9A8767-1EC7-4D7C-96CA-87B146293500}" presName="Name13" presStyleLbl="parChTrans1D2" presStyleIdx="0" presStyleCnt="18"/>
      <dgm:spPr/>
    </dgm:pt>
    <dgm:pt modelId="{20DDB446-7A20-4087-BAA1-BD4E6EF2B7F3}" type="pres">
      <dgm:prSet presAssocID="{6FDE2A67-37C9-45B5-854D-5F03CE2663C8}" presName="childText" presStyleLbl="bgAcc1" presStyleIdx="0" presStyleCnt="18">
        <dgm:presLayoutVars>
          <dgm:bulletEnabled val="1"/>
        </dgm:presLayoutVars>
      </dgm:prSet>
      <dgm:spPr/>
    </dgm:pt>
    <dgm:pt modelId="{8ED46CD9-3C99-4F4D-B86F-9B161EC86943}" type="pres">
      <dgm:prSet presAssocID="{E1D2FB4A-A82E-42B9-8545-4C793A1676FA}" presName="Name13" presStyleLbl="parChTrans1D2" presStyleIdx="1" presStyleCnt="18"/>
      <dgm:spPr/>
    </dgm:pt>
    <dgm:pt modelId="{9D1B2FB5-2135-4778-B471-882EEF53E005}" type="pres">
      <dgm:prSet presAssocID="{92697A6E-4FD7-448A-895D-B1BEB4030B68}" presName="childText" presStyleLbl="bgAcc1" presStyleIdx="1" presStyleCnt="18">
        <dgm:presLayoutVars>
          <dgm:bulletEnabled val="1"/>
        </dgm:presLayoutVars>
      </dgm:prSet>
      <dgm:spPr/>
    </dgm:pt>
    <dgm:pt modelId="{A7AE563B-C13A-4658-A371-1DAB33517797}" type="pres">
      <dgm:prSet presAssocID="{A101F48D-5775-49A1-9784-4C6FA3191209}" presName="Name13" presStyleLbl="parChTrans1D2" presStyleIdx="2" presStyleCnt="18"/>
      <dgm:spPr/>
    </dgm:pt>
    <dgm:pt modelId="{02005044-1B3C-44F8-8D91-FA7F9EF39CCD}" type="pres">
      <dgm:prSet presAssocID="{3DB13A74-9FE4-42CE-9B56-456DB81F9741}" presName="childText" presStyleLbl="bgAcc1" presStyleIdx="2" presStyleCnt="18">
        <dgm:presLayoutVars>
          <dgm:bulletEnabled val="1"/>
        </dgm:presLayoutVars>
      </dgm:prSet>
      <dgm:spPr/>
    </dgm:pt>
    <dgm:pt modelId="{7D72F358-12F1-49C1-BB87-38F31CFF641F}" type="pres">
      <dgm:prSet presAssocID="{55907E24-60E8-43B7-94B2-40752D62804D}" presName="root" presStyleCnt="0"/>
      <dgm:spPr/>
    </dgm:pt>
    <dgm:pt modelId="{7D944057-C201-405F-ABB4-546C9249A796}" type="pres">
      <dgm:prSet presAssocID="{55907E24-60E8-43B7-94B2-40752D62804D}" presName="rootComposite" presStyleCnt="0"/>
      <dgm:spPr/>
    </dgm:pt>
    <dgm:pt modelId="{13C89A0C-7BCC-46C6-A25D-432BB37F3D8D}" type="pres">
      <dgm:prSet presAssocID="{55907E24-60E8-43B7-94B2-40752D62804D}" presName="rootText" presStyleLbl="node1" presStyleIdx="1" presStyleCnt="7"/>
      <dgm:spPr/>
    </dgm:pt>
    <dgm:pt modelId="{C19E3318-9AEB-4A31-82D9-830C35ECF13F}" type="pres">
      <dgm:prSet presAssocID="{55907E24-60E8-43B7-94B2-40752D62804D}" presName="rootConnector" presStyleLbl="node1" presStyleIdx="1" presStyleCnt="7"/>
      <dgm:spPr/>
    </dgm:pt>
    <dgm:pt modelId="{F41A08D5-4A8E-4D63-A678-22329711B170}" type="pres">
      <dgm:prSet presAssocID="{55907E24-60E8-43B7-94B2-40752D62804D}" presName="childShape" presStyleCnt="0"/>
      <dgm:spPr/>
    </dgm:pt>
    <dgm:pt modelId="{CA2C0972-304D-4A22-96F1-D9822AA3F624}" type="pres">
      <dgm:prSet presAssocID="{70EEC65C-D1E5-4A80-A5F4-7C12FEA8B305}" presName="Name13" presStyleLbl="parChTrans1D2" presStyleIdx="3" presStyleCnt="18"/>
      <dgm:spPr/>
    </dgm:pt>
    <dgm:pt modelId="{4B9059CB-2D85-41F7-B559-0C26AD2F14D3}" type="pres">
      <dgm:prSet presAssocID="{A36533DD-8307-4CA1-BF42-9E9C45197DE6}" presName="childText" presStyleLbl="bgAcc1" presStyleIdx="3" presStyleCnt="18">
        <dgm:presLayoutVars>
          <dgm:bulletEnabled val="1"/>
        </dgm:presLayoutVars>
      </dgm:prSet>
      <dgm:spPr/>
    </dgm:pt>
    <dgm:pt modelId="{E0FB8A06-C933-4404-B5AD-A6513F2293FF}" type="pres">
      <dgm:prSet presAssocID="{251B7363-0D66-4CD8-9C16-EEE013855CBF}" presName="Name13" presStyleLbl="parChTrans1D2" presStyleIdx="4" presStyleCnt="18"/>
      <dgm:spPr/>
    </dgm:pt>
    <dgm:pt modelId="{539295C8-8452-479F-BACA-9A47EF0743E1}" type="pres">
      <dgm:prSet presAssocID="{18185FED-23CD-4C00-951E-D9BD3E933AA1}" presName="childText" presStyleLbl="bgAcc1" presStyleIdx="4" presStyleCnt="18">
        <dgm:presLayoutVars>
          <dgm:bulletEnabled val="1"/>
        </dgm:presLayoutVars>
      </dgm:prSet>
      <dgm:spPr/>
    </dgm:pt>
    <dgm:pt modelId="{CE7FAED4-31E6-439A-A625-256F1A976C14}" type="pres">
      <dgm:prSet presAssocID="{86C37C11-352E-4919-9E11-385C8FB83D1F}" presName="Name13" presStyleLbl="parChTrans1D2" presStyleIdx="5" presStyleCnt="18"/>
      <dgm:spPr/>
    </dgm:pt>
    <dgm:pt modelId="{1D09362F-BE59-4FC2-83D6-9529A3DF7E1E}" type="pres">
      <dgm:prSet presAssocID="{9699B6F7-6130-4D58-A70C-775E832BA630}" presName="childText" presStyleLbl="bgAcc1" presStyleIdx="5" presStyleCnt="18">
        <dgm:presLayoutVars>
          <dgm:bulletEnabled val="1"/>
        </dgm:presLayoutVars>
      </dgm:prSet>
      <dgm:spPr/>
    </dgm:pt>
    <dgm:pt modelId="{EB1CEE14-7262-42C1-BFFB-926959FC23AC}" type="pres">
      <dgm:prSet presAssocID="{4824ED85-8AE2-4B91-9B1A-78EC1C652C41}" presName="Name13" presStyleLbl="parChTrans1D2" presStyleIdx="6" presStyleCnt="18"/>
      <dgm:spPr/>
    </dgm:pt>
    <dgm:pt modelId="{32759D6F-E6DD-480F-909C-50D95EC2D38D}" type="pres">
      <dgm:prSet presAssocID="{8259B683-7833-4993-88C5-78BB84862A67}" presName="childText" presStyleLbl="bgAcc1" presStyleIdx="6" presStyleCnt="18">
        <dgm:presLayoutVars>
          <dgm:bulletEnabled val="1"/>
        </dgm:presLayoutVars>
      </dgm:prSet>
      <dgm:spPr/>
    </dgm:pt>
    <dgm:pt modelId="{3F8DBECE-F750-477D-B7E7-6F43AA3BDA1E}" type="pres">
      <dgm:prSet presAssocID="{235A5A2D-4BA8-4F5C-8FE2-0E4600EA542F}" presName="root" presStyleCnt="0"/>
      <dgm:spPr/>
    </dgm:pt>
    <dgm:pt modelId="{CE4EAF1C-1EB1-4DAC-B62F-BA905965F6D5}" type="pres">
      <dgm:prSet presAssocID="{235A5A2D-4BA8-4F5C-8FE2-0E4600EA542F}" presName="rootComposite" presStyleCnt="0"/>
      <dgm:spPr/>
    </dgm:pt>
    <dgm:pt modelId="{37F1862F-C9D0-4CBF-8D5F-D4DF53A44228}" type="pres">
      <dgm:prSet presAssocID="{235A5A2D-4BA8-4F5C-8FE2-0E4600EA542F}" presName="rootText" presStyleLbl="node1" presStyleIdx="2" presStyleCnt="7"/>
      <dgm:spPr/>
    </dgm:pt>
    <dgm:pt modelId="{5FB80042-4899-4500-BF92-C100AF3E61B9}" type="pres">
      <dgm:prSet presAssocID="{235A5A2D-4BA8-4F5C-8FE2-0E4600EA542F}" presName="rootConnector" presStyleLbl="node1" presStyleIdx="2" presStyleCnt="7"/>
      <dgm:spPr/>
    </dgm:pt>
    <dgm:pt modelId="{17C8F725-8FE8-4A56-9296-F29EDCBA6317}" type="pres">
      <dgm:prSet presAssocID="{235A5A2D-4BA8-4F5C-8FE2-0E4600EA542F}" presName="childShape" presStyleCnt="0"/>
      <dgm:spPr/>
    </dgm:pt>
    <dgm:pt modelId="{965B3926-1C57-41DA-8299-779207DB868E}" type="pres">
      <dgm:prSet presAssocID="{0EC72248-20CC-4D21-83B1-768A13E7304E}" presName="Name13" presStyleLbl="parChTrans1D2" presStyleIdx="7" presStyleCnt="18"/>
      <dgm:spPr/>
    </dgm:pt>
    <dgm:pt modelId="{57D278B5-7D25-4716-9003-8084FD78816A}" type="pres">
      <dgm:prSet presAssocID="{EAD0C3F4-94B4-416D-84E9-ADFB946BDB0D}" presName="childText" presStyleLbl="bgAcc1" presStyleIdx="7" presStyleCnt="18" custScaleX="112834">
        <dgm:presLayoutVars>
          <dgm:bulletEnabled val="1"/>
        </dgm:presLayoutVars>
      </dgm:prSet>
      <dgm:spPr/>
    </dgm:pt>
    <dgm:pt modelId="{12229CB7-D4B5-4055-8C59-1644C234BA1A}" type="pres">
      <dgm:prSet presAssocID="{857D0F27-CE5C-4DD8-B6D8-706BECF7CAAD}" presName="Name13" presStyleLbl="parChTrans1D2" presStyleIdx="8" presStyleCnt="18"/>
      <dgm:spPr/>
    </dgm:pt>
    <dgm:pt modelId="{140AAB90-0A52-4CBB-B7FD-E7DA20B9BC16}" type="pres">
      <dgm:prSet presAssocID="{802A974A-A3AC-486A-A7ED-3B129DBE3209}" presName="childText" presStyleLbl="bgAcc1" presStyleIdx="8" presStyleCnt="18">
        <dgm:presLayoutVars>
          <dgm:bulletEnabled val="1"/>
        </dgm:presLayoutVars>
      </dgm:prSet>
      <dgm:spPr/>
    </dgm:pt>
    <dgm:pt modelId="{E60852F7-B1CF-4861-8C7D-271FCDC1F3CA}" type="pres">
      <dgm:prSet presAssocID="{4EEBFF7C-41E0-4A1C-AC85-D20010AB5F3E}" presName="Name13" presStyleLbl="parChTrans1D2" presStyleIdx="9" presStyleCnt="18"/>
      <dgm:spPr/>
    </dgm:pt>
    <dgm:pt modelId="{BCBE0C4C-576D-4675-87AE-5BFD9F80608A}" type="pres">
      <dgm:prSet presAssocID="{DB56B835-858B-4B1F-88A7-24AB768BA893}" presName="childText" presStyleLbl="bgAcc1" presStyleIdx="9" presStyleCnt="18">
        <dgm:presLayoutVars>
          <dgm:bulletEnabled val="1"/>
        </dgm:presLayoutVars>
      </dgm:prSet>
      <dgm:spPr/>
    </dgm:pt>
    <dgm:pt modelId="{B864FE58-7C5A-4481-80B1-AE84F7E14297}" type="pres">
      <dgm:prSet presAssocID="{19E914C4-7CD9-4EF0-B9E4-429083666EFF}" presName="root" presStyleCnt="0"/>
      <dgm:spPr/>
    </dgm:pt>
    <dgm:pt modelId="{7BED051B-BAD2-4CE8-85C7-872F4B2CCE54}" type="pres">
      <dgm:prSet presAssocID="{19E914C4-7CD9-4EF0-B9E4-429083666EFF}" presName="rootComposite" presStyleCnt="0"/>
      <dgm:spPr/>
    </dgm:pt>
    <dgm:pt modelId="{485549AD-E702-455E-93D8-372C742D6F40}" type="pres">
      <dgm:prSet presAssocID="{19E914C4-7CD9-4EF0-B9E4-429083666EFF}" presName="rootText" presStyleLbl="node1" presStyleIdx="3" presStyleCnt="7"/>
      <dgm:spPr/>
    </dgm:pt>
    <dgm:pt modelId="{3FDD1DE8-70D8-4934-A9F3-1DCBB26F26B9}" type="pres">
      <dgm:prSet presAssocID="{19E914C4-7CD9-4EF0-B9E4-429083666EFF}" presName="rootConnector" presStyleLbl="node1" presStyleIdx="3" presStyleCnt="7"/>
      <dgm:spPr/>
    </dgm:pt>
    <dgm:pt modelId="{61DCD683-C66A-461C-A1C5-FBBCA400CBF7}" type="pres">
      <dgm:prSet presAssocID="{19E914C4-7CD9-4EF0-B9E4-429083666EFF}" presName="childShape" presStyleCnt="0"/>
      <dgm:spPr/>
    </dgm:pt>
    <dgm:pt modelId="{5A47752F-F7F1-4766-BDBA-626FD6ACF550}" type="pres">
      <dgm:prSet presAssocID="{A466BB2F-5552-4906-B6CE-E13CBF0CB731}" presName="Name13" presStyleLbl="parChTrans1D2" presStyleIdx="10" presStyleCnt="18"/>
      <dgm:spPr/>
    </dgm:pt>
    <dgm:pt modelId="{BFF26211-908E-4613-B4A8-DA850D80904B}" type="pres">
      <dgm:prSet presAssocID="{AD062550-E29B-478B-855F-1596DB4365F3}" presName="childText" presStyleLbl="bgAcc1" presStyleIdx="10" presStyleCnt="18" custLinFactNeighborY="0">
        <dgm:presLayoutVars>
          <dgm:bulletEnabled val="1"/>
        </dgm:presLayoutVars>
      </dgm:prSet>
      <dgm:spPr/>
    </dgm:pt>
    <dgm:pt modelId="{64A7A288-5D66-4050-9B1B-BCA2431CE71C}" type="pres">
      <dgm:prSet presAssocID="{C4B7809B-BD15-44A5-AA6A-ED8BDF7CE074}" presName="Name13" presStyleLbl="parChTrans1D2" presStyleIdx="11" presStyleCnt="18"/>
      <dgm:spPr/>
    </dgm:pt>
    <dgm:pt modelId="{62E1C76F-57D0-4AA3-9909-97E2EC1412BE}" type="pres">
      <dgm:prSet presAssocID="{663649FB-D63A-4D2A-A9FB-B7D5A2622D24}" presName="childText" presStyleLbl="bgAcc1" presStyleIdx="11" presStyleCnt="18">
        <dgm:presLayoutVars>
          <dgm:bulletEnabled val="1"/>
        </dgm:presLayoutVars>
      </dgm:prSet>
      <dgm:spPr/>
    </dgm:pt>
    <dgm:pt modelId="{978402F0-69D8-4756-82F2-A8A2B326DC09}" type="pres">
      <dgm:prSet presAssocID="{4C78A89B-CAAC-4B48-98DA-DE4463E79737}" presName="Name13" presStyleLbl="parChTrans1D2" presStyleIdx="12" presStyleCnt="18"/>
      <dgm:spPr/>
    </dgm:pt>
    <dgm:pt modelId="{BEF67E02-E63C-42F8-9B27-DEACB9F7F6A0}" type="pres">
      <dgm:prSet presAssocID="{E07D7993-061A-413D-913B-3270E6F58F27}" presName="childText" presStyleLbl="bgAcc1" presStyleIdx="12" presStyleCnt="18">
        <dgm:presLayoutVars>
          <dgm:bulletEnabled val="1"/>
        </dgm:presLayoutVars>
      </dgm:prSet>
      <dgm:spPr/>
    </dgm:pt>
    <dgm:pt modelId="{956A18BA-7EB5-40E2-AC49-04602BDE493D}" type="pres">
      <dgm:prSet presAssocID="{9114062F-925B-4653-A8A6-67F534A9D9A1}" presName="Name13" presStyleLbl="parChTrans1D2" presStyleIdx="13" presStyleCnt="18"/>
      <dgm:spPr/>
    </dgm:pt>
    <dgm:pt modelId="{63D33BBD-A6C0-4046-9CAD-139BE42564D9}" type="pres">
      <dgm:prSet presAssocID="{BFD1BA36-F45A-43AC-96C0-2038FC32BAC8}" presName="childText" presStyleLbl="bgAcc1" presStyleIdx="13" presStyleCnt="18">
        <dgm:presLayoutVars>
          <dgm:bulletEnabled val="1"/>
        </dgm:presLayoutVars>
      </dgm:prSet>
      <dgm:spPr/>
    </dgm:pt>
    <dgm:pt modelId="{B989CF70-AAB7-4564-BB6A-9F0CFE480669}" type="pres">
      <dgm:prSet presAssocID="{534C44E4-879D-400B-B194-2273C78D9F64}" presName="root" presStyleCnt="0"/>
      <dgm:spPr/>
    </dgm:pt>
    <dgm:pt modelId="{0044B52D-CEA8-4C2F-BA78-8C6CDEA1C202}" type="pres">
      <dgm:prSet presAssocID="{534C44E4-879D-400B-B194-2273C78D9F64}" presName="rootComposite" presStyleCnt="0"/>
      <dgm:spPr/>
    </dgm:pt>
    <dgm:pt modelId="{E17EAE02-EC21-4DA6-A029-D1927F7247E8}" type="pres">
      <dgm:prSet presAssocID="{534C44E4-879D-400B-B194-2273C78D9F64}" presName="rootText" presStyleLbl="node1" presStyleIdx="4" presStyleCnt="7"/>
      <dgm:spPr/>
    </dgm:pt>
    <dgm:pt modelId="{ABE54667-18C0-409F-B834-5DE3F54FEC59}" type="pres">
      <dgm:prSet presAssocID="{534C44E4-879D-400B-B194-2273C78D9F64}" presName="rootConnector" presStyleLbl="node1" presStyleIdx="4" presStyleCnt="7"/>
      <dgm:spPr/>
    </dgm:pt>
    <dgm:pt modelId="{BCE3108A-E3C6-474D-A320-74DD46EBB1CE}" type="pres">
      <dgm:prSet presAssocID="{534C44E4-879D-400B-B194-2273C78D9F64}" presName="childShape" presStyleCnt="0"/>
      <dgm:spPr/>
    </dgm:pt>
    <dgm:pt modelId="{9B5F1DA4-E608-4ECB-AFBF-7B3F6FD41E26}" type="pres">
      <dgm:prSet presAssocID="{317BAEC3-CC9E-496C-BD2E-610ABF41287A}" presName="Name13" presStyleLbl="parChTrans1D2" presStyleIdx="14" presStyleCnt="18"/>
      <dgm:spPr/>
    </dgm:pt>
    <dgm:pt modelId="{05301FFF-D68B-43DE-A2EE-773C32071926}" type="pres">
      <dgm:prSet presAssocID="{B39571B3-4355-4B0D-94F1-420911714481}" presName="childText" presStyleLbl="bgAcc1" presStyleIdx="14" presStyleCnt="18">
        <dgm:presLayoutVars>
          <dgm:bulletEnabled val="1"/>
        </dgm:presLayoutVars>
      </dgm:prSet>
      <dgm:spPr/>
    </dgm:pt>
    <dgm:pt modelId="{1FD9AF64-5153-4C6D-8F31-32A525FE75D9}" type="pres">
      <dgm:prSet presAssocID="{2D48C634-5075-4E97-AA54-7F40345E82CA}" presName="Name13" presStyleLbl="parChTrans1D2" presStyleIdx="15" presStyleCnt="18"/>
      <dgm:spPr/>
    </dgm:pt>
    <dgm:pt modelId="{26BFA892-EF27-4BC6-A5FD-F3F2F29DCBF8}" type="pres">
      <dgm:prSet presAssocID="{8B6C2DBF-4864-403C-AA84-6BC391441BA2}" presName="childText" presStyleLbl="bgAcc1" presStyleIdx="15" presStyleCnt="18">
        <dgm:presLayoutVars>
          <dgm:bulletEnabled val="1"/>
        </dgm:presLayoutVars>
      </dgm:prSet>
      <dgm:spPr/>
    </dgm:pt>
    <dgm:pt modelId="{D8F49E5F-A130-4786-A7BE-9758DA3DD33A}" type="pres">
      <dgm:prSet presAssocID="{757BA0AF-3DDF-42D7-BCD4-EDBA0E65A74F}" presName="Name13" presStyleLbl="parChTrans1D2" presStyleIdx="16" presStyleCnt="18"/>
      <dgm:spPr/>
    </dgm:pt>
    <dgm:pt modelId="{3A13CA2A-2581-4655-B988-4E0A324256FB}" type="pres">
      <dgm:prSet presAssocID="{4F5FD867-7931-4BC1-8BF2-DF8A360FFDE7}" presName="childText" presStyleLbl="bgAcc1" presStyleIdx="16" presStyleCnt="18">
        <dgm:presLayoutVars>
          <dgm:bulletEnabled val="1"/>
        </dgm:presLayoutVars>
      </dgm:prSet>
      <dgm:spPr/>
    </dgm:pt>
    <dgm:pt modelId="{61B73AA3-A5E9-4995-B3BB-486B0C0D9F3C}" type="pres">
      <dgm:prSet presAssocID="{392A5C5E-AE93-4D2D-9848-EB0DA8F771FD}" presName="root" presStyleCnt="0"/>
      <dgm:spPr/>
    </dgm:pt>
    <dgm:pt modelId="{15E46504-5081-4F7A-BA9C-05BCE8035A4B}" type="pres">
      <dgm:prSet presAssocID="{392A5C5E-AE93-4D2D-9848-EB0DA8F771FD}" presName="rootComposite" presStyleCnt="0"/>
      <dgm:spPr/>
    </dgm:pt>
    <dgm:pt modelId="{72CF0795-C624-4795-AEBD-39E5381879AD}" type="pres">
      <dgm:prSet presAssocID="{392A5C5E-AE93-4D2D-9848-EB0DA8F771FD}" presName="rootText" presStyleLbl="node1" presStyleIdx="5" presStyleCnt="7"/>
      <dgm:spPr/>
    </dgm:pt>
    <dgm:pt modelId="{FB9450C4-E725-47E7-AF15-E7C9E8D241AC}" type="pres">
      <dgm:prSet presAssocID="{392A5C5E-AE93-4D2D-9848-EB0DA8F771FD}" presName="rootConnector" presStyleLbl="node1" presStyleIdx="5" presStyleCnt="7"/>
      <dgm:spPr/>
    </dgm:pt>
    <dgm:pt modelId="{0945A321-7E13-43AE-9A1D-529412331B2F}" type="pres">
      <dgm:prSet presAssocID="{392A5C5E-AE93-4D2D-9848-EB0DA8F771FD}" presName="childShape" presStyleCnt="0"/>
      <dgm:spPr/>
    </dgm:pt>
    <dgm:pt modelId="{A03ECE81-9C19-4A1B-B170-AEF946112128}" type="pres">
      <dgm:prSet presAssocID="{A1D1F7F1-34B6-4909-AE15-A23597CC6C05}" presName="Name13" presStyleLbl="parChTrans1D2" presStyleIdx="17" presStyleCnt="18"/>
      <dgm:spPr/>
    </dgm:pt>
    <dgm:pt modelId="{6285A02F-1856-4FB5-8FA9-EDBC24ECB8DD}" type="pres">
      <dgm:prSet presAssocID="{65ECF7AD-6486-4DE3-A00B-ACEA314BE75B}" presName="childText" presStyleLbl="bgAcc1" presStyleIdx="17" presStyleCnt="18">
        <dgm:presLayoutVars>
          <dgm:bulletEnabled val="1"/>
        </dgm:presLayoutVars>
      </dgm:prSet>
      <dgm:spPr/>
    </dgm:pt>
    <dgm:pt modelId="{EBCE09DC-180A-49A2-87E7-E921B91B67C3}" type="pres">
      <dgm:prSet presAssocID="{1616B1CA-DB60-4BA7-B124-F3A215610C24}" presName="root" presStyleCnt="0"/>
      <dgm:spPr/>
    </dgm:pt>
    <dgm:pt modelId="{AB6D899A-8F14-4199-A99C-0BDE11F46503}" type="pres">
      <dgm:prSet presAssocID="{1616B1CA-DB60-4BA7-B124-F3A215610C24}" presName="rootComposite" presStyleCnt="0"/>
      <dgm:spPr/>
    </dgm:pt>
    <dgm:pt modelId="{BEA5FD04-3757-45A2-A521-10569FBC5A7A}" type="pres">
      <dgm:prSet presAssocID="{1616B1CA-DB60-4BA7-B124-F3A215610C24}" presName="rootText" presStyleLbl="node1" presStyleIdx="6" presStyleCnt="7"/>
      <dgm:spPr/>
    </dgm:pt>
    <dgm:pt modelId="{ABB6FEEF-96FC-4121-BED4-BB00908ED1EE}" type="pres">
      <dgm:prSet presAssocID="{1616B1CA-DB60-4BA7-B124-F3A215610C24}" presName="rootConnector" presStyleLbl="node1" presStyleIdx="6" presStyleCnt="7"/>
      <dgm:spPr/>
    </dgm:pt>
    <dgm:pt modelId="{8DFFD45D-7E36-470C-B3A8-4F3E66B0B01B}" type="pres">
      <dgm:prSet presAssocID="{1616B1CA-DB60-4BA7-B124-F3A215610C24}" presName="childShape" presStyleCnt="0"/>
      <dgm:spPr/>
    </dgm:pt>
  </dgm:ptLst>
  <dgm:cxnLst>
    <dgm:cxn modelId="{05A23A02-AF82-4F97-924F-DCCB4A8863B1}" srcId="{719A06FF-1FDC-4B01-904D-849EC43258EA}" destId="{534C44E4-879D-400B-B194-2273C78D9F64}" srcOrd="4" destOrd="0" parTransId="{EE078403-938D-41F7-8483-C4287F46D9F8}" sibTransId="{2E9A9E24-8051-41E6-8697-FB459618A09A}"/>
    <dgm:cxn modelId="{1B0E3504-7FD7-4715-94FC-4771ACF49DB3}" srcId="{235A5A2D-4BA8-4F5C-8FE2-0E4600EA542F}" destId="{EAD0C3F4-94B4-416D-84E9-ADFB946BDB0D}" srcOrd="0" destOrd="0" parTransId="{0EC72248-20CC-4D21-83B1-768A13E7304E}" sibTransId="{66B85107-1532-4A07-9B6E-E5E4E1DFAD55}"/>
    <dgm:cxn modelId="{B6A27D07-C0ED-4E82-AC65-8B7819EBC207}" srcId="{2DD7F816-7B81-4B26-95CA-61393E37C324}" destId="{92697A6E-4FD7-448A-895D-B1BEB4030B68}" srcOrd="1" destOrd="0" parTransId="{E1D2FB4A-A82E-42B9-8545-4C793A1676FA}" sibTransId="{E4CD8E3D-315F-48C6-A690-6B6CE18C5399}"/>
    <dgm:cxn modelId="{A0167F0D-1292-47D6-948D-EE7092761F38}" type="presOf" srcId="{392A5C5E-AE93-4D2D-9848-EB0DA8F771FD}" destId="{FB9450C4-E725-47E7-AF15-E7C9E8D241AC}" srcOrd="1" destOrd="0" presId="urn:microsoft.com/office/officeart/2005/8/layout/hierarchy3"/>
    <dgm:cxn modelId="{F9E3BF0F-CA15-4CCB-BBCA-F83FBDE820AF}" type="presOf" srcId="{9114062F-925B-4653-A8A6-67F534A9D9A1}" destId="{956A18BA-7EB5-40E2-AC49-04602BDE493D}" srcOrd="0" destOrd="0" presId="urn:microsoft.com/office/officeart/2005/8/layout/hierarchy3"/>
    <dgm:cxn modelId="{13D15111-9760-4CE9-AAAD-D25E30AF333B}" type="presOf" srcId="{E1D2FB4A-A82E-42B9-8545-4C793A1676FA}" destId="{8ED46CD9-3C99-4F4D-B86F-9B161EC86943}" srcOrd="0" destOrd="0" presId="urn:microsoft.com/office/officeart/2005/8/layout/hierarchy3"/>
    <dgm:cxn modelId="{363A5814-9196-478B-AEDE-AB7E1D5D09E7}" type="presOf" srcId="{DB56B835-858B-4B1F-88A7-24AB768BA893}" destId="{BCBE0C4C-576D-4675-87AE-5BFD9F80608A}" srcOrd="0" destOrd="0" presId="urn:microsoft.com/office/officeart/2005/8/layout/hierarchy3"/>
    <dgm:cxn modelId="{79BE8C17-8D8F-469A-9FE0-3659D095D5E6}" srcId="{534C44E4-879D-400B-B194-2273C78D9F64}" destId="{4F5FD867-7931-4BC1-8BF2-DF8A360FFDE7}" srcOrd="2" destOrd="0" parTransId="{757BA0AF-3DDF-42D7-BCD4-EDBA0E65A74F}" sibTransId="{7B31D352-0D7E-405E-98DC-A58A33855BCC}"/>
    <dgm:cxn modelId="{8D3DF617-E9E4-4E93-AAA3-D9ADAF43D591}" type="presOf" srcId="{19E914C4-7CD9-4EF0-B9E4-429083666EFF}" destId="{485549AD-E702-455E-93D8-372C742D6F40}" srcOrd="0" destOrd="0" presId="urn:microsoft.com/office/officeart/2005/8/layout/hierarchy3"/>
    <dgm:cxn modelId="{C1AF9019-2A95-4779-A02C-7A854A001E2F}" srcId="{719A06FF-1FDC-4B01-904D-849EC43258EA}" destId="{2DD7F816-7B81-4B26-95CA-61393E37C324}" srcOrd="0" destOrd="0" parTransId="{62593EAF-F780-4892-B5E5-8A24B2CB81E8}" sibTransId="{898EF01A-866F-46F4-A750-F82BCDC6215C}"/>
    <dgm:cxn modelId="{4CBF9D1A-70A7-4DF8-B25A-1779302C8871}" type="presOf" srcId="{4824ED85-8AE2-4B91-9B1A-78EC1C652C41}" destId="{EB1CEE14-7262-42C1-BFFB-926959FC23AC}" srcOrd="0" destOrd="0" presId="urn:microsoft.com/office/officeart/2005/8/layout/hierarchy3"/>
    <dgm:cxn modelId="{9925AD1D-B45A-4B84-A7B3-7E5B8F5B89A2}" type="presOf" srcId="{317BAEC3-CC9E-496C-BD2E-610ABF41287A}" destId="{9B5F1DA4-E608-4ECB-AFBF-7B3F6FD41E26}" srcOrd="0" destOrd="0" presId="urn:microsoft.com/office/officeart/2005/8/layout/hierarchy3"/>
    <dgm:cxn modelId="{B2C34E21-A997-4BB4-8135-D17C51C7CA98}" type="presOf" srcId="{4F5FD867-7931-4BC1-8BF2-DF8A360FFDE7}" destId="{3A13CA2A-2581-4655-B988-4E0A324256FB}" srcOrd="0" destOrd="0" presId="urn:microsoft.com/office/officeart/2005/8/layout/hierarchy3"/>
    <dgm:cxn modelId="{24CEB421-2B2B-40BE-AE03-4B5652D0986E}" srcId="{534C44E4-879D-400B-B194-2273C78D9F64}" destId="{8B6C2DBF-4864-403C-AA84-6BC391441BA2}" srcOrd="1" destOrd="0" parTransId="{2D48C634-5075-4E97-AA54-7F40345E82CA}" sibTransId="{559F4CD4-8DCA-43DF-BB8D-D19E88A9F4EE}"/>
    <dgm:cxn modelId="{B16A7E22-CCCA-4743-BC38-66F1B875C443}" srcId="{235A5A2D-4BA8-4F5C-8FE2-0E4600EA542F}" destId="{802A974A-A3AC-486A-A7ED-3B129DBE3209}" srcOrd="1" destOrd="0" parTransId="{857D0F27-CE5C-4DD8-B6D8-706BECF7CAAD}" sibTransId="{5831796D-2439-4635-99A5-B70EC32621DA}"/>
    <dgm:cxn modelId="{99B3A923-B62C-45AE-BE68-B29BD54EE62D}" srcId="{719A06FF-1FDC-4B01-904D-849EC43258EA}" destId="{55907E24-60E8-43B7-94B2-40752D62804D}" srcOrd="1" destOrd="0" parTransId="{BD6B0227-FF57-414A-A34E-B8BAEDE4D06D}" sibTransId="{75973C37-87B8-4D82-AF17-8CFEC63774F7}"/>
    <dgm:cxn modelId="{4B282B35-91A9-40AB-9FBD-8319E4669EDD}" srcId="{719A06FF-1FDC-4B01-904D-849EC43258EA}" destId="{19E914C4-7CD9-4EF0-B9E4-429083666EFF}" srcOrd="3" destOrd="0" parTransId="{F3773585-DBC3-459F-911F-D1F6448A59CB}" sibTransId="{37FAAF18-4B3E-4DAF-A398-B3482F453254}"/>
    <dgm:cxn modelId="{E1AE7237-1179-46F3-87A5-D3167F5FA0BB}" srcId="{719A06FF-1FDC-4B01-904D-849EC43258EA}" destId="{1616B1CA-DB60-4BA7-B124-F3A215610C24}" srcOrd="6" destOrd="0" parTransId="{43845B3B-816F-4753-ACDF-3F3EDDECE37B}" sibTransId="{EEE58971-9F6F-4CAE-ADFF-43B9ED9EA22B}"/>
    <dgm:cxn modelId="{870BAE38-E6F0-4A30-89D3-6A93B941711A}" srcId="{392A5C5E-AE93-4D2D-9848-EB0DA8F771FD}" destId="{65ECF7AD-6486-4DE3-A00B-ACEA314BE75B}" srcOrd="0" destOrd="0" parTransId="{A1D1F7F1-34B6-4909-AE15-A23597CC6C05}" sibTransId="{171F7AD9-4652-4DDA-AA25-8DFFB53A56AE}"/>
    <dgm:cxn modelId="{D325A13C-CCE4-488C-BAFD-2810724009F5}" type="presOf" srcId="{18185FED-23CD-4C00-951E-D9BD3E933AA1}" destId="{539295C8-8452-479F-BACA-9A47EF0743E1}" srcOrd="0" destOrd="0" presId="urn:microsoft.com/office/officeart/2005/8/layout/hierarchy3"/>
    <dgm:cxn modelId="{A03A8A40-29B6-4F30-A998-1A08C53494B6}" type="presOf" srcId="{9699B6F7-6130-4D58-A70C-775E832BA630}" destId="{1D09362F-BE59-4FC2-83D6-9529A3DF7E1E}" srcOrd="0" destOrd="0" presId="urn:microsoft.com/office/officeart/2005/8/layout/hierarchy3"/>
    <dgm:cxn modelId="{B2D39D5E-6584-4FC9-B6DC-5A6E10276581}" type="presOf" srcId="{534C44E4-879D-400B-B194-2273C78D9F64}" destId="{ABE54667-18C0-409F-B834-5DE3F54FEC59}" srcOrd="1" destOrd="0" presId="urn:microsoft.com/office/officeart/2005/8/layout/hierarchy3"/>
    <dgm:cxn modelId="{0894B55F-4396-499D-8E91-EDAA6DE4B697}" srcId="{55907E24-60E8-43B7-94B2-40752D62804D}" destId="{9699B6F7-6130-4D58-A70C-775E832BA630}" srcOrd="2" destOrd="0" parTransId="{86C37C11-352E-4919-9E11-385C8FB83D1F}" sibTransId="{CD2324CB-7EE7-4D5C-B6A3-FC3CC924DD03}"/>
    <dgm:cxn modelId="{3822E660-50E6-4ACD-A04B-ED51CD5FC2EF}" type="presOf" srcId="{55907E24-60E8-43B7-94B2-40752D62804D}" destId="{13C89A0C-7BCC-46C6-A25D-432BB37F3D8D}" srcOrd="0" destOrd="0" presId="urn:microsoft.com/office/officeart/2005/8/layout/hierarchy3"/>
    <dgm:cxn modelId="{2DB53D61-167E-485A-A7C7-B68A9CB6CA29}" type="presOf" srcId="{4C78A89B-CAAC-4B48-98DA-DE4463E79737}" destId="{978402F0-69D8-4756-82F2-A8A2B326DC09}" srcOrd="0" destOrd="0" presId="urn:microsoft.com/office/officeart/2005/8/layout/hierarchy3"/>
    <dgm:cxn modelId="{A292C041-2CDC-40A9-9B93-88EA816C8EC6}" type="presOf" srcId="{1616B1CA-DB60-4BA7-B124-F3A215610C24}" destId="{BEA5FD04-3757-45A2-A521-10569FBC5A7A}" srcOrd="0" destOrd="0" presId="urn:microsoft.com/office/officeart/2005/8/layout/hierarchy3"/>
    <dgm:cxn modelId="{7538A562-3F7F-49B4-8121-B4B550E12478}" type="presOf" srcId="{251B7363-0D66-4CD8-9C16-EEE013855CBF}" destId="{E0FB8A06-C933-4404-B5AD-A6513F2293FF}" srcOrd="0" destOrd="0" presId="urn:microsoft.com/office/officeart/2005/8/layout/hierarchy3"/>
    <dgm:cxn modelId="{5586A343-8309-4D2E-9DEC-3127B2A423A5}" type="presOf" srcId="{534C44E4-879D-400B-B194-2273C78D9F64}" destId="{E17EAE02-EC21-4DA6-A029-D1927F7247E8}" srcOrd="0" destOrd="0" presId="urn:microsoft.com/office/officeart/2005/8/layout/hierarchy3"/>
    <dgm:cxn modelId="{EE3AD148-11BE-497D-AD94-7FB8C16C9FAC}" type="presOf" srcId="{A101F48D-5775-49A1-9784-4C6FA3191209}" destId="{A7AE563B-C13A-4658-A371-1DAB33517797}" srcOrd="0" destOrd="0" presId="urn:microsoft.com/office/officeart/2005/8/layout/hierarchy3"/>
    <dgm:cxn modelId="{FDF4D948-952F-42E6-A897-25154A5E0B00}" type="presOf" srcId="{55907E24-60E8-43B7-94B2-40752D62804D}" destId="{C19E3318-9AEB-4A31-82D9-830C35ECF13F}" srcOrd="1" destOrd="0" presId="urn:microsoft.com/office/officeart/2005/8/layout/hierarchy3"/>
    <dgm:cxn modelId="{04A4F369-9F0A-4D8A-826C-20C8A8C9ACE4}" type="presOf" srcId="{A36533DD-8307-4CA1-BF42-9E9C45197DE6}" destId="{4B9059CB-2D85-41F7-B559-0C26AD2F14D3}" srcOrd="0" destOrd="0" presId="urn:microsoft.com/office/officeart/2005/8/layout/hierarchy3"/>
    <dgm:cxn modelId="{80FE016A-B25C-403F-954F-5D2D24B7EC57}" type="presOf" srcId="{8B6C2DBF-4864-403C-AA84-6BC391441BA2}" destId="{26BFA892-EF27-4BC6-A5FD-F3F2F29DCBF8}" srcOrd="0" destOrd="0" presId="urn:microsoft.com/office/officeart/2005/8/layout/hierarchy3"/>
    <dgm:cxn modelId="{00FBD36A-DC9E-4695-9F2E-451EAE2A3379}" srcId="{19E914C4-7CD9-4EF0-B9E4-429083666EFF}" destId="{BFD1BA36-F45A-43AC-96C0-2038FC32BAC8}" srcOrd="3" destOrd="0" parTransId="{9114062F-925B-4653-A8A6-67F534A9D9A1}" sibTransId="{1D07D584-FD30-43DD-BB26-B8D3C5AD947F}"/>
    <dgm:cxn modelId="{DEF7224E-CF34-45C8-ADC8-B2B96150F8BE}" type="presOf" srcId="{857D0F27-CE5C-4DD8-B6D8-706BECF7CAAD}" destId="{12229CB7-D4B5-4055-8C59-1644C234BA1A}" srcOrd="0" destOrd="0" presId="urn:microsoft.com/office/officeart/2005/8/layout/hierarchy3"/>
    <dgm:cxn modelId="{7C481C56-CFD7-4C4D-B49D-695E1D8886C0}" type="presOf" srcId="{70EEC65C-D1E5-4A80-A5F4-7C12FEA8B305}" destId="{CA2C0972-304D-4A22-96F1-D9822AA3F624}" srcOrd="0" destOrd="0" presId="urn:microsoft.com/office/officeart/2005/8/layout/hierarchy3"/>
    <dgm:cxn modelId="{385B6F58-1053-44A7-B31C-CE3E3CFC019D}" type="presOf" srcId="{4EEBFF7C-41E0-4A1C-AC85-D20010AB5F3E}" destId="{E60852F7-B1CF-4861-8C7D-271FCDC1F3CA}" srcOrd="0" destOrd="0" presId="urn:microsoft.com/office/officeart/2005/8/layout/hierarchy3"/>
    <dgm:cxn modelId="{B2FF5A59-748A-4B44-B893-73AB5D33C378}" type="presOf" srcId="{235A5A2D-4BA8-4F5C-8FE2-0E4600EA542F}" destId="{37F1862F-C9D0-4CBF-8D5F-D4DF53A44228}" srcOrd="0" destOrd="0" presId="urn:microsoft.com/office/officeart/2005/8/layout/hierarchy3"/>
    <dgm:cxn modelId="{1EB51A80-71E1-46B0-BC6E-92AF4A85103F}" srcId="{534C44E4-879D-400B-B194-2273C78D9F64}" destId="{B39571B3-4355-4B0D-94F1-420911714481}" srcOrd="0" destOrd="0" parTransId="{317BAEC3-CC9E-496C-BD2E-610ABF41287A}" sibTransId="{7B78DF40-2381-4903-B997-D8AFC002947C}"/>
    <dgm:cxn modelId="{39413A80-55C0-48F7-B5BF-8A8534658662}" srcId="{719A06FF-1FDC-4B01-904D-849EC43258EA}" destId="{392A5C5E-AE93-4D2D-9848-EB0DA8F771FD}" srcOrd="5" destOrd="0" parTransId="{4C8E5EE3-4575-44D6-B370-B1A8EE5664A4}" sibTransId="{7BACECEA-68AD-4AE0-A964-9B59FB4144A6}"/>
    <dgm:cxn modelId="{03075680-18AB-44F8-B3E7-B5C1E43AB2E6}" type="presOf" srcId="{92697A6E-4FD7-448A-895D-B1BEB4030B68}" destId="{9D1B2FB5-2135-4778-B471-882EEF53E005}" srcOrd="0" destOrd="0" presId="urn:microsoft.com/office/officeart/2005/8/layout/hierarchy3"/>
    <dgm:cxn modelId="{1AE3FF83-E30F-4AA4-AD07-DE5067346CD1}" type="presOf" srcId="{E07D7993-061A-413D-913B-3270E6F58F27}" destId="{BEF67E02-E63C-42F8-9B27-DEACB9F7F6A0}" srcOrd="0" destOrd="0" presId="urn:microsoft.com/office/officeart/2005/8/layout/hierarchy3"/>
    <dgm:cxn modelId="{B78EA786-E138-41AB-9E98-61F8AD8A348B}" srcId="{19E914C4-7CD9-4EF0-B9E4-429083666EFF}" destId="{663649FB-D63A-4D2A-A9FB-B7D5A2622D24}" srcOrd="1" destOrd="0" parTransId="{C4B7809B-BD15-44A5-AA6A-ED8BDF7CE074}" sibTransId="{5FBC571A-AD5A-4452-A8C2-41DB5AAF6320}"/>
    <dgm:cxn modelId="{17BCB692-A4EC-4E6C-BC53-E70EAEE7C786}" type="presOf" srcId="{65ECF7AD-6486-4DE3-A00B-ACEA314BE75B}" destId="{6285A02F-1856-4FB5-8FA9-EDBC24ECB8DD}" srcOrd="0" destOrd="0" presId="urn:microsoft.com/office/officeart/2005/8/layout/hierarchy3"/>
    <dgm:cxn modelId="{17D7FE96-6138-4482-A826-4DD86CCBDAB0}" type="presOf" srcId="{0EC72248-20CC-4D21-83B1-768A13E7304E}" destId="{965B3926-1C57-41DA-8299-779207DB868E}" srcOrd="0" destOrd="0" presId="urn:microsoft.com/office/officeart/2005/8/layout/hierarchy3"/>
    <dgm:cxn modelId="{DA452297-E18D-4D32-8078-EA5DC3DA9FAF}" type="presOf" srcId="{3DB13A74-9FE4-42CE-9B56-456DB81F9741}" destId="{02005044-1B3C-44F8-8D91-FA7F9EF39CCD}" srcOrd="0" destOrd="0" presId="urn:microsoft.com/office/officeart/2005/8/layout/hierarchy3"/>
    <dgm:cxn modelId="{90370799-B0F0-494A-AE2F-05F63EA1F957}" type="presOf" srcId="{757BA0AF-3DDF-42D7-BCD4-EDBA0E65A74F}" destId="{D8F49E5F-A130-4786-A7BE-9758DA3DD33A}" srcOrd="0" destOrd="0" presId="urn:microsoft.com/office/officeart/2005/8/layout/hierarchy3"/>
    <dgm:cxn modelId="{EC3A3C9A-34FF-403F-B964-A479FF3FCCDE}" type="presOf" srcId="{AD062550-E29B-478B-855F-1596DB4365F3}" destId="{BFF26211-908E-4613-B4A8-DA850D80904B}" srcOrd="0" destOrd="0" presId="urn:microsoft.com/office/officeart/2005/8/layout/hierarchy3"/>
    <dgm:cxn modelId="{34AD599D-B481-49AD-BED3-FC71BD3638DC}" srcId="{55907E24-60E8-43B7-94B2-40752D62804D}" destId="{A36533DD-8307-4CA1-BF42-9E9C45197DE6}" srcOrd="0" destOrd="0" parTransId="{70EEC65C-D1E5-4A80-A5F4-7C12FEA8B305}" sibTransId="{1F2FB6B0-8F46-45E3-95CE-F77EB01F4333}"/>
    <dgm:cxn modelId="{8680BD9E-1F25-4F6B-9BD6-E839C8874ACA}" type="presOf" srcId="{C4B7809B-BD15-44A5-AA6A-ED8BDF7CE074}" destId="{64A7A288-5D66-4050-9B1B-BCA2431CE71C}" srcOrd="0" destOrd="0" presId="urn:microsoft.com/office/officeart/2005/8/layout/hierarchy3"/>
    <dgm:cxn modelId="{0EABCCA4-191B-47CF-8F13-FF6F034646AE}" type="presOf" srcId="{802A974A-A3AC-486A-A7ED-3B129DBE3209}" destId="{140AAB90-0A52-4CBB-B7FD-E7DA20B9BC16}" srcOrd="0" destOrd="0" presId="urn:microsoft.com/office/officeart/2005/8/layout/hierarchy3"/>
    <dgm:cxn modelId="{3783C8A9-1D5E-40CA-AC7F-530D9354C286}" type="presOf" srcId="{86C37C11-352E-4919-9E11-385C8FB83D1F}" destId="{CE7FAED4-31E6-439A-A625-256F1A976C14}" srcOrd="0" destOrd="0" presId="urn:microsoft.com/office/officeart/2005/8/layout/hierarchy3"/>
    <dgm:cxn modelId="{8778B4AC-B755-4719-8CC3-67D1735210D2}" type="presOf" srcId="{719A06FF-1FDC-4B01-904D-849EC43258EA}" destId="{7829A3AC-7487-4EB8-B486-8BFFC58A1ABE}" srcOrd="0" destOrd="0" presId="urn:microsoft.com/office/officeart/2005/8/layout/hierarchy3"/>
    <dgm:cxn modelId="{7C2C84B7-EDC1-4A1D-8D91-5E2B70687551}" type="presOf" srcId="{19E914C4-7CD9-4EF0-B9E4-429083666EFF}" destId="{3FDD1DE8-70D8-4934-A9F3-1DCBB26F26B9}" srcOrd="1" destOrd="0" presId="urn:microsoft.com/office/officeart/2005/8/layout/hierarchy3"/>
    <dgm:cxn modelId="{7FF88EBA-1F1B-4E58-86F8-3D7FBEE0C48C}" type="presOf" srcId="{8259B683-7833-4993-88C5-78BB84862A67}" destId="{32759D6F-E6DD-480F-909C-50D95EC2D38D}" srcOrd="0" destOrd="0" presId="urn:microsoft.com/office/officeart/2005/8/layout/hierarchy3"/>
    <dgm:cxn modelId="{698BF2BB-2883-4633-AEF7-FF440B988A67}" srcId="{2DD7F816-7B81-4B26-95CA-61393E37C324}" destId="{6FDE2A67-37C9-45B5-854D-5F03CE2663C8}" srcOrd="0" destOrd="0" parTransId="{FB9A8767-1EC7-4D7C-96CA-87B146293500}" sibTransId="{219D24D1-E3FF-47CD-8289-FF9EEB0AC8C3}"/>
    <dgm:cxn modelId="{A5DA5BC0-6C9F-4B49-B1B0-CE7480B02ECA}" type="presOf" srcId="{BFD1BA36-F45A-43AC-96C0-2038FC32BAC8}" destId="{63D33BBD-A6C0-4046-9CAD-139BE42564D9}" srcOrd="0" destOrd="0" presId="urn:microsoft.com/office/officeart/2005/8/layout/hierarchy3"/>
    <dgm:cxn modelId="{504668C3-1553-4330-B79F-1CB59EBF2B6B}" type="presOf" srcId="{A1D1F7F1-34B6-4909-AE15-A23597CC6C05}" destId="{A03ECE81-9C19-4A1B-B170-AEF946112128}" srcOrd="0" destOrd="0" presId="urn:microsoft.com/office/officeart/2005/8/layout/hierarchy3"/>
    <dgm:cxn modelId="{BCEF2CC7-4B52-491C-B625-B0810142864F}" type="presOf" srcId="{B39571B3-4355-4B0D-94F1-420911714481}" destId="{05301FFF-D68B-43DE-A2EE-773C32071926}" srcOrd="0" destOrd="0" presId="urn:microsoft.com/office/officeart/2005/8/layout/hierarchy3"/>
    <dgm:cxn modelId="{3F870BCB-3993-4565-816C-19707490CCD7}" srcId="{235A5A2D-4BA8-4F5C-8FE2-0E4600EA542F}" destId="{DB56B835-858B-4B1F-88A7-24AB768BA893}" srcOrd="2" destOrd="0" parTransId="{4EEBFF7C-41E0-4A1C-AC85-D20010AB5F3E}" sibTransId="{3A6672AC-0DD4-45DE-BB7F-4239BEF199CE}"/>
    <dgm:cxn modelId="{0D4108D1-34C2-4F1E-9E27-8E5828AC5363}" srcId="{2DD7F816-7B81-4B26-95CA-61393E37C324}" destId="{3DB13A74-9FE4-42CE-9B56-456DB81F9741}" srcOrd="2" destOrd="0" parTransId="{A101F48D-5775-49A1-9784-4C6FA3191209}" sibTransId="{98CDD097-5F35-4AC2-9BD4-864B23FE49D4}"/>
    <dgm:cxn modelId="{526D27D2-8D48-4E04-B819-08210077EAAC}" srcId="{55907E24-60E8-43B7-94B2-40752D62804D}" destId="{8259B683-7833-4993-88C5-78BB84862A67}" srcOrd="3" destOrd="0" parTransId="{4824ED85-8AE2-4B91-9B1A-78EC1C652C41}" sibTransId="{8C9A89DE-AE99-44A6-8E6C-7C5B9C3A58C2}"/>
    <dgm:cxn modelId="{EA1C59D6-FD1D-4380-8AA4-DA5E91A01D8C}" type="presOf" srcId="{A466BB2F-5552-4906-B6CE-E13CBF0CB731}" destId="{5A47752F-F7F1-4766-BDBA-626FD6ACF550}" srcOrd="0" destOrd="0" presId="urn:microsoft.com/office/officeart/2005/8/layout/hierarchy3"/>
    <dgm:cxn modelId="{5917F8D6-3A2C-4422-B83E-1C7C7E78FC8D}" type="presOf" srcId="{FB9A8767-1EC7-4D7C-96CA-87B146293500}" destId="{02321E65-8CA6-4512-9905-3CA9A00D98CB}" srcOrd="0" destOrd="0" presId="urn:microsoft.com/office/officeart/2005/8/layout/hierarchy3"/>
    <dgm:cxn modelId="{B52111DA-E8D1-4E21-B8E5-DE2DEA14EDE5}" type="presOf" srcId="{392A5C5E-AE93-4D2D-9848-EB0DA8F771FD}" destId="{72CF0795-C624-4795-AEBD-39E5381879AD}" srcOrd="0" destOrd="0" presId="urn:microsoft.com/office/officeart/2005/8/layout/hierarchy3"/>
    <dgm:cxn modelId="{BEFAB3DC-46B3-4348-8C35-2B9757A45500}" srcId="{19E914C4-7CD9-4EF0-B9E4-429083666EFF}" destId="{E07D7993-061A-413D-913B-3270E6F58F27}" srcOrd="2" destOrd="0" parTransId="{4C78A89B-CAAC-4B48-98DA-DE4463E79737}" sibTransId="{E61A39F3-A91B-4130-AED7-D7FB83DCBA30}"/>
    <dgm:cxn modelId="{8028EBDF-B571-408B-99A5-F60992B2E971}" type="presOf" srcId="{1616B1CA-DB60-4BA7-B124-F3A215610C24}" destId="{ABB6FEEF-96FC-4121-BED4-BB00908ED1EE}" srcOrd="1" destOrd="0" presId="urn:microsoft.com/office/officeart/2005/8/layout/hierarchy3"/>
    <dgm:cxn modelId="{045E5FE7-0B1F-4E71-8B07-C151A297A948}" srcId="{19E914C4-7CD9-4EF0-B9E4-429083666EFF}" destId="{AD062550-E29B-478B-855F-1596DB4365F3}" srcOrd="0" destOrd="0" parTransId="{A466BB2F-5552-4906-B6CE-E13CBF0CB731}" sibTransId="{B4ECC354-2EE0-4692-A562-B867B25E36BE}"/>
    <dgm:cxn modelId="{DCBAA2E9-7FFD-4272-84EC-B37B9EA91A41}" type="presOf" srcId="{663649FB-D63A-4D2A-A9FB-B7D5A2622D24}" destId="{62E1C76F-57D0-4AA3-9909-97E2EC1412BE}" srcOrd="0" destOrd="0" presId="urn:microsoft.com/office/officeart/2005/8/layout/hierarchy3"/>
    <dgm:cxn modelId="{698352F0-A8BC-4D11-B6D5-07794FDB2863}" type="presOf" srcId="{2D48C634-5075-4E97-AA54-7F40345E82CA}" destId="{1FD9AF64-5153-4C6D-8F31-32A525FE75D9}" srcOrd="0" destOrd="0" presId="urn:microsoft.com/office/officeart/2005/8/layout/hierarchy3"/>
    <dgm:cxn modelId="{258196F3-4ADA-49F9-A04D-81B5275F733D}" type="presOf" srcId="{2DD7F816-7B81-4B26-95CA-61393E37C324}" destId="{C08E1322-9082-4B2F-979A-059492FCFD35}" srcOrd="1" destOrd="0" presId="urn:microsoft.com/office/officeart/2005/8/layout/hierarchy3"/>
    <dgm:cxn modelId="{6EB149F9-FB9D-4EAB-B5D5-23FD4F535099}" type="presOf" srcId="{235A5A2D-4BA8-4F5C-8FE2-0E4600EA542F}" destId="{5FB80042-4899-4500-BF92-C100AF3E61B9}" srcOrd="1" destOrd="0" presId="urn:microsoft.com/office/officeart/2005/8/layout/hierarchy3"/>
    <dgm:cxn modelId="{706342FB-B155-4DBB-8A7A-0CB943710557}" type="presOf" srcId="{2DD7F816-7B81-4B26-95CA-61393E37C324}" destId="{97C4FBD1-D1BA-45F3-B17F-243D4159D8D6}" srcOrd="0" destOrd="0" presId="urn:microsoft.com/office/officeart/2005/8/layout/hierarchy3"/>
    <dgm:cxn modelId="{8749E8FB-105E-4E6E-8E6D-F2F4D1FA3840}" type="presOf" srcId="{6FDE2A67-37C9-45B5-854D-5F03CE2663C8}" destId="{20DDB446-7A20-4087-BAA1-BD4E6EF2B7F3}" srcOrd="0" destOrd="0" presId="urn:microsoft.com/office/officeart/2005/8/layout/hierarchy3"/>
    <dgm:cxn modelId="{56ACD7FC-91EA-444D-892A-548FB4F933A7}" type="presOf" srcId="{EAD0C3F4-94B4-416D-84E9-ADFB946BDB0D}" destId="{57D278B5-7D25-4716-9003-8084FD78816A}" srcOrd="0" destOrd="0" presId="urn:microsoft.com/office/officeart/2005/8/layout/hierarchy3"/>
    <dgm:cxn modelId="{D187AFFD-91AE-401B-937F-694D278F8BBC}" srcId="{719A06FF-1FDC-4B01-904D-849EC43258EA}" destId="{235A5A2D-4BA8-4F5C-8FE2-0E4600EA542F}" srcOrd="2" destOrd="0" parTransId="{B7DC0E62-F805-493E-A2AE-204F3CD4CA09}" sibTransId="{5DDEA0EE-D124-401A-9ECF-AE5124211A26}"/>
    <dgm:cxn modelId="{518B3CFF-0FF9-461B-B4C2-B27120C24A62}" srcId="{55907E24-60E8-43B7-94B2-40752D62804D}" destId="{18185FED-23CD-4C00-951E-D9BD3E933AA1}" srcOrd="1" destOrd="0" parTransId="{251B7363-0D66-4CD8-9C16-EEE013855CBF}" sibTransId="{8DC514D4-CDCB-4915-8491-C9577088DCB2}"/>
    <dgm:cxn modelId="{E68205BB-A2A0-488A-A0F3-477714E43C8C}" type="presParOf" srcId="{7829A3AC-7487-4EB8-B486-8BFFC58A1ABE}" destId="{C64A6DE3-228E-4FEE-A9A9-24A605EC3A49}" srcOrd="0" destOrd="0" presId="urn:microsoft.com/office/officeart/2005/8/layout/hierarchy3"/>
    <dgm:cxn modelId="{692C91E5-0F57-46F3-8DFA-B02974D01FCD}" type="presParOf" srcId="{C64A6DE3-228E-4FEE-A9A9-24A605EC3A49}" destId="{3A241349-BD80-46C9-BE0C-0B9CC4A0C570}" srcOrd="0" destOrd="0" presId="urn:microsoft.com/office/officeart/2005/8/layout/hierarchy3"/>
    <dgm:cxn modelId="{C738FB81-42F8-42AA-8488-F7ABBDB17FD1}" type="presParOf" srcId="{3A241349-BD80-46C9-BE0C-0B9CC4A0C570}" destId="{97C4FBD1-D1BA-45F3-B17F-243D4159D8D6}" srcOrd="0" destOrd="0" presId="urn:microsoft.com/office/officeart/2005/8/layout/hierarchy3"/>
    <dgm:cxn modelId="{6FF7234A-A41B-4FBB-80FB-FF91EC72E103}" type="presParOf" srcId="{3A241349-BD80-46C9-BE0C-0B9CC4A0C570}" destId="{C08E1322-9082-4B2F-979A-059492FCFD35}" srcOrd="1" destOrd="0" presId="urn:microsoft.com/office/officeart/2005/8/layout/hierarchy3"/>
    <dgm:cxn modelId="{D205356D-8F1A-451D-AF44-507CAE529FAA}" type="presParOf" srcId="{C64A6DE3-228E-4FEE-A9A9-24A605EC3A49}" destId="{BD2A3B61-A24B-40C5-A07F-8BE6EB5594BF}" srcOrd="1" destOrd="0" presId="urn:microsoft.com/office/officeart/2005/8/layout/hierarchy3"/>
    <dgm:cxn modelId="{25BA43F5-2D32-4CB5-A0F6-CADE3DE45BE8}" type="presParOf" srcId="{BD2A3B61-A24B-40C5-A07F-8BE6EB5594BF}" destId="{02321E65-8CA6-4512-9905-3CA9A00D98CB}" srcOrd="0" destOrd="0" presId="urn:microsoft.com/office/officeart/2005/8/layout/hierarchy3"/>
    <dgm:cxn modelId="{BF1F88D3-E135-4910-A137-AF1AD75022BB}" type="presParOf" srcId="{BD2A3B61-A24B-40C5-A07F-8BE6EB5594BF}" destId="{20DDB446-7A20-4087-BAA1-BD4E6EF2B7F3}" srcOrd="1" destOrd="0" presId="urn:microsoft.com/office/officeart/2005/8/layout/hierarchy3"/>
    <dgm:cxn modelId="{D1D74820-B5BD-43B5-92B2-21EB242FD542}" type="presParOf" srcId="{BD2A3B61-A24B-40C5-A07F-8BE6EB5594BF}" destId="{8ED46CD9-3C99-4F4D-B86F-9B161EC86943}" srcOrd="2" destOrd="0" presId="urn:microsoft.com/office/officeart/2005/8/layout/hierarchy3"/>
    <dgm:cxn modelId="{1D8DDA05-D561-4CD4-9C52-754FDB1078B4}" type="presParOf" srcId="{BD2A3B61-A24B-40C5-A07F-8BE6EB5594BF}" destId="{9D1B2FB5-2135-4778-B471-882EEF53E005}" srcOrd="3" destOrd="0" presId="urn:microsoft.com/office/officeart/2005/8/layout/hierarchy3"/>
    <dgm:cxn modelId="{C4DFC386-DE87-41FB-86FA-9078AC38E069}" type="presParOf" srcId="{BD2A3B61-A24B-40C5-A07F-8BE6EB5594BF}" destId="{A7AE563B-C13A-4658-A371-1DAB33517797}" srcOrd="4" destOrd="0" presId="urn:microsoft.com/office/officeart/2005/8/layout/hierarchy3"/>
    <dgm:cxn modelId="{40E6241C-2168-4645-A59C-22641D75E161}" type="presParOf" srcId="{BD2A3B61-A24B-40C5-A07F-8BE6EB5594BF}" destId="{02005044-1B3C-44F8-8D91-FA7F9EF39CCD}" srcOrd="5" destOrd="0" presId="urn:microsoft.com/office/officeart/2005/8/layout/hierarchy3"/>
    <dgm:cxn modelId="{BEC8F6C1-E2B5-4BD1-810B-03FD05128CD1}" type="presParOf" srcId="{7829A3AC-7487-4EB8-B486-8BFFC58A1ABE}" destId="{7D72F358-12F1-49C1-BB87-38F31CFF641F}" srcOrd="1" destOrd="0" presId="urn:microsoft.com/office/officeart/2005/8/layout/hierarchy3"/>
    <dgm:cxn modelId="{CC8223C8-BED9-4C01-A4D7-3B81FC160E55}" type="presParOf" srcId="{7D72F358-12F1-49C1-BB87-38F31CFF641F}" destId="{7D944057-C201-405F-ABB4-546C9249A796}" srcOrd="0" destOrd="0" presId="urn:microsoft.com/office/officeart/2005/8/layout/hierarchy3"/>
    <dgm:cxn modelId="{8F8CD878-9941-4C27-9512-A0C80EC09AEE}" type="presParOf" srcId="{7D944057-C201-405F-ABB4-546C9249A796}" destId="{13C89A0C-7BCC-46C6-A25D-432BB37F3D8D}" srcOrd="0" destOrd="0" presId="urn:microsoft.com/office/officeart/2005/8/layout/hierarchy3"/>
    <dgm:cxn modelId="{F369AEA0-1936-4C4C-9CD1-39916745E426}" type="presParOf" srcId="{7D944057-C201-405F-ABB4-546C9249A796}" destId="{C19E3318-9AEB-4A31-82D9-830C35ECF13F}" srcOrd="1" destOrd="0" presId="urn:microsoft.com/office/officeart/2005/8/layout/hierarchy3"/>
    <dgm:cxn modelId="{71302760-46AB-4234-9825-3CEEF05A13EB}" type="presParOf" srcId="{7D72F358-12F1-49C1-BB87-38F31CFF641F}" destId="{F41A08D5-4A8E-4D63-A678-22329711B170}" srcOrd="1" destOrd="0" presId="urn:microsoft.com/office/officeart/2005/8/layout/hierarchy3"/>
    <dgm:cxn modelId="{1FD41A3E-029D-424E-9DBD-53EADDB2E9F7}" type="presParOf" srcId="{F41A08D5-4A8E-4D63-A678-22329711B170}" destId="{CA2C0972-304D-4A22-96F1-D9822AA3F624}" srcOrd="0" destOrd="0" presId="urn:microsoft.com/office/officeart/2005/8/layout/hierarchy3"/>
    <dgm:cxn modelId="{4EC3BB16-52E3-4F2E-80E2-669C39B5CEF5}" type="presParOf" srcId="{F41A08D5-4A8E-4D63-A678-22329711B170}" destId="{4B9059CB-2D85-41F7-B559-0C26AD2F14D3}" srcOrd="1" destOrd="0" presId="urn:microsoft.com/office/officeart/2005/8/layout/hierarchy3"/>
    <dgm:cxn modelId="{0FB4D9A2-39F5-4FA1-ACBF-FC8F41B091D4}" type="presParOf" srcId="{F41A08D5-4A8E-4D63-A678-22329711B170}" destId="{E0FB8A06-C933-4404-B5AD-A6513F2293FF}" srcOrd="2" destOrd="0" presId="urn:microsoft.com/office/officeart/2005/8/layout/hierarchy3"/>
    <dgm:cxn modelId="{4FF2AFF2-44B1-417D-AFF4-38EC9F1C5B94}" type="presParOf" srcId="{F41A08D5-4A8E-4D63-A678-22329711B170}" destId="{539295C8-8452-479F-BACA-9A47EF0743E1}" srcOrd="3" destOrd="0" presId="urn:microsoft.com/office/officeart/2005/8/layout/hierarchy3"/>
    <dgm:cxn modelId="{81CF9570-34C7-4A9F-ADAB-01211C087773}" type="presParOf" srcId="{F41A08D5-4A8E-4D63-A678-22329711B170}" destId="{CE7FAED4-31E6-439A-A625-256F1A976C14}" srcOrd="4" destOrd="0" presId="urn:microsoft.com/office/officeart/2005/8/layout/hierarchy3"/>
    <dgm:cxn modelId="{BF08608A-8C6D-4F3B-9733-0D4DAEF70469}" type="presParOf" srcId="{F41A08D5-4A8E-4D63-A678-22329711B170}" destId="{1D09362F-BE59-4FC2-83D6-9529A3DF7E1E}" srcOrd="5" destOrd="0" presId="urn:microsoft.com/office/officeart/2005/8/layout/hierarchy3"/>
    <dgm:cxn modelId="{79B85531-530A-453C-AD54-57613ECB46C8}" type="presParOf" srcId="{F41A08D5-4A8E-4D63-A678-22329711B170}" destId="{EB1CEE14-7262-42C1-BFFB-926959FC23AC}" srcOrd="6" destOrd="0" presId="urn:microsoft.com/office/officeart/2005/8/layout/hierarchy3"/>
    <dgm:cxn modelId="{9DDF7C17-0540-4B69-AA0F-664AC8F636C1}" type="presParOf" srcId="{F41A08D5-4A8E-4D63-A678-22329711B170}" destId="{32759D6F-E6DD-480F-909C-50D95EC2D38D}" srcOrd="7" destOrd="0" presId="urn:microsoft.com/office/officeart/2005/8/layout/hierarchy3"/>
    <dgm:cxn modelId="{84B2AAFE-5946-4B92-A904-7543B86D3B81}" type="presParOf" srcId="{7829A3AC-7487-4EB8-B486-8BFFC58A1ABE}" destId="{3F8DBECE-F750-477D-B7E7-6F43AA3BDA1E}" srcOrd="2" destOrd="0" presId="urn:microsoft.com/office/officeart/2005/8/layout/hierarchy3"/>
    <dgm:cxn modelId="{939DF2D7-FEF6-4C3E-8245-7FEB46FE1458}" type="presParOf" srcId="{3F8DBECE-F750-477D-B7E7-6F43AA3BDA1E}" destId="{CE4EAF1C-1EB1-4DAC-B62F-BA905965F6D5}" srcOrd="0" destOrd="0" presId="urn:microsoft.com/office/officeart/2005/8/layout/hierarchy3"/>
    <dgm:cxn modelId="{6EBABF7E-F098-4107-9141-33F58B0701CD}" type="presParOf" srcId="{CE4EAF1C-1EB1-4DAC-B62F-BA905965F6D5}" destId="{37F1862F-C9D0-4CBF-8D5F-D4DF53A44228}" srcOrd="0" destOrd="0" presId="urn:microsoft.com/office/officeart/2005/8/layout/hierarchy3"/>
    <dgm:cxn modelId="{712A8C74-4D43-42A6-B080-C08B224B4153}" type="presParOf" srcId="{CE4EAF1C-1EB1-4DAC-B62F-BA905965F6D5}" destId="{5FB80042-4899-4500-BF92-C100AF3E61B9}" srcOrd="1" destOrd="0" presId="urn:microsoft.com/office/officeart/2005/8/layout/hierarchy3"/>
    <dgm:cxn modelId="{93ABA185-2934-4B89-B42D-EB437E2C83AA}" type="presParOf" srcId="{3F8DBECE-F750-477D-B7E7-6F43AA3BDA1E}" destId="{17C8F725-8FE8-4A56-9296-F29EDCBA6317}" srcOrd="1" destOrd="0" presId="urn:microsoft.com/office/officeart/2005/8/layout/hierarchy3"/>
    <dgm:cxn modelId="{7C7342BD-7C7E-4381-AEF7-9DC5B017D67E}" type="presParOf" srcId="{17C8F725-8FE8-4A56-9296-F29EDCBA6317}" destId="{965B3926-1C57-41DA-8299-779207DB868E}" srcOrd="0" destOrd="0" presId="urn:microsoft.com/office/officeart/2005/8/layout/hierarchy3"/>
    <dgm:cxn modelId="{CE0EE212-DB2B-45EF-8993-D55B7086B9B0}" type="presParOf" srcId="{17C8F725-8FE8-4A56-9296-F29EDCBA6317}" destId="{57D278B5-7D25-4716-9003-8084FD78816A}" srcOrd="1" destOrd="0" presId="urn:microsoft.com/office/officeart/2005/8/layout/hierarchy3"/>
    <dgm:cxn modelId="{8D332BF3-87A7-42B3-BBCF-530A938166CD}" type="presParOf" srcId="{17C8F725-8FE8-4A56-9296-F29EDCBA6317}" destId="{12229CB7-D4B5-4055-8C59-1644C234BA1A}" srcOrd="2" destOrd="0" presId="urn:microsoft.com/office/officeart/2005/8/layout/hierarchy3"/>
    <dgm:cxn modelId="{9ABC1B10-7FA7-4BCE-B75F-5738ED3986FB}" type="presParOf" srcId="{17C8F725-8FE8-4A56-9296-F29EDCBA6317}" destId="{140AAB90-0A52-4CBB-B7FD-E7DA20B9BC16}" srcOrd="3" destOrd="0" presId="urn:microsoft.com/office/officeart/2005/8/layout/hierarchy3"/>
    <dgm:cxn modelId="{6F42BB7E-9D32-4000-BA34-8C56AEE35E33}" type="presParOf" srcId="{17C8F725-8FE8-4A56-9296-F29EDCBA6317}" destId="{E60852F7-B1CF-4861-8C7D-271FCDC1F3CA}" srcOrd="4" destOrd="0" presId="urn:microsoft.com/office/officeart/2005/8/layout/hierarchy3"/>
    <dgm:cxn modelId="{A9BA4698-9373-455C-888E-6824A0E823B3}" type="presParOf" srcId="{17C8F725-8FE8-4A56-9296-F29EDCBA6317}" destId="{BCBE0C4C-576D-4675-87AE-5BFD9F80608A}" srcOrd="5" destOrd="0" presId="urn:microsoft.com/office/officeart/2005/8/layout/hierarchy3"/>
    <dgm:cxn modelId="{4EAFDEE1-F2B6-4BBB-892A-B7CE22F0D402}" type="presParOf" srcId="{7829A3AC-7487-4EB8-B486-8BFFC58A1ABE}" destId="{B864FE58-7C5A-4481-80B1-AE84F7E14297}" srcOrd="3" destOrd="0" presId="urn:microsoft.com/office/officeart/2005/8/layout/hierarchy3"/>
    <dgm:cxn modelId="{4469F02A-8444-43E9-8B07-DB03567A44B1}" type="presParOf" srcId="{B864FE58-7C5A-4481-80B1-AE84F7E14297}" destId="{7BED051B-BAD2-4CE8-85C7-872F4B2CCE54}" srcOrd="0" destOrd="0" presId="urn:microsoft.com/office/officeart/2005/8/layout/hierarchy3"/>
    <dgm:cxn modelId="{883C3FD8-3B20-460E-8893-6B8642B35EAC}" type="presParOf" srcId="{7BED051B-BAD2-4CE8-85C7-872F4B2CCE54}" destId="{485549AD-E702-455E-93D8-372C742D6F40}" srcOrd="0" destOrd="0" presId="urn:microsoft.com/office/officeart/2005/8/layout/hierarchy3"/>
    <dgm:cxn modelId="{8729DB0C-529B-4B56-8C23-5B0A92ACD41A}" type="presParOf" srcId="{7BED051B-BAD2-4CE8-85C7-872F4B2CCE54}" destId="{3FDD1DE8-70D8-4934-A9F3-1DCBB26F26B9}" srcOrd="1" destOrd="0" presId="urn:microsoft.com/office/officeart/2005/8/layout/hierarchy3"/>
    <dgm:cxn modelId="{3EF12FAE-418F-4B37-B9FA-70204B9194B3}" type="presParOf" srcId="{B864FE58-7C5A-4481-80B1-AE84F7E14297}" destId="{61DCD683-C66A-461C-A1C5-FBBCA400CBF7}" srcOrd="1" destOrd="0" presId="urn:microsoft.com/office/officeart/2005/8/layout/hierarchy3"/>
    <dgm:cxn modelId="{9A487C32-B364-456B-912B-1A4D1FBA1548}" type="presParOf" srcId="{61DCD683-C66A-461C-A1C5-FBBCA400CBF7}" destId="{5A47752F-F7F1-4766-BDBA-626FD6ACF550}" srcOrd="0" destOrd="0" presId="urn:microsoft.com/office/officeart/2005/8/layout/hierarchy3"/>
    <dgm:cxn modelId="{7EA0F856-22BB-4B16-A1CC-03C07532AF38}" type="presParOf" srcId="{61DCD683-C66A-461C-A1C5-FBBCA400CBF7}" destId="{BFF26211-908E-4613-B4A8-DA850D80904B}" srcOrd="1" destOrd="0" presId="urn:microsoft.com/office/officeart/2005/8/layout/hierarchy3"/>
    <dgm:cxn modelId="{F2F46282-C926-49D0-8FE3-8D783E8E621F}" type="presParOf" srcId="{61DCD683-C66A-461C-A1C5-FBBCA400CBF7}" destId="{64A7A288-5D66-4050-9B1B-BCA2431CE71C}" srcOrd="2" destOrd="0" presId="urn:microsoft.com/office/officeart/2005/8/layout/hierarchy3"/>
    <dgm:cxn modelId="{84ECE664-44A5-4673-BE3C-FE0C2D5BF441}" type="presParOf" srcId="{61DCD683-C66A-461C-A1C5-FBBCA400CBF7}" destId="{62E1C76F-57D0-4AA3-9909-97E2EC1412BE}" srcOrd="3" destOrd="0" presId="urn:microsoft.com/office/officeart/2005/8/layout/hierarchy3"/>
    <dgm:cxn modelId="{7C50B32F-7594-41AC-BE38-4386363C30D5}" type="presParOf" srcId="{61DCD683-C66A-461C-A1C5-FBBCA400CBF7}" destId="{978402F0-69D8-4756-82F2-A8A2B326DC09}" srcOrd="4" destOrd="0" presId="urn:microsoft.com/office/officeart/2005/8/layout/hierarchy3"/>
    <dgm:cxn modelId="{2CE81391-9A0D-4E28-AAEF-9E98B5C43608}" type="presParOf" srcId="{61DCD683-C66A-461C-A1C5-FBBCA400CBF7}" destId="{BEF67E02-E63C-42F8-9B27-DEACB9F7F6A0}" srcOrd="5" destOrd="0" presId="urn:microsoft.com/office/officeart/2005/8/layout/hierarchy3"/>
    <dgm:cxn modelId="{5F7A559B-EA9E-4B5F-AD68-B9EE54DB1C6F}" type="presParOf" srcId="{61DCD683-C66A-461C-A1C5-FBBCA400CBF7}" destId="{956A18BA-7EB5-40E2-AC49-04602BDE493D}" srcOrd="6" destOrd="0" presId="urn:microsoft.com/office/officeart/2005/8/layout/hierarchy3"/>
    <dgm:cxn modelId="{79786D3D-4329-4EF1-BF2B-D64D5ADDF38C}" type="presParOf" srcId="{61DCD683-C66A-461C-A1C5-FBBCA400CBF7}" destId="{63D33BBD-A6C0-4046-9CAD-139BE42564D9}" srcOrd="7" destOrd="0" presId="urn:microsoft.com/office/officeart/2005/8/layout/hierarchy3"/>
    <dgm:cxn modelId="{6F1687C5-5843-49BB-8109-CF1EA745DE33}" type="presParOf" srcId="{7829A3AC-7487-4EB8-B486-8BFFC58A1ABE}" destId="{B989CF70-AAB7-4564-BB6A-9F0CFE480669}" srcOrd="4" destOrd="0" presId="urn:microsoft.com/office/officeart/2005/8/layout/hierarchy3"/>
    <dgm:cxn modelId="{76305256-D785-4E8F-A1BB-2BFA66067BE9}" type="presParOf" srcId="{B989CF70-AAB7-4564-BB6A-9F0CFE480669}" destId="{0044B52D-CEA8-4C2F-BA78-8C6CDEA1C202}" srcOrd="0" destOrd="0" presId="urn:microsoft.com/office/officeart/2005/8/layout/hierarchy3"/>
    <dgm:cxn modelId="{166492A6-498A-4EB3-A751-624B8A54C0CA}" type="presParOf" srcId="{0044B52D-CEA8-4C2F-BA78-8C6CDEA1C202}" destId="{E17EAE02-EC21-4DA6-A029-D1927F7247E8}" srcOrd="0" destOrd="0" presId="urn:microsoft.com/office/officeart/2005/8/layout/hierarchy3"/>
    <dgm:cxn modelId="{FE5B65AC-D2EA-425C-8722-16EF7F6C9859}" type="presParOf" srcId="{0044B52D-CEA8-4C2F-BA78-8C6CDEA1C202}" destId="{ABE54667-18C0-409F-B834-5DE3F54FEC59}" srcOrd="1" destOrd="0" presId="urn:microsoft.com/office/officeart/2005/8/layout/hierarchy3"/>
    <dgm:cxn modelId="{8199ECE6-9017-41F1-8D80-CEBC19B412F5}" type="presParOf" srcId="{B989CF70-AAB7-4564-BB6A-9F0CFE480669}" destId="{BCE3108A-E3C6-474D-A320-74DD46EBB1CE}" srcOrd="1" destOrd="0" presId="urn:microsoft.com/office/officeart/2005/8/layout/hierarchy3"/>
    <dgm:cxn modelId="{E7049DB7-A3FA-4A3F-91A6-383017383B4D}" type="presParOf" srcId="{BCE3108A-E3C6-474D-A320-74DD46EBB1CE}" destId="{9B5F1DA4-E608-4ECB-AFBF-7B3F6FD41E26}" srcOrd="0" destOrd="0" presId="urn:microsoft.com/office/officeart/2005/8/layout/hierarchy3"/>
    <dgm:cxn modelId="{7BDE8CB9-1FC7-4D4F-8AB0-3DEED5FCB838}" type="presParOf" srcId="{BCE3108A-E3C6-474D-A320-74DD46EBB1CE}" destId="{05301FFF-D68B-43DE-A2EE-773C32071926}" srcOrd="1" destOrd="0" presId="urn:microsoft.com/office/officeart/2005/8/layout/hierarchy3"/>
    <dgm:cxn modelId="{AE28580B-4B1B-4EC5-A7D9-0CA135AE13F4}" type="presParOf" srcId="{BCE3108A-E3C6-474D-A320-74DD46EBB1CE}" destId="{1FD9AF64-5153-4C6D-8F31-32A525FE75D9}" srcOrd="2" destOrd="0" presId="urn:microsoft.com/office/officeart/2005/8/layout/hierarchy3"/>
    <dgm:cxn modelId="{750A2D55-131A-41DD-805A-A1C19E2B2920}" type="presParOf" srcId="{BCE3108A-E3C6-474D-A320-74DD46EBB1CE}" destId="{26BFA892-EF27-4BC6-A5FD-F3F2F29DCBF8}" srcOrd="3" destOrd="0" presId="urn:microsoft.com/office/officeart/2005/8/layout/hierarchy3"/>
    <dgm:cxn modelId="{3062436D-2B8A-4C8F-ABAD-F99926FA9CE7}" type="presParOf" srcId="{BCE3108A-E3C6-474D-A320-74DD46EBB1CE}" destId="{D8F49E5F-A130-4786-A7BE-9758DA3DD33A}" srcOrd="4" destOrd="0" presId="urn:microsoft.com/office/officeart/2005/8/layout/hierarchy3"/>
    <dgm:cxn modelId="{E8AF71CA-0F85-4B56-B67D-4B58772A22FB}" type="presParOf" srcId="{BCE3108A-E3C6-474D-A320-74DD46EBB1CE}" destId="{3A13CA2A-2581-4655-B988-4E0A324256FB}" srcOrd="5" destOrd="0" presId="urn:microsoft.com/office/officeart/2005/8/layout/hierarchy3"/>
    <dgm:cxn modelId="{D340C7F3-92BE-4235-A992-5A8808820391}" type="presParOf" srcId="{7829A3AC-7487-4EB8-B486-8BFFC58A1ABE}" destId="{61B73AA3-A5E9-4995-B3BB-486B0C0D9F3C}" srcOrd="5" destOrd="0" presId="urn:microsoft.com/office/officeart/2005/8/layout/hierarchy3"/>
    <dgm:cxn modelId="{2FAC07EF-68DE-4F9C-B727-5BDB922B0C8F}" type="presParOf" srcId="{61B73AA3-A5E9-4995-B3BB-486B0C0D9F3C}" destId="{15E46504-5081-4F7A-BA9C-05BCE8035A4B}" srcOrd="0" destOrd="0" presId="urn:microsoft.com/office/officeart/2005/8/layout/hierarchy3"/>
    <dgm:cxn modelId="{317C0C3A-636F-4075-A6E8-4B5B42D17731}" type="presParOf" srcId="{15E46504-5081-4F7A-BA9C-05BCE8035A4B}" destId="{72CF0795-C624-4795-AEBD-39E5381879AD}" srcOrd="0" destOrd="0" presId="urn:microsoft.com/office/officeart/2005/8/layout/hierarchy3"/>
    <dgm:cxn modelId="{BF8C446A-AEFF-4973-844B-DDF9AF11F39A}" type="presParOf" srcId="{15E46504-5081-4F7A-BA9C-05BCE8035A4B}" destId="{FB9450C4-E725-47E7-AF15-E7C9E8D241AC}" srcOrd="1" destOrd="0" presId="urn:microsoft.com/office/officeart/2005/8/layout/hierarchy3"/>
    <dgm:cxn modelId="{DEC987D2-6407-4448-B841-040E3B56ADD3}" type="presParOf" srcId="{61B73AA3-A5E9-4995-B3BB-486B0C0D9F3C}" destId="{0945A321-7E13-43AE-9A1D-529412331B2F}" srcOrd="1" destOrd="0" presId="urn:microsoft.com/office/officeart/2005/8/layout/hierarchy3"/>
    <dgm:cxn modelId="{378FBAD2-6B75-431F-9E9E-16FFCFC1134B}" type="presParOf" srcId="{0945A321-7E13-43AE-9A1D-529412331B2F}" destId="{A03ECE81-9C19-4A1B-B170-AEF946112128}" srcOrd="0" destOrd="0" presId="urn:microsoft.com/office/officeart/2005/8/layout/hierarchy3"/>
    <dgm:cxn modelId="{80E8C441-3DF3-401E-815C-E114726D390D}" type="presParOf" srcId="{0945A321-7E13-43AE-9A1D-529412331B2F}" destId="{6285A02F-1856-4FB5-8FA9-EDBC24ECB8DD}" srcOrd="1" destOrd="0" presId="urn:microsoft.com/office/officeart/2005/8/layout/hierarchy3"/>
    <dgm:cxn modelId="{ED3DEDC5-1A5D-4965-BDCD-8846509C98F5}" type="presParOf" srcId="{7829A3AC-7487-4EB8-B486-8BFFC58A1ABE}" destId="{EBCE09DC-180A-49A2-87E7-E921B91B67C3}" srcOrd="6" destOrd="0" presId="urn:microsoft.com/office/officeart/2005/8/layout/hierarchy3"/>
    <dgm:cxn modelId="{3864D7F0-8E4F-45DF-878D-C50DD9C55D33}" type="presParOf" srcId="{EBCE09DC-180A-49A2-87E7-E921B91B67C3}" destId="{AB6D899A-8F14-4199-A99C-0BDE11F46503}" srcOrd="0" destOrd="0" presId="urn:microsoft.com/office/officeart/2005/8/layout/hierarchy3"/>
    <dgm:cxn modelId="{0F8A58A7-E0C9-462E-91C5-483DC2FCFBEC}" type="presParOf" srcId="{AB6D899A-8F14-4199-A99C-0BDE11F46503}" destId="{BEA5FD04-3757-45A2-A521-10569FBC5A7A}" srcOrd="0" destOrd="0" presId="urn:microsoft.com/office/officeart/2005/8/layout/hierarchy3"/>
    <dgm:cxn modelId="{711B6285-8297-4CD7-A1BA-706B2D534B74}" type="presParOf" srcId="{AB6D899A-8F14-4199-A99C-0BDE11F46503}" destId="{ABB6FEEF-96FC-4121-BED4-BB00908ED1EE}" srcOrd="1" destOrd="0" presId="urn:microsoft.com/office/officeart/2005/8/layout/hierarchy3"/>
    <dgm:cxn modelId="{7663D2A7-B43D-4257-B82D-80C871837732}" type="presParOf" srcId="{EBCE09DC-180A-49A2-87E7-E921B91B67C3}" destId="{8DFFD45D-7E36-470C-B3A8-4F3E66B0B01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A06FF-1FDC-4B01-904D-849EC43258E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48D49989-ECC3-4195-8090-B6FF27F93349}">
      <dgm:prSet phldrT="[Texte]" custT="1"/>
      <dgm:spPr/>
      <dgm:t>
        <a:bodyPr/>
        <a:lstStyle/>
        <a:p>
          <a:r>
            <a:rPr lang="fr-FR" sz="1400"/>
            <a:t>Coordinateur Aménagement</a:t>
          </a:r>
        </a:p>
      </dgm:t>
    </dgm:pt>
    <dgm:pt modelId="{D25F33FF-6FBA-4CC1-80D8-B5E04E94B7C8}" type="parTrans" cxnId="{C99D8587-BF87-486D-8D49-638C233DCD09}">
      <dgm:prSet/>
      <dgm:spPr/>
      <dgm:t>
        <a:bodyPr/>
        <a:lstStyle/>
        <a:p>
          <a:endParaRPr lang="fr-FR" sz="300"/>
        </a:p>
      </dgm:t>
    </dgm:pt>
    <dgm:pt modelId="{9AA4C51C-E679-4ABE-8087-958E8C12F58F}" type="sibTrans" cxnId="{C99D8587-BF87-486D-8D49-638C233DCD09}">
      <dgm:prSet/>
      <dgm:spPr/>
      <dgm:t>
        <a:bodyPr/>
        <a:lstStyle/>
        <a:p>
          <a:endParaRPr lang="fr-FR" sz="300"/>
        </a:p>
      </dgm:t>
    </dgm:pt>
    <dgm:pt modelId="{6FDE2A67-37C9-45B5-854D-5F03CE2663C8}">
      <dgm:prSet phldrT="[Texte]" custT="1"/>
      <dgm:spPr/>
      <dgm:t>
        <a:bodyPr/>
        <a:lstStyle/>
        <a:p>
          <a:r>
            <a:rPr lang="fr-FR" sz="1100"/>
            <a:t>Détails implantation</a:t>
          </a:r>
        </a:p>
      </dgm:t>
    </dgm:pt>
    <dgm:pt modelId="{FB9A8767-1EC7-4D7C-96CA-87B146293500}" type="parTrans" cxnId="{698BF2BB-2883-4633-AEF7-FF440B988A67}">
      <dgm:prSet/>
      <dgm:spPr/>
      <dgm:t>
        <a:bodyPr/>
        <a:lstStyle/>
        <a:p>
          <a:endParaRPr lang="fr-FR" sz="300"/>
        </a:p>
      </dgm:t>
    </dgm:pt>
    <dgm:pt modelId="{219D24D1-E3FF-47CD-8289-FF9EEB0AC8C3}" type="sibTrans" cxnId="{698BF2BB-2883-4633-AEF7-FF440B988A67}">
      <dgm:prSet/>
      <dgm:spPr/>
      <dgm:t>
        <a:bodyPr/>
        <a:lstStyle/>
        <a:p>
          <a:endParaRPr lang="fr-FR" sz="300"/>
        </a:p>
      </dgm:t>
    </dgm:pt>
    <dgm:pt modelId="{92697A6E-4FD7-448A-895D-B1BEB4030B68}">
      <dgm:prSet phldrT="[Texte]" custT="1"/>
      <dgm:spPr/>
      <dgm:t>
        <a:bodyPr/>
        <a:lstStyle/>
        <a:p>
          <a:r>
            <a:rPr lang="fr-FR" sz="1400" dirty="0"/>
            <a:t>Data loader</a:t>
          </a:r>
        </a:p>
      </dgm:t>
    </dgm:pt>
    <dgm:pt modelId="{E1D2FB4A-A82E-42B9-8545-4C793A1676FA}" type="parTrans" cxnId="{B6A27D07-C0ED-4E82-AC65-8B7819EBC207}">
      <dgm:prSet/>
      <dgm:spPr/>
      <dgm:t>
        <a:bodyPr/>
        <a:lstStyle/>
        <a:p>
          <a:endParaRPr lang="fr-FR" sz="300"/>
        </a:p>
      </dgm:t>
    </dgm:pt>
    <dgm:pt modelId="{E4CD8E3D-315F-48C6-A690-6B6CE18C5399}" type="sibTrans" cxnId="{B6A27D07-C0ED-4E82-AC65-8B7819EBC207}">
      <dgm:prSet/>
      <dgm:spPr/>
      <dgm:t>
        <a:bodyPr/>
        <a:lstStyle/>
        <a:p>
          <a:endParaRPr lang="fr-FR" sz="300"/>
        </a:p>
      </dgm:t>
    </dgm:pt>
    <dgm:pt modelId="{235A5A2D-4BA8-4F5C-8FE2-0E4600EA542F}">
      <dgm:prSet phldrT="[Texte]" custT="1"/>
      <dgm:spPr/>
      <dgm:t>
        <a:bodyPr/>
        <a:lstStyle/>
        <a:p>
          <a:r>
            <a:rPr lang="fr-FR" sz="1400"/>
            <a:t>Aménageur</a:t>
          </a:r>
        </a:p>
      </dgm:t>
    </dgm:pt>
    <dgm:pt modelId="{B7DC0E62-F805-493E-A2AE-204F3CD4CA09}" type="parTrans" cxnId="{D187AFFD-91AE-401B-937F-694D278F8BBC}">
      <dgm:prSet/>
      <dgm:spPr/>
      <dgm:t>
        <a:bodyPr/>
        <a:lstStyle/>
        <a:p>
          <a:endParaRPr lang="fr-FR" sz="800"/>
        </a:p>
      </dgm:t>
    </dgm:pt>
    <dgm:pt modelId="{5DDEA0EE-D124-401A-9ECF-AE5124211A26}" type="sibTrans" cxnId="{D187AFFD-91AE-401B-937F-694D278F8BBC}">
      <dgm:prSet/>
      <dgm:spPr/>
      <dgm:t>
        <a:bodyPr/>
        <a:lstStyle/>
        <a:p>
          <a:endParaRPr lang="fr-FR" sz="800"/>
        </a:p>
      </dgm:t>
    </dgm:pt>
    <dgm:pt modelId="{EAD0C3F4-94B4-416D-84E9-ADFB946BDB0D}">
      <dgm:prSet phldrT="[Texte]" custT="1"/>
      <dgm:spPr/>
      <dgm:t>
        <a:bodyPr/>
        <a:lstStyle/>
        <a:p>
          <a:r>
            <a:rPr lang="fr-FR" sz="1100"/>
            <a:t>Table de conversion </a:t>
          </a:r>
        </a:p>
      </dgm:t>
    </dgm:pt>
    <dgm:pt modelId="{0EC72248-20CC-4D21-83B1-768A13E7304E}" type="parTrans" cxnId="{1B0E3504-7FD7-4715-94FC-4771ACF49DB3}">
      <dgm:prSet/>
      <dgm:spPr/>
      <dgm:t>
        <a:bodyPr/>
        <a:lstStyle/>
        <a:p>
          <a:endParaRPr lang="fr-FR" sz="1600"/>
        </a:p>
      </dgm:t>
    </dgm:pt>
    <dgm:pt modelId="{66B85107-1532-4A07-9B6E-E5E4E1DFAD55}" type="sibTrans" cxnId="{1B0E3504-7FD7-4715-94FC-4771ACF49DB3}">
      <dgm:prSet/>
      <dgm:spPr/>
      <dgm:t>
        <a:bodyPr/>
        <a:lstStyle/>
        <a:p>
          <a:endParaRPr lang="fr-FR" sz="1600"/>
        </a:p>
      </dgm:t>
    </dgm:pt>
    <dgm:pt modelId="{19E914C4-7CD9-4EF0-B9E4-429083666EFF}">
      <dgm:prSet phldrT="[Texte]" custT="1"/>
      <dgm:spPr/>
      <dgm:t>
        <a:bodyPr/>
        <a:lstStyle/>
        <a:p>
          <a:r>
            <a:rPr lang="fr-FR" sz="1400"/>
            <a:t>Coordinateur inventaire</a:t>
          </a:r>
        </a:p>
      </dgm:t>
    </dgm:pt>
    <dgm:pt modelId="{F3773585-DBC3-459F-911F-D1F6448A59CB}" type="parTrans" cxnId="{4B282B35-91A9-40AB-9FBD-8319E4669EDD}">
      <dgm:prSet/>
      <dgm:spPr/>
      <dgm:t>
        <a:bodyPr/>
        <a:lstStyle/>
        <a:p>
          <a:endParaRPr lang="fr-FR" sz="1600"/>
        </a:p>
      </dgm:t>
    </dgm:pt>
    <dgm:pt modelId="{37FAAF18-4B3E-4DAF-A398-B3482F453254}" type="sibTrans" cxnId="{4B282B35-91A9-40AB-9FBD-8319E4669EDD}">
      <dgm:prSet/>
      <dgm:spPr/>
      <dgm:t>
        <a:bodyPr/>
        <a:lstStyle/>
        <a:p>
          <a:endParaRPr lang="fr-FR" sz="1600"/>
        </a:p>
      </dgm:t>
    </dgm:pt>
    <dgm:pt modelId="{534C44E4-879D-400B-B194-2273C78D9F64}">
      <dgm:prSet phldrT="[Texte]" custT="1"/>
      <dgm:spPr/>
      <dgm:t>
        <a:bodyPr/>
        <a:lstStyle/>
        <a:p>
          <a:r>
            <a:rPr lang="fr-FR" sz="1400"/>
            <a:t>Enquêteur</a:t>
          </a:r>
        </a:p>
      </dgm:t>
    </dgm:pt>
    <dgm:pt modelId="{EE078403-938D-41F7-8483-C4287F46D9F8}" type="parTrans" cxnId="{05A23A02-AF82-4F97-924F-DCCB4A8863B1}">
      <dgm:prSet/>
      <dgm:spPr/>
      <dgm:t>
        <a:bodyPr/>
        <a:lstStyle/>
        <a:p>
          <a:endParaRPr lang="fr-FR" sz="1600"/>
        </a:p>
      </dgm:t>
    </dgm:pt>
    <dgm:pt modelId="{2E9A9E24-8051-41E6-8697-FB459618A09A}" type="sibTrans" cxnId="{05A23A02-AF82-4F97-924F-DCCB4A8863B1}">
      <dgm:prSet/>
      <dgm:spPr/>
      <dgm:t>
        <a:bodyPr/>
        <a:lstStyle/>
        <a:p>
          <a:endParaRPr lang="fr-FR" sz="1600"/>
        </a:p>
      </dgm:t>
    </dgm:pt>
    <dgm:pt modelId="{AD062550-E29B-478B-855F-1596DB4365F3}">
      <dgm:prSet phldrT="[Texte]" custT="1"/>
      <dgm:spPr/>
      <dgm:t>
        <a:bodyPr/>
        <a:lstStyle/>
        <a:p>
          <a:r>
            <a:rPr lang="fr-FR" sz="1400" dirty="0"/>
            <a:t>Enquête +5K€</a:t>
          </a:r>
        </a:p>
      </dgm:t>
    </dgm:pt>
    <dgm:pt modelId="{A466BB2F-5552-4906-B6CE-E13CBF0CB731}" type="parTrans" cxnId="{045E5FE7-0B1F-4E71-8B07-C151A297A948}">
      <dgm:prSet/>
      <dgm:spPr/>
      <dgm:t>
        <a:bodyPr/>
        <a:lstStyle/>
        <a:p>
          <a:endParaRPr lang="fr-FR" sz="1600"/>
        </a:p>
      </dgm:t>
    </dgm:pt>
    <dgm:pt modelId="{B4ECC354-2EE0-4692-A562-B867B25E36BE}" type="sibTrans" cxnId="{045E5FE7-0B1F-4E71-8B07-C151A297A948}">
      <dgm:prSet/>
      <dgm:spPr/>
      <dgm:t>
        <a:bodyPr/>
        <a:lstStyle/>
        <a:p>
          <a:endParaRPr lang="fr-FR" sz="1600"/>
        </a:p>
      </dgm:t>
    </dgm:pt>
    <dgm:pt modelId="{392A5C5E-AE93-4D2D-9848-EB0DA8F771FD}">
      <dgm:prSet phldrT="[Texte]" custT="1"/>
      <dgm:spPr/>
      <dgm:t>
        <a:bodyPr/>
        <a:lstStyle/>
        <a:p>
          <a:r>
            <a:rPr lang="fr-FR" sz="1400"/>
            <a:t>ILPN perdus</a:t>
          </a:r>
        </a:p>
      </dgm:t>
    </dgm:pt>
    <dgm:pt modelId="{4C8E5EE3-4575-44D6-B370-B1A8EE5664A4}" type="parTrans" cxnId="{39413A80-55C0-48F7-B5BF-8A8534658662}">
      <dgm:prSet/>
      <dgm:spPr/>
      <dgm:t>
        <a:bodyPr/>
        <a:lstStyle/>
        <a:p>
          <a:endParaRPr lang="fr-FR" sz="1600"/>
        </a:p>
      </dgm:t>
    </dgm:pt>
    <dgm:pt modelId="{7BACECEA-68AD-4AE0-A964-9B59FB4144A6}" type="sibTrans" cxnId="{39413A80-55C0-48F7-B5BF-8A8534658662}">
      <dgm:prSet/>
      <dgm:spPr/>
      <dgm:t>
        <a:bodyPr/>
        <a:lstStyle/>
        <a:p>
          <a:endParaRPr lang="fr-FR" sz="1600"/>
        </a:p>
      </dgm:t>
    </dgm:pt>
    <dgm:pt modelId="{4F5FD867-7931-4BC1-8BF2-DF8A360FFDE7}">
      <dgm:prSet phldrT="[Texte]" custT="1"/>
      <dgm:spPr/>
      <dgm:t>
        <a:bodyPr/>
        <a:lstStyle/>
        <a:p>
          <a:r>
            <a:rPr lang="fr-FR" sz="1400" dirty="0"/>
            <a:t>Enquête +5k€</a:t>
          </a:r>
        </a:p>
      </dgm:t>
    </dgm:pt>
    <dgm:pt modelId="{757BA0AF-3DDF-42D7-BCD4-EDBA0E65A74F}" type="parTrans" cxnId="{79BE8C17-8D8F-469A-9FE0-3659D095D5E6}">
      <dgm:prSet/>
      <dgm:spPr/>
      <dgm:t>
        <a:bodyPr/>
        <a:lstStyle/>
        <a:p>
          <a:endParaRPr lang="fr-FR" sz="1600"/>
        </a:p>
      </dgm:t>
    </dgm:pt>
    <dgm:pt modelId="{7B31D352-0D7E-405E-98DC-A58A33855BCC}" type="sibTrans" cxnId="{79BE8C17-8D8F-469A-9FE0-3659D095D5E6}">
      <dgm:prSet/>
      <dgm:spPr/>
      <dgm:t>
        <a:bodyPr/>
        <a:lstStyle/>
        <a:p>
          <a:endParaRPr lang="fr-FR" sz="1600"/>
        </a:p>
      </dgm:t>
    </dgm:pt>
    <dgm:pt modelId="{1616B1CA-DB60-4BA7-B124-F3A215610C24}">
      <dgm:prSet phldrT="[Texte]" custT="1"/>
      <dgm:spPr/>
      <dgm:t>
        <a:bodyPr/>
        <a:lstStyle/>
        <a:p>
          <a:r>
            <a:rPr lang="fr-FR" sz="1400" dirty="0"/>
            <a:t>Retour réseau</a:t>
          </a:r>
        </a:p>
      </dgm:t>
    </dgm:pt>
    <dgm:pt modelId="{43845B3B-816F-4753-ACDF-3F3EDDECE37B}" type="parTrans" cxnId="{E1AE7237-1179-46F3-87A5-D3167F5FA0BB}">
      <dgm:prSet/>
      <dgm:spPr/>
      <dgm:t>
        <a:bodyPr/>
        <a:lstStyle/>
        <a:p>
          <a:endParaRPr lang="fr-FR" sz="1600"/>
        </a:p>
      </dgm:t>
    </dgm:pt>
    <dgm:pt modelId="{EEE58971-9F6F-4CAE-ADFF-43B9ED9EA22B}" type="sibTrans" cxnId="{E1AE7237-1179-46F3-87A5-D3167F5FA0BB}">
      <dgm:prSet/>
      <dgm:spPr/>
      <dgm:t>
        <a:bodyPr/>
        <a:lstStyle/>
        <a:p>
          <a:endParaRPr lang="fr-FR" sz="1600"/>
        </a:p>
      </dgm:t>
    </dgm:pt>
    <dgm:pt modelId="{65ECF7AD-6486-4DE3-A00B-ACEA314BE75B}">
      <dgm:prSet phldrT="[Texte]" custT="1"/>
      <dgm:spPr/>
      <dgm:t>
        <a:bodyPr/>
        <a:lstStyle/>
        <a:p>
          <a:r>
            <a:rPr lang="fr-FR" sz="1400" dirty="0"/>
            <a:t>Suivi des </a:t>
          </a:r>
          <a:r>
            <a:rPr lang="fr-FR" sz="1400" dirty="0" err="1"/>
            <a:t>ILPNs</a:t>
          </a:r>
          <a:r>
            <a:rPr lang="fr-FR" sz="1400" dirty="0"/>
            <a:t> perdus</a:t>
          </a:r>
        </a:p>
      </dgm:t>
    </dgm:pt>
    <dgm:pt modelId="{A1D1F7F1-34B6-4909-AE15-A23597CC6C05}" type="parTrans" cxnId="{870BAE38-E6F0-4A30-89D3-6A93B941711A}">
      <dgm:prSet/>
      <dgm:spPr/>
      <dgm:t>
        <a:bodyPr/>
        <a:lstStyle/>
        <a:p>
          <a:endParaRPr lang="fr-FR" sz="1600"/>
        </a:p>
      </dgm:t>
    </dgm:pt>
    <dgm:pt modelId="{171F7AD9-4652-4DDA-AA25-8DFFB53A56AE}" type="sibTrans" cxnId="{870BAE38-E6F0-4A30-89D3-6A93B941711A}">
      <dgm:prSet/>
      <dgm:spPr/>
      <dgm:t>
        <a:bodyPr/>
        <a:lstStyle/>
        <a:p>
          <a:endParaRPr lang="fr-FR" sz="1600"/>
        </a:p>
      </dgm:t>
    </dgm:pt>
    <dgm:pt modelId="{64722FE2-ACB4-4B7C-AD3F-3A21007AB02E}">
      <dgm:prSet phldrT="[Texte]" custT="1"/>
      <dgm:spPr/>
      <dgm:t>
        <a:bodyPr/>
        <a:lstStyle/>
        <a:p>
          <a:r>
            <a:rPr lang="fr-FR" sz="1100"/>
            <a:t>Table de Made In</a:t>
          </a:r>
        </a:p>
      </dgm:t>
    </dgm:pt>
    <dgm:pt modelId="{10348D47-FD1C-4A76-8286-A5AA6392EDD0}" type="parTrans" cxnId="{A5D48A1C-7D08-4D14-84BF-6A90C00645CD}">
      <dgm:prSet/>
      <dgm:spPr/>
      <dgm:t>
        <a:bodyPr/>
        <a:lstStyle/>
        <a:p>
          <a:endParaRPr lang="fr-FR"/>
        </a:p>
      </dgm:t>
    </dgm:pt>
    <dgm:pt modelId="{4C82A1C6-7EA3-4D0B-ACD5-F8C640D810B9}" type="sibTrans" cxnId="{A5D48A1C-7D08-4D14-84BF-6A90C00645CD}">
      <dgm:prSet/>
      <dgm:spPr/>
      <dgm:t>
        <a:bodyPr/>
        <a:lstStyle/>
        <a:p>
          <a:endParaRPr lang="fr-FR"/>
        </a:p>
      </dgm:t>
    </dgm:pt>
    <dgm:pt modelId="{8CBEF959-E87C-43D3-95AE-18B686459AB7}">
      <dgm:prSet phldrT="[Texte]" custT="1"/>
      <dgm:spPr/>
      <dgm:t>
        <a:bodyPr/>
        <a:lstStyle/>
        <a:p>
          <a:r>
            <a:rPr lang="fr-FR" sz="1100"/>
            <a:t>IMS FI</a:t>
          </a:r>
        </a:p>
      </dgm:t>
    </dgm:pt>
    <dgm:pt modelId="{C2543AA2-B81F-4108-95E0-96B098EBC3C1}" type="parTrans" cxnId="{A1C06B28-DFDB-481A-B355-79B88186D0A9}">
      <dgm:prSet/>
      <dgm:spPr/>
      <dgm:t>
        <a:bodyPr/>
        <a:lstStyle/>
        <a:p>
          <a:endParaRPr lang="fr-FR"/>
        </a:p>
      </dgm:t>
    </dgm:pt>
    <dgm:pt modelId="{F80B4AB7-22BD-46F7-9C04-AFD7E5DCB5D5}" type="sibTrans" cxnId="{A1C06B28-DFDB-481A-B355-79B88186D0A9}">
      <dgm:prSet/>
      <dgm:spPr/>
      <dgm:t>
        <a:bodyPr/>
        <a:lstStyle/>
        <a:p>
          <a:endParaRPr lang="fr-FR"/>
        </a:p>
      </dgm:t>
    </dgm:pt>
    <dgm:pt modelId="{0449E210-326B-444B-8E26-E2621E7ECE1C}">
      <dgm:prSet phldrT="[Texte]" custT="1"/>
      <dgm:spPr/>
      <dgm:t>
        <a:bodyPr/>
        <a:lstStyle/>
        <a:p>
          <a:r>
            <a:rPr lang="fr-FR" sz="1100" dirty="0"/>
            <a:t>WMS Site article</a:t>
          </a:r>
        </a:p>
      </dgm:t>
    </dgm:pt>
    <dgm:pt modelId="{0DD206F6-D4BE-440B-8CDF-82E1FC6EFD4C}" type="parTrans" cxnId="{C86D3471-019A-4CCC-BC3D-34F5C6EDDDD6}">
      <dgm:prSet/>
      <dgm:spPr/>
      <dgm:t>
        <a:bodyPr/>
        <a:lstStyle/>
        <a:p>
          <a:endParaRPr lang="fr-FR"/>
        </a:p>
      </dgm:t>
    </dgm:pt>
    <dgm:pt modelId="{5BD253D2-C049-43CA-960D-4D01F1A3CE14}" type="sibTrans" cxnId="{C86D3471-019A-4CCC-BC3D-34F5C6EDDDD6}">
      <dgm:prSet/>
      <dgm:spPr/>
      <dgm:t>
        <a:bodyPr/>
        <a:lstStyle/>
        <a:p>
          <a:endParaRPr lang="fr-FR"/>
        </a:p>
      </dgm:t>
    </dgm:pt>
    <dgm:pt modelId="{C83D1E42-EAB7-4455-8C55-1B94CEEE4D95}">
      <dgm:prSet phldrT="[Texte]" custT="1"/>
      <dgm:spPr/>
      <dgm:t>
        <a:bodyPr/>
        <a:lstStyle/>
        <a:p>
          <a:r>
            <a:rPr lang="fr-FR" sz="1400"/>
            <a:t>OPS</a:t>
          </a:r>
        </a:p>
      </dgm:t>
    </dgm:pt>
    <dgm:pt modelId="{726F35CE-DC26-47FC-A980-B4B679E19670}" type="parTrans" cxnId="{F0890767-5210-4C06-95AA-0C0ED00D9E44}">
      <dgm:prSet/>
      <dgm:spPr/>
      <dgm:t>
        <a:bodyPr/>
        <a:lstStyle/>
        <a:p>
          <a:endParaRPr lang="fr-FR"/>
        </a:p>
      </dgm:t>
    </dgm:pt>
    <dgm:pt modelId="{2B0C56E6-7533-4800-8C4B-084FC726914E}" type="sibTrans" cxnId="{F0890767-5210-4C06-95AA-0C0ED00D9E44}">
      <dgm:prSet/>
      <dgm:spPr/>
      <dgm:t>
        <a:bodyPr/>
        <a:lstStyle/>
        <a:p>
          <a:endParaRPr lang="fr-FR"/>
        </a:p>
      </dgm:t>
    </dgm:pt>
    <dgm:pt modelId="{F33C78C2-2C7A-4665-BDD6-F43940D6E3C2}">
      <dgm:prSet phldrT="[Texte]" custT="1"/>
      <dgm:spPr/>
      <dgm:t>
        <a:bodyPr/>
        <a:lstStyle/>
        <a:p>
          <a:r>
            <a:rPr lang="fr-FR" sz="1400"/>
            <a:t>Macro-compactage</a:t>
          </a:r>
        </a:p>
      </dgm:t>
    </dgm:pt>
    <dgm:pt modelId="{673A222A-F69F-46B4-BB7F-8914E96C24A4}" type="parTrans" cxnId="{072BD958-FA57-4E94-950B-EFC1308D9907}">
      <dgm:prSet/>
      <dgm:spPr/>
      <dgm:t>
        <a:bodyPr/>
        <a:lstStyle/>
        <a:p>
          <a:endParaRPr lang="fr-FR"/>
        </a:p>
      </dgm:t>
    </dgm:pt>
    <dgm:pt modelId="{68FCD2E3-70D4-45A0-8A2E-EA35A0EFF297}" type="sibTrans" cxnId="{072BD958-FA57-4E94-950B-EFC1308D9907}">
      <dgm:prSet/>
      <dgm:spPr/>
      <dgm:t>
        <a:bodyPr/>
        <a:lstStyle/>
        <a:p>
          <a:endParaRPr lang="fr-FR"/>
        </a:p>
      </dgm:t>
    </dgm:pt>
    <dgm:pt modelId="{2539C3C6-D578-41ED-B01F-A4E9F3056CA6}">
      <dgm:prSet phldrT="[Texte]" custT="1"/>
      <dgm:spPr/>
      <dgm:t>
        <a:bodyPr/>
        <a:lstStyle/>
        <a:p>
          <a:r>
            <a:rPr lang="fr-FR" sz="1400"/>
            <a:t>Point staff</a:t>
          </a:r>
        </a:p>
      </dgm:t>
    </dgm:pt>
    <dgm:pt modelId="{B0546DFF-84E9-4DD9-BAF1-5CAE3296E5BD}" type="parTrans" cxnId="{47017396-293E-4AAE-B7C5-0B27F3DFB154}">
      <dgm:prSet/>
      <dgm:spPr/>
      <dgm:t>
        <a:bodyPr/>
        <a:lstStyle/>
        <a:p>
          <a:endParaRPr lang="fr-FR"/>
        </a:p>
      </dgm:t>
    </dgm:pt>
    <dgm:pt modelId="{A075D1E9-9C82-40AE-BAB1-CA606EF9C892}" type="sibTrans" cxnId="{47017396-293E-4AAE-B7C5-0B27F3DFB154}">
      <dgm:prSet/>
      <dgm:spPr/>
      <dgm:t>
        <a:bodyPr/>
        <a:lstStyle/>
        <a:p>
          <a:endParaRPr lang="fr-FR"/>
        </a:p>
      </dgm:t>
    </dgm:pt>
    <dgm:pt modelId="{B34526D2-D685-4EFF-A212-7C6206B6C1BF}">
      <dgm:prSet phldrT="[Texte]" custT="1"/>
      <dgm:spPr/>
      <dgm:t>
        <a:bodyPr/>
        <a:lstStyle/>
        <a:p>
          <a:r>
            <a:rPr lang="fr-FR" sz="1100" dirty="0"/>
            <a:t>SCI Opportunité compactage</a:t>
          </a:r>
        </a:p>
      </dgm:t>
    </dgm:pt>
    <dgm:pt modelId="{AEBAC837-FCB3-4C5E-A0D8-87502A97C5C8}" type="parTrans" cxnId="{52C0DBBD-BCB2-4E6D-B01A-58DA2F03DFC8}">
      <dgm:prSet/>
      <dgm:spPr/>
      <dgm:t>
        <a:bodyPr/>
        <a:lstStyle/>
        <a:p>
          <a:endParaRPr lang="fr-FR"/>
        </a:p>
      </dgm:t>
    </dgm:pt>
    <dgm:pt modelId="{259D72F9-9082-4C96-9998-A0ED3A276C71}" type="sibTrans" cxnId="{52C0DBBD-BCB2-4E6D-B01A-58DA2F03DFC8}">
      <dgm:prSet/>
      <dgm:spPr/>
      <dgm:t>
        <a:bodyPr/>
        <a:lstStyle/>
        <a:p>
          <a:endParaRPr lang="fr-FR"/>
        </a:p>
      </dgm:t>
    </dgm:pt>
    <dgm:pt modelId="{F1CEEA80-3667-4C87-B62C-751002607663}">
      <dgm:prSet phldrT="[Texte]" custT="1"/>
      <dgm:spPr/>
      <dgm:t>
        <a:bodyPr/>
        <a:lstStyle/>
        <a:p>
          <a:r>
            <a:rPr lang="fr-FR" sz="1400" dirty="0"/>
            <a:t>Implantation</a:t>
          </a:r>
        </a:p>
      </dgm:t>
    </dgm:pt>
    <dgm:pt modelId="{C4DB5D17-7996-46FE-992E-503E940FE69B}" type="parTrans" cxnId="{E1F908A6-5B2B-499B-9B49-142AE8B94F52}">
      <dgm:prSet/>
      <dgm:spPr/>
      <dgm:t>
        <a:bodyPr/>
        <a:lstStyle/>
        <a:p>
          <a:endParaRPr lang="fr-FR"/>
        </a:p>
      </dgm:t>
    </dgm:pt>
    <dgm:pt modelId="{09B78A36-F9D2-4CAB-BF17-BEB7CB0EB0A6}" type="sibTrans" cxnId="{E1F908A6-5B2B-499B-9B49-142AE8B94F52}">
      <dgm:prSet/>
      <dgm:spPr/>
      <dgm:t>
        <a:bodyPr/>
        <a:lstStyle/>
        <a:p>
          <a:endParaRPr lang="fr-FR"/>
        </a:p>
      </dgm:t>
    </dgm:pt>
    <dgm:pt modelId="{03EAF00A-472F-4A38-87DB-CDDA74460621}">
      <dgm:prSet phldrT="[Texte]" custT="1"/>
      <dgm:spPr/>
      <dgm:t>
        <a:bodyPr/>
        <a:lstStyle/>
        <a:p>
          <a:r>
            <a:rPr lang="fr-FR" sz="1400"/>
            <a:t>Hygiène zone</a:t>
          </a:r>
        </a:p>
      </dgm:t>
    </dgm:pt>
    <dgm:pt modelId="{6BD27115-653D-47C0-AF26-107CE51B2804}" type="parTrans" cxnId="{D4DC2BDD-820B-48AF-9562-48D891A08865}">
      <dgm:prSet/>
      <dgm:spPr/>
      <dgm:t>
        <a:bodyPr/>
        <a:lstStyle/>
        <a:p>
          <a:endParaRPr lang="fr-FR"/>
        </a:p>
      </dgm:t>
    </dgm:pt>
    <dgm:pt modelId="{6CD6F299-4BD1-4DC6-8ED3-688D59AC838E}" type="sibTrans" cxnId="{D4DC2BDD-820B-48AF-9562-48D891A08865}">
      <dgm:prSet/>
      <dgm:spPr/>
      <dgm:t>
        <a:bodyPr/>
        <a:lstStyle/>
        <a:p>
          <a:endParaRPr lang="fr-FR"/>
        </a:p>
      </dgm:t>
    </dgm:pt>
    <dgm:pt modelId="{F72E0901-FE09-4897-9567-4A8D2492E081}">
      <dgm:prSet phldrT="[Texte]" custT="1"/>
      <dgm:spPr/>
      <dgm:t>
        <a:bodyPr/>
        <a:lstStyle/>
        <a:p>
          <a:r>
            <a:rPr lang="fr-FR" sz="1400"/>
            <a:t>Libération de casier</a:t>
          </a:r>
        </a:p>
      </dgm:t>
    </dgm:pt>
    <dgm:pt modelId="{56CF910B-5DB6-45EB-9C2C-9DEC9D3819B0}" type="parTrans" cxnId="{8BBA0B71-E602-4207-BE06-F7ACF9B4E21F}">
      <dgm:prSet/>
      <dgm:spPr/>
      <dgm:t>
        <a:bodyPr/>
        <a:lstStyle/>
        <a:p>
          <a:endParaRPr lang="fr-FR"/>
        </a:p>
      </dgm:t>
    </dgm:pt>
    <dgm:pt modelId="{06336026-ECA1-481D-9B89-31790ED6856B}" type="sibTrans" cxnId="{8BBA0B71-E602-4207-BE06-F7ACF9B4E21F}">
      <dgm:prSet/>
      <dgm:spPr/>
      <dgm:t>
        <a:bodyPr/>
        <a:lstStyle/>
        <a:p>
          <a:endParaRPr lang="fr-FR"/>
        </a:p>
      </dgm:t>
    </dgm:pt>
    <dgm:pt modelId="{5F6DCE37-7C44-4A48-88CC-C0BEDF4FC522}">
      <dgm:prSet phldrT="[Texte]" custT="1"/>
      <dgm:spPr/>
      <dgm:t>
        <a:bodyPr/>
        <a:lstStyle/>
        <a:p>
          <a:r>
            <a:rPr lang="fr-FR" sz="1100"/>
            <a:t>SCI Synthèse activités</a:t>
          </a:r>
        </a:p>
      </dgm:t>
    </dgm:pt>
    <dgm:pt modelId="{9C0A170A-A16F-4803-8634-765151FD1086}" type="parTrans" cxnId="{F9AC9D5D-3349-4CE4-9835-EDAAE3087A87}">
      <dgm:prSet/>
      <dgm:spPr/>
      <dgm:t>
        <a:bodyPr/>
        <a:lstStyle/>
        <a:p>
          <a:endParaRPr lang="fr-FR"/>
        </a:p>
      </dgm:t>
    </dgm:pt>
    <dgm:pt modelId="{479DEFB2-558D-42F3-B50A-B62DB686B47A}" type="sibTrans" cxnId="{F9AC9D5D-3349-4CE4-9835-EDAAE3087A87}">
      <dgm:prSet/>
      <dgm:spPr/>
      <dgm:t>
        <a:bodyPr/>
        <a:lstStyle/>
        <a:p>
          <a:endParaRPr lang="fr-FR"/>
        </a:p>
      </dgm:t>
    </dgm:pt>
    <dgm:pt modelId="{6D13D63D-A5D4-4C6A-BDEC-3F8A65752562}">
      <dgm:prSet phldrT="[Texte]" custT="1"/>
      <dgm:spPr/>
      <dgm:t>
        <a:bodyPr/>
        <a:lstStyle/>
        <a:p>
          <a:r>
            <a:rPr lang="fr-FR" sz="1100"/>
            <a:t>Inventaire tournant 100%</a:t>
          </a:r>
        </a:p>
      </dgm:t>
    </dgm:pt>
    <dgm:pt modelId="{EDF30930-B019-4ED2-B974-D6C996183049}" type="parTrans" cxnId="{9CFABF23-41FC-4C83-B9F4-44B12C979C23}">
      <dgm:prSet/>
      <dgm:spPr/>
      <dgm:t>
        <a:bodyPr/>
        <a:lstStyle/>
        <a:p>
          <a:endParaRPr lang="fr-FR"/>
        </a:p>
      </dgm:t>
    </dgm:pt>
    <dgm:pt modelId="{1F7F5C35-CD15-45E6-93F1-9B75A62A13B0}" type="sibTrans" cxnId="{9CFABF23-41FC-4C83-B9F4-44B12C979C23}">
      <dgm:prSet/>
      <dgm:spPr/>
      <dgm:t>
        <a:bodyPr/>
        <a:lstStyle/>
        <a:p>
          <a:endParaRPr lang="fr-FR"/>
        </a:p>
      </dgm:t>
    </dgm:pt>
    <dgm:pt modelId="{6947FB53-8146-4BAC-B240-B3097FE75A6B}">
      <dgm:prSet phldrT="[Texte]" custT="1"/>
      <dgm:spPr/>
      <dgm:t>
        <a:bodyPr/>
        <a:lstStyle/>
        <a:p>
          <a:r>
            <a:rPr lang="fr-FR" sz="1100"/>
            <a:t>Historique inventaire</a:t>
          </a:r>
        </a:p>
      </dgm:t>
    </dgm:pt>
    <dgm:pt modelId="{AF16782A-B71C-47D3-9623-248F391714B9}" type="parTrans" cxnId="{115596B1-C9CC-4CB0-9CFE-D6ED09E56EC8}">
      <dgm:prSet/>
      <dgm:spPr/>
      <dgm:t>
        <a:bodyPr/>
        <a:lstStyle/>
        <a:p>
          <a:endParaRPr lang="fr-FR"/>
        </a:p>
      </dgm:t>
    </dgm:pt>
    <dgm:pt modelId="{9EBBB33D-617F-41E4-B3F9-D1BD5E2E379F}" type="sibTrans" cxnId="{115596B1-C9CC-4CB0-9CFE-D6ED09E56EC8}">
      <dgm:prSet/>
      <dgm:spPr/>
      <dgm:t>
        <a:bodyPr/>
        <a:lstStyle/>
        <a:p>
          <a:endParaRPr lang="fr-FR"/>
        </a:p>
      </dgm:t>
    </dgm:pt>
    <dgm:pt modelId="{F832C761-07AB-4B8A-BDDA-E645A11C77CF}">
      <dgm:prSet phldrT="[Texte]" custT="1"/>
      <dgm:spPr/>
      <dgm:t>
        <a:bodyPr/>
        <a:lstStyle/>
        <a:p>
          <a:r>
            <a:rPr lang="fr-FR" sz="1100"/>
            <a:t>Suivi des requêtes</a:t>
          </a:r>
        </a:p>
      </dgm:t>
    </dgm:pt>
    <dgm:pt modelId="{2A78B8C1-335B-42CC-843E-37DAA41BB53E}" type="parTrans" cxnId="{FC251968-CA36-443C-9BA2-0ADF2AA73F2A}">
      <dgm:prSet/>
      <dgm:spPr/>
      <dgm:t>
        <a:bodyPr/>
        <a:lstStyle/>
        <a:p>
          <a:endParaRPr lang="fr-FR"/>
        </a:p>
      </dgm:t>
    </dgm:pt>
    <dgm:pt modelId="{0BCB146A-9121-4233-8478-EF5E17506114}" type="sibTrans" cxnId="{FC251968-CA36-443C-9BA2-0ADF2AA73F2A}">
      <dgm:prSet/>
      <dgm:spPr/>
      <dgm:t>
        <a:bodyPr/>
        <a:lstStyle/>
        <a:p>
          <a:endParaRPr lang="fr-FR"/>
        </a:p>
      </dgm:t>
    </dgm:pt>
    <dgm:pt modelId="{C73572F2-2B53-4E49-A2A3-CBF91484A0AD}">
      <dgm:prSet custT="1"/>
      <dgm:spPr/>
      <dgm:t>
        <a:bodyPr/>
        <a:lstStyle/>
        <a:p>
          <a:r>
            <a:rPr lang="fr-FR" sz="1100"/>
            <a:t>Hygiène zone </a:t>
          </a:r>
          <a:r>
            <a:rPr lang="fr-FR" sz="1100" err="1"/>
            <a:t>todo</a:t>
          </a:r>
          <a:endParaRPr lang="fr-FR" sz="1100"/>
        </a:p>
      </dgm:t>
    </dgm:pt>
    <dgm:pt modelId="{FC3DC5A2-EE80-4EF8-982B-FD950900B3BC}" type="parTrans" cxnId="{E3793D36-BB0D-4D1B-9F37-71E00968B08C}">
      <dgm:prSet/>
      <dgm:spPr/>
      <dgm:t>
        <a:bodyPr/>
        <a:lstStyle/>
        <a:p>
          <a:endParaRPr lang="fr-FR"/>
        </a:p>
      </dgm:t>
    </dgm:pt>
    <dgm:pt modelId="{6A6137A3-20D5-4DCD-A486-F5523EBB0D21}" type="sibTrans" cxnId="{E3793D36-BB0D-4D1B-9F37-71E00968B08C}">
      <dgm:prSet/>
      <dgm:spPr/>
      <dgm:t>
        <a:bodyPr/>
        <a:lstStyle/>
        <a:p>
          <a:endParaRPr lang="fr-FR"/>
        </a:p>
      </dgm:t>
    </dgm:pt>
    <dgm:pt modelId="{637BCA56-21B2-4EF8-9092-73F756E13FA5}">
      <dgm:prSet phldrT="[Texte]" custT="1"/>
      <dgm:spPr/>
      <dgm:t>
        <a:bodyPr/>
        <a:lstStyle/>
        <a:p>
          <a:r>
            <a:rPr lang="fr-FR" sz="1100"/>
            <a:t>Occupation réserve</a:t>
          </a:r>
        </a:p>
      </dgm:t>
    </dgm:pt>
    <dgm:pt modelId="{CF1D3B44-1B93-4FE5-AA1E-EC6C9C3A8D49}" type="parTrans" cxnId="{609FB12B-68CC-4DC1-93B3-7CC11AB7CEE2}">
      <dgm:prSet/>
      <dgm:spPr/>
      <dgm:t>
        <a:bodyPr/>
        <a:lstStyle/>
        <a:p>
          <a:endParaRPr lang="fr-FR"/>
        </a:p>
      </dgm:t>
    </dgm:pt>
    <dgm:pt modelId="{D5B076BD-0D20-4D78-968F-C3573B5FC1F0}" type="sibTrans" cxnId="{609FB12B-68CC-4DC1-93B3-7CC11AB7CEE2}">
      <dgm:prSet/>
      <dgm:spPr/>
      <dgm:t>
        <a:bodyPr/>
        <a:lstStyle/>
        <a:p>
          <a:endParaRPr lang="fr-FR"/>
        </a:p>
      </dgm:t>
    </dgm:pt>
    <dgm:pt modelId="{A6F59595-56D7-4578-A2EC-90E676F54CA3}">
      <dgm:prSet phldrT="[Texte]" custT="1"/>
      <dgm:spPr/>
      <dgm:t>
        <a:bodyPr/>
        <a:lstStyle/>
        <a:p>
          <a:r>
            <a:rPr lang="fr-FR" sz="1100"/>
            <a:t>SCI Casier dispo</a:t>
          </a:r>
        </a:p>
      </dgm:t>
    </dgm:pt>
    <dgm:pt modelId="{37438A52-8F1D-4072-94D9-CB81BC22137A}" type="parTrans" cxnId="{FA3D609A-4174-4068-8554-9A76893FA09B}">
      <dgm:prSet/>
      <dgm:spPr/>
      <dgm:t>
        <a:bodyPr/>
        <a:lstStyle/>
        <a:p>
          <a:endParaRPr lang="fr-FR"/>
        </a:p>
      </dgm:t>
    </dgm:pt>
    <dgm:pt modelId="{2A82644B-441A-45F9-BE2F-DEBBBACA3FEA}" type="sibTrans" cxnId="{FA3D609A-4174-4068-8554-9A76893FA09B}">
      <dgm:prSet/>
      <dgm:spPr/>
      <dgm:t>
        <a:bodyPr/>
        <a:lstStyle/>
        <a:p>
          <a:endParaRPr lang="fr-FR"/>
        </a:p>
      </dgm:t>
    </dgm:pt>
    <dgm:pt modelId="{DC6BEDE9-5977-4347-A23E-3B0F2DD9EF33}">
      <dgm:prSet custT="1"/>
      <dgm:spPr/>
      <dgm:t>
        <a:bodyPr/>
        <a:lstStyle/>
        <a:p>
          <a:r>
            <a:rPr lang="fr-FR" sz="1100"/>
            <a:t>Macro-hygiène</a:t>
          </a:r>
        </a:p>
      </dgm:t>
    </dgm:pt>
    <dgm:pt modelId="{46949F40-F040-4B7E-A8D0-200B9C952EA4}" type="parTrans" cxnId="{80E81802-DBCF-423F-848E-73493FAE6CA7}">
      <dgm:prSet/>
      <dgm:spPr/>
      <dgm:t>
        <a:bodyPr/>
        <a:lstStyle/>
        <a:p>
          <a:endParaRPr lang="fr-FR"/>
        </a:p>
      </dgm:t>
    </dgm:pt>
    <dgm:pt modelId="{E792728F-6C0C-4513-943F-99FF3C47FA65}" type="sibTrans" cxnId="{80E81802-DBCF-423F-848E-73493FAE6CA7}">
      <dgm:prSet/>
      <dgm:spPr/>
      <dgm:t>
        <a:bodyPr/>
        <a:lstStyle/>
        <a:p>
          <a:endParaRPr lang="fr-FR"/>
        </a:p>
      </dgm:t>
    </dgm:pt>
    <dgm:pt modelId="{DEF9AD4F-2F01-40A9-A5F3-486740168B2F}">
      <dgm:prSet phldrT="[Texte]" custT="1"/>
      <dgm:spPr/>
      <dgm:t>
        <a:bodyPr/>
        <a:lstStyle/>
        <a:p>
          <a:r>
            <a:rPr lang="fr-FR" sz="1400"/>
            <a:t>Chantier </a:t>
          </a:r>
          <a:r>
            <a:rPr lang="fr-FR" sz="1400" err="1"/>
            <a:t>PickOptim</a:t>
          </a:r>
          <a:endParaRPr lang="fr-FR" sz="1400"/>
        </a:p>
      </dgm:t>
    </dgm:pt>
    <dgm:pt modelId="{1DB7E7F0-5792-4D90-BC16-9D94169E4F67}" type="parTrans" cxnId="{1DB88A99-72C5-4201-85B8-45A419B5B10C}">
      <dgm:prSet/>
      <dgm:spPr/>
      <dgm:t>
        <a:bodyPr/>
        <a:lstStyle/>
        <a:p>
          <a:endParaRPr lang="fr-FR"/>
        </a:p>
      </dgm:t>
    </dgm:pt>
    <dgm:pt modelId="{EFCE54E8-8BC0-4364-9A0C-22BC8981D9B4}" type="sibTrans" cxnId="{1DB88A99-72C5-4201-85B8-45A419B5B10C}">
      <dgm:prSet/>
      <dgm:spPr/>
      <dgm:t>
        <a:bodyPr/>
        <a:lstStyle/>
        <a:p>
          <a:endParaRPr lang="fr-FR"/>
        </a:p>
      </dgm:t>
    </dgm:pt>
    <dgm:pt modelId="{792703FC-9D53-40A9-8E62-F680E19486E1}">
      <dgm:prSet phldrT="[Texte]" custT="1"/>
      <dgm:spPr/>
      <dgm:t>
        <a:bodyPr/>
        <a:lstStyle/>
        <a:p>
          <a:r>
            <a:rPr lang="fr-FR" sz="1100"/>
            <a:t>Stock actif</a:t>
          </a:r>
        </a:p>
      </dgm:t>
    </dgm:pt>
    <dgm:pt modelId="{DB6651ED-91CA-49E4-9587-466F2CE74AD4}" type="parTrans" cxnId="{61F64BAF-B048-4DCC-81AA-79221D923233}">
      <dgm:prSet/>
      <dgm:spPr/>
      <dgm:t>
        <a:bodyPr/>
        <a:lstStyle/>
        <a:p>
          <a:endParaRPr lang="fr-FR"/>
        </a:p>
      </dgm:t>
    </dgm:pt>
    <dgm:pt modelId="{29B3F0CE-2DA1-4091-9657-89A8531D5EDB}" type="sibTrans" cxnId="{61F64BAF-B048-4DCC-81AA-79221D923233}">
      <dgm:prSet/>
      <dgm:spPr/>
      <dgm:t>
        <a:bodyPr/>
        <a:lstStyle/>
        <a:p>
          <a:endParaRPr lang="fr-FR"/>
        </a:p>
      </dgm:t>
    </dgm:pt>
    <dgm:pt modelId="{BB5C6074-1862-42CB-A026-2A0B53F15654}">
      <dgm:prSet phldrT="[Texte]" custT="1"/>
      <dgm:spPr/>
      <dgm:t>
        <a:bodyPr/>
        <a:lstStyle/>
        <a:p>
          <a:r>
            <a:rPr lang="fr-FR" sz="1100"/>
            <a:t>Rapport emplacement premier comptage</a:t>
          </a:r>
        </a:p>
      </dgm:t>
    </dgm:pt>
    <dgm:pt modelId="{D28C3998-E9D0-4789-98A3-122BE070D496}" type="parTrans" cxnId="{9F8A7AEB-447A-4E6F-9CC4-1CAE8B50744A}">
      <dgm:prSet/>
      <dgm:spPr/>
      <dgm:t>
        <a:bodyPr/>
        <a:lstStyle/>
        <a:p>
          <a:endParaRPr lang="fr-FR"/>
        </a:p>
      </dgm:t>
    </dgm:pt>
    <dgm:pt modelId="{B35075D1-939C-499C-B7F4-4104825F32A2}" type="sibTrans" cxnId="{9F8A7AEB-447A-4E6F-9CC4-1CAE8B50744A}">
      <dgm:prSet/>
      <dgm:spPr/>
      <dgm:t>
        <a:bodyPr/>
        <a:lstStyle/>
        <a:p>
          <a:endParaRPr lang="fr-FR"/>
        </a:p>
      </dgm:t>
    </dgm:pt>
    <dgm:pt modelId="{56EF8448-BE85-43EB-A8A5-E472CFBA798A}">
      <dgm:prSet phldrT="[Texte]" custT="1"/>
      <dgm:spPr/>
      <dgm:t>
        <a:bodyPr/>
        <a:lstStyle/>
        <a:p>
          <a:r>
            <a:rPr lang="fr-FR" sz="1100"/>
            <a:t>Stock actif et stock réserve</a:t>
          </a:r>
        </a:p>
      </dgm:t>
    </dgm:pt>
    <dgm:pt modelId="{4CB745FD-AC6C-49C8-9EF5-10FD8020E748}" type="parTrans" cxnId="{BE9F6CF6-C3D0-4C1B-BEE0-5B25B65FEFC4}">
      <dgm:prSet/>
      <dgm:spPr/>
      <dgm:t>
        <a:bodyPr/>
        <a:lstStyle/>
        <a:p>
          <a:endParaRPr lang="fr-FR"/>
        </a:p>
      </dgm:t>
    </dgm:pt>
    <dgm:pt modelId="{02FBCD5F-1E25-4BEE-AA50-8432428D8726}" type="sibTrans" cxnId="{BE9F6CF6-C3D0-4C1B-BEE0-5B25B65FEFC4}">
      <dgm:prSet/>
      <dgm:spPr/>
      <dgm:t>
        <a:bodyPr/>
        <a:lstStyle/>
        <a:p>
          <a:endParaRPr lang="fr-FR"/>
        </a:p>
      </dgm:t>
    </dgm:pt>
    <dgm:pt modelId="{1EDE29EB-B7F6-40C0-88F6-33C4AD011A54}">
      <dgm:prSet phldrT="[Texte]" custT="1"/>
      <dgm:spPr/>
      <dgm:t>
        <a:bodyPr/>
        <a:lstStyle/>
        <a:p>
          <a:r>
            <a:rPr lang="fr-FR" sz="1400" dirty="0"/>
            <a:t>Gestion d’anomalie</a:t>
          </a:r>
        </a:p>
      </dgm:t>
    </dgm:pt>
    <dgm:pt modelId="{C9D1BD51-3050-4395-B6EB-FAEBD0F44E03}" type="parTrans" cxnId="{613E289A-30C9-420A-8BE0-032122848D39}">
      <dgm:prSet/>
      <dgm:spPr/>
      <dgm:t>
        <a:bodyPr/>
        <a:lstStyle/>
        <a:p>
          <a:endParaRPr lang="fr-FR"/>
        </a:p>
      </dgm:t>
    </dgm:pt>
    <dgm:pt modelId="{3F109508-A328-41FA-B316-DBFB4195F6A4}" type="sibTrans" cxnId="{613E289A-30C9-420A-8BE0-032122848D39}">
      <dgm:prSet/>
      <dgm:spPr/>
      <dgm:t>
        <a:bodyPr/>
        <a:lstStyle/>
        <a:p>
          <a:endParaRPr lang="fr-FR"/>
        </a:p>
      </dgm:t>
    </dgm:pt>
    <dgm:pt modelId="{DDD569F5-1A99-4711-85B8-B18B26834B24}">
      <dgm:prSet phldrT="[Texte]" custT="1"/>
      <dgm:spPr/>
      <dgm:t>
        <a:bodyPr/>
        <a:lstStyle/>
        <a:p>
          <a:r>
            <a:rPr lang="fr-FR" sz="1100" dirty="0"/>
            <a:t>Alerte implantation</a:t>
          </a:r>
        </a:p>
      </dgm:t>
    </dgm:pt>
    <dgm:pt modelId="{F670E960-EC5C-4F62-9301-DBB204EEEA27}" type="parTrans" cxnId="{16A73A23-08CB-40BD-9660-B5E04252D4B1}">
      <dgm:prSet/>
      <dgm:spPr/>
      <dgm:t>
        <a:bodyPr/>
        <a:lstStyle/>
        <a:p>
          <a:endParaRPr lang="fr-FR"/>
        </a:p>
      </dgm:t>
    </dgm:pt>
    <dgm:pt modelId="{8D41FD9E-1B5F-4AD6-9E0B-5480EC2627C3}" type="sibTrans" cxnId="{16A73A23-08CB-40BD-9660-B5E04252D4B1}">
      <dgm:prSet/>
      <dgm:spPr/>
      <dgm:t>
        <a:bodyPr/>
        <a:lstStyle/>
        <a:p>
          <a:endParaRPr lang="fr-FR"/>
        </a:p>
      </dgm:t>
    </dgm:pt>
    <dgm:pt modelId="{0A48A2C2-78C9-4AEA-9103-0537BB70F291}">
      <dgm:prSet phldrT="[Texte]" custT="1"/>
      <dgm:spPr/>
      <dgm:t>
        <a:bodyPr/>
        <a:lstStyle/>
        <a:p>
          <a:r>
            <a:rPr lang="fr-FR" sz="1100"/>
            <a:t>Alerte </a:t>
          </a:r>
          <a:r>
            <a:rPr lang="fr-FR" sz="1100" err="1"/>
            <a:t>référenciel</a:t>
          </a:r>
          <a:r>
            <a:rPr lang="fr-FR" sz="1100"/>
            <a:t> spot</a:t>
          </a:r>
        </a:p>
      </dgm:t>
    </dgm:pt>
    <dgm:pt modelId="{0AF18162-6279-45D3-847A-5C02CAD4B930}" type="parTrans" cxnId="{792645A3-960F-46EE-90B5-C43A46FC645F}">
      <dgm:prSet/>
      <dgm:spPr/>
      <dgm:t>
        <a:bodyPr/>
        <a:lstStyle/>
        <a:p>
          <a:endParaRPr lang="fr-FR"/>
        </a:p>
      </dgm:t>
    </dgm:pt>
    <dgm:pt modelId="{5ED53368-C026-4399-8907-0F0A1915572F}" type="sibTrans" cxnId="{792645A3-960F-46EE-90B5-C43A46FC645F}">
      <dgm:prSet/>
      <dgm:spPr/>
      <dgm:t>
        <a:bodyPr/>
        <a:lstStyle/>
        <a:p>
          <a:endParaRPr lang="fr-FR"/>
        </a:p>
      </dgm:t>
    </dgm:pt>
    <dgm:pt modelId="{D458565E-FA84-47A3-967A-7C3255AB9247}">
      <dgm:prSet phldrT="[Texte]" custT="1"/>
      <dgm:spPr/>
      <dgm:t>
        <a:bodyPr/>
        <a:lstStyle/>
        <a:p>
          <a:r>
            <a:rPr lang="fr-FR" sz="1100"/>
            <a:t>Casier dispo</a:t>
          </a:r>
        </a:p>
      </dgm:t>
    </dgm:pt>
    <dgm:pt modelId="{1E8EE7EA-2649-466F-B286-F5BECD508527}" type="parTrans" cxnId="{8625C5DE-C13B-4435-A949-65A1B4BD431F}">
      <dgm:prSet/>
      <dgm:spPr/>
      <dgm:t>
        <a:bodyPr/>
        <a:lstStyle/>
        <a:p>
          <a:endParaRPr lang="fr-FR"/>
        </a:p>
      </dgm:t>
    </dgm:pt>
    <dgm:pt modelId="{EE16A3E7-089A-4CC0-896E-E87F295661FB}" type="sibTrans" cxnId="{8625C5DE-C13B-4435-A949-65A1B4BD431F}">
      <dgm:prSet/>
      <dgm:spPr/>
      <dgm:t>
        <a:bodyPr/>
        <a:lstStyle/>
        <a:p>
          <a:endParaRPr lang="fr-FR"/>
        </a:p>
      </dgm:t>
    </dgm:pt>
    <dgm:pt modelId="{CFF4ADCD-1B67-4236-88E6-D3FA2D2EA1C2}">
      <dgm:prSet phldrT="[Texte]" custT="1"/>
      <dgm:spPr/>
      <dgm:t>
        <a:bodyPr/>
        <a:lstStyle/>
        <a:p>
          <a:r>
            <a:rPr lang="fr-FR" sz="1100" dirty="0"/>
            <a:t>Référenciel implantation</a:t>
          </a:r>
        </a:p>
      </dgm:t>
    </dgm:pt>
    <dgm:pt modelId="{BB81DD7F-E1A4-40BB-AC5C-34E2A39D0065}" type="parTrans" cxnId="{47619A1A-CEE8-4355-8DC8-9FBA6E96ADBF}">
      <dgm:prSet/>
      <dgm:spPr/>
      <dgm:t>
        <a:bodyPr/>
        <a:lstStyle/>
        <a:p>
          <a:endParaRPr lang="fr-FR"/>
        </a:p>
      </dgm:t>
    </dgm:pt>
    <dgm:pt modelId="{066CD1C4-4736-4CDB-B850-F1E6E905E4BC}" type="sibTrans" cxnId="{47619A1A-CEE8-4355-8DC8-9FBA6E96ADBF}">
      <dgm:prSet/>
      <dgm:spPr/>
      <dgm:t>
        <a:bodyPr/>
        <a:lstStyle/>
        <a:p>
          <a:endParaRPr lang="fr-FR"/>
        </a:p>
      </dgm:t>
    </dgm:pt>
    <dgm:pt modelId="{8EF066E6-7785-4D6A-B882-AEEBC45F0B78}">
      <dgm:prSet phldrT="[Texte]" custT="1"/>
      <dgm:spPr/>
      <dgm:t>
        <a:bodyPr/>
        <a:lstStyle/>
        <a:p>
          <a:r>
            <a:rPr lang="fr-FR" sz="1100" dirty="0"/>
            <a:t>Fichier d’analyse sur </a:t>
          </a:r>
          <a:r>
            <a:rPr lang="fr-FR" sz="1100" dirty="0" err="1"/>
            <a:t>Sharepoint</a:t>
          </a:r>
          <a:endParaRPr lang="fr-FR" sz="1100" dirty="0"/>
        </a:p>
      </dgm:t>
    </dgm:pt>
    <dgm:pt modelId="{160417BA-3D01-4C50-B9FB-D2E6F851D16D}" type="parTrans" cxnId="{098511BC-5301-4FA0-937C-A08ACEBAC3AE}">
      <dgm:prSet/>
      <dgm:spPr/>
      <dgm:t>
        <a:bodyPr/>
        <a:lstStyle/>
        <a:p>
          <a:endParaRPr lang="fr-FR"/>
        </a:p>
      </dgm:t>
    </dgm:pt>
    <dgm:pt modelId="{7601BFC5-A61A-4715-B180-0DF1F606A72B}" type="sibTrans" cxnId="{098511BC-5301-4FA0-937C-A08ACEBAC3AE}">
      <dgm:prSet/>
      <dgm:spPr/>
      <dgm:t>
        <a:bodyPr/>
        <a:lstStyle/>
        <a:p>
          <a:endParaRPr lang="fr-FR"/>
        </a:p>
      </dgm:t>
    </dgm:pt>
    <dgm:pt modelId="{E26D8E8B-7E7D-4DFF-9406-2BD9CACCB663}">
      <dgm:prSet phldrT="[Texte]" custT="1"/>
      <dgm:spPr/>
      <dgm:t>
        <a:bodyPr/>
        <a:lstStyle/>
        <a:p>
          <a:r>
            <a:rPr lang="en-GB" sz="1100" dirty="0" err="1"/>
            <a:t>Suivi</a:t>
          </a:r>
          <a:r>
            <a:rPr lang="en-GB" sz="1100" dirty="0"/>
            <a:t> divers </a:t>
          </a:r>
          <a:r>
            <a:rPr lang="en-GB" sz="1100" dirty="0" err="1"/>
            <a:t>referentiel</a:t>
          </a:r>
          <a:r>
            <a:rPr lang="en-GB" sz="1100" dirty="0"/>
            <a:t> </a:t>
          </a:r>
          <a:r>
            <a:rPr lang="en-GB" sz="1100" dirty="0" err="1"/>
            <a:t>puiseux</a:t>
          </a:r>
          <a:r>
            <a:rPr lang="en-GB" sz="1100" dirty="0"/>
            <a:t> (spot)</a:t>
          </a:r>
          <a:endParaRPr lang="fr-FR" sz="1100" dirty="0"/>
        </a:p>
      </dgm:t>
    </dgm:pt>
    <dgm:pt modelId="{25570194-08C0-4F1A-8C78-210CD8096DEE}" type="parTrans" cxnId="{0E3A8C83-4D9E-499A-BED2-774FF1B34F7A}">
      <dgm:prSet/>
      <dgm:spPr/>
      <dgm:t>
        <a:bodyPr/>
        <a:lstStyle/>
        <a:p>
          <a:endParaRPr lang="fr-FR"/>
        </a:p>
      </dgm:t>
    </dgm:pt>
    <dgm:pt modelId="{C3F959B5-10F4-4521-AD4A-B0C85DD00110}" type="sibTrans" cxnId="{0E3A8C83-4D9E-499A-BED2-774FF1B34F7A}">
      <dgm:prSet/>
      <dgm:spPr/>
      <dgm:t>
        <a:bodyPr/>
        <a:lstStyle/>
        <a:p>
          <a:endParaRPr lang="fr-FR"/>
        </a:p>
      </dgm:t>
    </dgm:pt>
    <dgm:pt modelId="{117D590A-22B9-4A2E-B66C-190361CC7864}">
      <dgm:prSet custT="1"/>
      <dgm:spPr/>
      <dgm:t>
        <a:bodyPr/>
        <a:lstStyle/>
        <a:p>
          <a:r>
            <a:rPr lang="en-GB" sz="1100" dirty="0"/>
            <a:t>Shared </a:t>
          </a:r>
          <a:r>
            <a:rPr lang="en-GB" sz="1100" dirty="0" err="1"/>
            <a:t>ext</a:t>
          </a:r>
          <a:r>
            <a:rPr lang="en-GB" sz="1100" dirty="0"/>
            <a:t>/</a:t>
          </a:r>
          <a:r>
            <a:rPr lang="en-GB" sz="1100" dirty="0" err="1"/>
            <a:t>alerte</a:t>
          </a:r>
          <a:r>
            <a:rPr lang="en-GB" sz="1100" dirty="0"/>
            <a:t> (spot)</a:t>
          </a:r>
        </a:p>
      </dgm:t>
    </dgm:pt>
    <dgm:pt modelId="{7B8A3150-C916-442D-82DD-4C084EBA4430}" type="parTrans" cxnId="{294662B3-B744-45E0-A670-C9D92CC61C5C}">
      <dgm:prSet/>
      <dgm:spPr/>
      <dgm:t>
        <a:bodyPr/>
        <a:lstStyle/>
        <a:p>
          <a:endParaRPr lang="fr-FR"/>
        </a:p>
      </dgm:t>
    </dgm:pt>
    <dgm:pt modelId="{D51E3946-8FD1-4EA6-AD4B-289AEEC41107}" type="sibTrans" cxnId="{294662B3-B744-45E0-A670-C9D92CC61C5C}">
      <dgm:prSet/>
      <dgm:spPr/>
      <dgm:t>
        <a:bodyPr/>
        <a:lstStyle/>
        <a:p>
          <a:endParaRPr lang="fr-FR"/>
        </a:p>
      </dgm:t>
    </dgm:pt>
    <dgm:pt modelId="{02A73F9F-58D0-477D-B54D-5F78FA30CF95}">
      <dgm:prSet phldrT="[Texte]" custT="1"/>
      <dgm:spPr/>
      <dgm:t>
        <a:bodyPr/>
        <a:lstStyle/>
        <a:p>
          <a:r>
            <a:rPr lang="en-GB" sz="1100" dirty="0" err="1"/>
            <a:t>Détails</a:t>
          </a:r>
          <a:r>
            <a:rPr lang="en-GB" sz="1100" dirty="0"/>
            <a:t> implantation (spot)</a:t>
          </a:r>
          <a:endParaRPr lang="fr-FR" sz="1100" dirty="0"/>
        </a:p>
      </dgm:t>
    </dgm:pt>
    <dgm:pt modelId="{FF8BA023-A297-4921-B106-F5D7F835DF59}" type="parTrans" cxnId="{6E408D02-34A8-4820-BB43-97E541691E27}">
      <dgm:prSet/>
      <dgm:spPr/>
      <dgm:t>
        <a:bodyPr/>
        <a:lstStyle/>
        <a:p>
          <a:endParaRPr lang="fr-FR"/>
        </a:p>
      </dgm:t>
    </dgm:pt>
    <dgm:pt modelId="{6084106F-4FD7-49D9-AC76-BA23B7FBAEE0}" type="sibTrans" cxnId="{6E408D02-34A8-4820-BB43-97E541691E27}">
      <dgm:prSet/>
      <dgm:spPr/>
      <dgm:t>
        <a:bodyPr/>
        <a:lstStyle/>
        <a:p>
          <a:endParaRPr lang="fr-FR"/>
        </a:p>
      </dgm:t>
    </dgm:pt>
    <dgm:pt modelId="{5D212DF1-44DC-432C-A0A6-BEA8AE1996CA}">
      <dgm:prSet custT="1"/>
      <dgm:spPr/>
      <dgm:t>
        <a:bodyPr/>
        <a:lstStyle/>
        <a:p>
          <a:r>
            <a:rPr lang="en-GB" sz="1100" dirty="0"/>
            <a:t>Alerte implantation (spot)</a:t>
          </a:r>
        </a:p>
      </dgm:t>
    </dgm:pt>
    <dgm:pt modelId="{EBB31C19-6717-4815-A473-6F8E003FB3E7}" type="parTrans" cxnId="{3E0A6D7A-7056-404C-BF76-CADA2FA191B7}">
      <dgm:prSet/>
      <dgm:spPr/>
      <dgm:t>
        <a:bodyPr/>
        <a:lstStyle/>
        <a:p>
          <a:endParaRPr lang="fr-FR"/>
        </a:p>
      </dgm:t>
    </dgm:pt>
    <dgm:pt modelId="{E53FA32C-D3DB-4467-AE9C-691B2A1BFBCD}" type="sibTrans" cxnId="{3E0A6D7A-7056-404C-BF76-CADA2FA191B7}">
      <dgm:prSet/>
      <dgm:spPr/>
      <dgm:t>
        <a:bodyPr/>
        <a:lstStyle/>
        <a:p>
          <a:endParaRPr lang="fr-FR"/>
        </a:p>
      </dgm:t>
    </dgm:pt>
    <dgm:pt modelId="{82AF414C-B6C0-47CE-8CA1-22FE3457D1C6}">
      <dgm:prSet phldrT="[Texte]" custT="1"/>
      <dgm:spPr/>
      <dgm:t>
        <a:bodyPr/>
        <a:lstStyle/>
        <a:p>
          <a:r>
            <a:rPr lang="fr-FR" sz="1100" dirty="0"/>
            <a:t>Résolution d’anomalie</a:t>
          </a:r>
        </a:p>
      </dgm:t>
    </dgm:pt>
    <dgm:pt modelId="{733C325F-651F-4E52-AA91-A6BABBDEC364}" type="parTrans" cxnId="{106EC0CF-0057-44B0-830C-971E1301EC99}">
      <dgm:prSet/>
      <dgm:spPr/>
      <dgm:t>
        <a:bodyPr/>
        <a:lstStyle/>
        <a:p>
          <a:endParaRPr lang="fr-FR"/>
        </a:p>
      </dgm:t>
    </dgm:pt>
    <dgm:pt modelId="{213B5F41-3A64-476E-9BA2-C90FBFA6D692}" type="sibTrans" cxnId="{106EC0CF-0057-44B0-830C-971E1301EC99}">
      <dgm:prSet/>
      <dgm:spPr/>
      <dgm:t>
        <a:bodyPr/>
        <a:lstStyle/>
        <a:p>
          <a:endParaRPr lang="fr-FR"/>
        </a:p>
      </dgm:t>
    </dgm:pt>
    <dgm:pt modelId="{6A2A8E97-3772-44D2-BBAC-A4837E37AB57}">
      <dgm:prSet phldrT="[Texte]" custT="1"/>
      <dgm:spPr/>
      <dgm:t>
        <a:bodyPr/>
        <a:lstStyle/>
        <a:p>
          <a:r>
            <a:rPr lang="fr-FR" sz="1100" dirty="0"/>
            <a:t>Fichier des requêtes</a:t>
          </a:r>
        </a:p>
      </dgm:t>
    </dgm:pt>
    <dgm:pt modelId="{E2326475-42EE-4FC0-B022-CE8FF297F11A}" type="parTrans" cxnId="{296710AF-B793-46FF-A602-5987C236C6C8}">
      <dgm:prSet/>
      <dgm:spPr/>
      <dgm:t>
        <a:bodyPr/>
        <a:lstStyle/>
        <a:p>
          <a:endParaRPr lang="fr-FR"/>
        </a:p>
      </dgm:t>
    </dgm:pt>
    <dgm:pt modelId="{E49EA406-F8F3-4F7C-92C9-0EA78AAECA12}" type="sibTrans" cxnId="{296710AF-B793-46FF-A602-5987C236C6C8}">
      <dgm:prSet/>
      <dgm:spPr/>
      <dgm:t>
        <a:bodyPr/>
        <a:lstStyle/>
        <a:p>
          <a:endParaRPr lang="fr-FR"/>
        </a:p>
      </dgm:t>
    </dgm:pt>
    <dgm:pt modelId="{82A4A184-B103-481E-BC00-274172180C64}">
      <dgm:prSet phldrT="[Texte]" custT="1"/>
      <dgm:spPr/>
      <dgm:t>
        <a:bodyPr/>
        <a:lstStyle/>
        <a:p>
          <a:r>
            <a:rPr lang="fr-FR" sz="1100" dirty="0"/>
            <a:t>Désélection des lignes</a:t>
          </a:r>
        </a:p>
      </dgm:t>
    </dgm:pt>
    <dgm:pt modelId="{8E057568-0FF5-4E0C-9F3F-DDE9A0B277B2}" type="parTrans" cxnId="{CA8DC31B-9F9B-4ECE-82D1-03CC01E241A2}">
      <dgm:prSet/>
      <dgm:spPr/>
      <dgm:t>
        <a:bodyPr/>
        <a:lstStyle/>
        <a:p>
          <a:endParaRPr lang="fr-FR"/>
        </a:p>
      </dgm:t>
    </dgm:pt>
    <dgm:pt modelId="{603A1760-1E67-411D-858F-20353F82E662}" type="sibTrans" cxnId="{CA8DC31B-9F9B-4ECE-82D1-03CC01E241A2}">
      <dgm:prSet/>
      <dgm:spPr/>
      <dgm:t>
        <a:bodyPr/>
        <a:lstStyle/>
        <a:p>
          <a:endParaRPr lang="fr-FR"/>
        </a:p>
      </dgm:t>
    </dgm:pt>
    <dgm:pt modelId="{CC1631A0-17BC-4E5A-AAE3-FB5107F652BA}">
      <dgm:prSet phldrT="[Texte]" custT="1"/>
      <dgm:spPr/>
      <dgm:t>
        <a:bodyPr/>
        <a:lstStyle/>
        <a:p>
          <a:r>
            <a:rPr lang="fr-FR" sz="1400" dirty="0"/>
            <a:t>Chantier divers</a:t>
          </a:r>
        </a:p>
      </dgm:t>
    </dgm:pt>
    <dgm:pt modelId="{973AF83D-DB89-4693-B6CC-E49B41762795}" type="parTrans" cxnId="{85751030-30FD-434B-ABC4-ACC21033AB68}">
      <dgm:prSet/>
      <dgm:spPr/>
      <dgm:t>
        <a:bodyPr/>
        <a:lstStyle/>
        <a:p>
          <a:endParaRPr lang="fr-FR"/>
        </a:p>
      </dgm:t>
    </dgm:pt>
    <dgm:pt modelId="{A3D2050B-4985-485A-A98A-BF95A47D172F}" type="sibTrans" cxnId="{85751030-30FD-434B-ABC4-ACC21033AB68}">
      <dgm:prSet/>
      <dgm:spPr/>
      <dgm:t>
        <a:bodyPr/>
        <a:lstStyle/>
        <a:p>
          <a:endParaRPr lang="fr-FR"/>
        </a:p>
      </dgm:t>
    </dgm:pt>
    <dgm:pt modelId="{CB94C5D4-D36F-4583-9A27-B6A8A16237A2}">
      <dgm:prSet phldrT="[Texte]" custT="1"/>
      <dgm:spPr/>
      <dgm:t>
        <a:bodyPr/>
        <a:lstStyle/>
        <a:p>
          <a:r>
            <a:rPr lang="fr-FR" sz="1400" dirty="0"/>
            <a:t>Suivi des </a:t>
          </a:r>
          <a:r>
            <a:rPr lang="fr-FR" sz="1400" dirty="0" err="1"/>
            <a:t>ILPNs</a:t>
          </a:r>
          <a:r>
            <a:rPr lang="fr-FR" sz="1400" dirty="0"/>
            <a:t> perdus</a:t>
          </a:r>
        </a:p>
      </dgm:t>
    </dgm:pt>
    <dgm:pt modelId="{63D4B9A1-4BBA-4BD2-8E9B-C5D213F60D4B}" type="parTrans" cxnId="{C54CE7A5-FD90-4B4B-A8C5-66DE14640ABB}">
      <dgm:prSet/>
      <dgm:spPr/>
      <dgm:t>
        <a:bodyPr/>
        <a:lstStyle/>
        <a:p>
          <a:endParaRPr lang="fr-FR"/>
        </a:p>
      </dgm:t>
    </dgm:pt>
    <dgm:pt modelId="{A661BA82-9CA5-40E0-949E-F00DFF286517}" type="sibTrans" cxnId="{C54CE7A5-FD90-4B4B-A8C5-66DE14640ABB}">
      <dgm:prSet/>
      <dgm:spPr/>
      <dgm:t>
        <a:bodyPr/>
        <a:lstStyle/>
        <a:p>
          <a:endParaRPr lang="fr-FR"/>
        </a:p>
      </dgm:t>
    </dgm:pt>
    <dgm:pt modelId="{51CA987F-7F06-496D-86FF-8BA8D1202A58}">
      <dgm:prSet phldrT="[Texte]" custT="1"/>
      <dgm:spPr/>
      <dgm:t>
        <a:bodyPr/>
        <a:lstStyle/>
        <a:p>
          <a:r>
            <a:rPr lang="fr-FR" sz="1400"/>
            <a:t>Suivi des inventaires</a:t>
          </a:r>
          <a:endParaRPr lang="fr-FR" sz="1400" dirty="0"/>
        </a:p>
      </dgm:t>
    </dgm:pt>
    <dgm:pt modelId="{3A3F133E-102E-431D-B21E-BE6F9500A418}" type="parTrans" cxnId="{743CB63D-EF64-4E3E-B764-17200CCA2BC8}">
      <dgm:prSet/>
      <dgm:spPr/>
      <dgm:t>
        <a:bodyPr/>
        <a:lstStyle/>
        <a:p>
          <a:endParaRPr lang="fr-FR"/>
        </a:p>
      </dgm:t>
    </dgm:pt>
    <dgm:pt modelId="{3F5F76F7-1160-4370-8292-4E86790999F4}" type="sibTrans" cxnId="{743CB63D-EF64-4E3E-B764-17200CCA2BC8}">
      <dgm:prSet/>
      <dgm:spPr/>
      <dgm:t>
        <a:bodyPr/>
        <a:lstStyle/>
        <a:p>
          <a:endParaRPr lang="fr-FR"/>
        </a:p>
      </dgm:t>
    </dgm:pt>
    <dgm:pt modelId="{3E8B0537-C717-4631-B631-E2F0B3830C6E}">
      <dgm:prSet phldrT="[Texte]" custT="1"/>
      <dgm:spPr/>
      <dgm:t>
        <a:bodyPr/>
        <a:lstStyle/>
        <a:p>
          <a:r>
            <a:rPr lang="fr-FR" sz="1400" dirty="0"/>
            <a:t>Suivi des retours réseaux</a:t>
          </a:r>
        </a:p>
      </dgm:t>
    </dgm:pt>
    <dgm:pt modelId="{87A2DF4E-173E-458E-B9E2-1E944C0F0CA2}" type="parTrans" cxnId="{F62F0020-B885-462D-AD40-50B6C7EF8CA9}">
      <dgm:prSet/>
      <dgm:spPr/>
      <dgm:t>
        <a:bodyPr/>
        <a:lstStyle/>
        <a:p>
          <a:endParaRPr lang="fr-FR"/>
        </a:p>
      </dgm:t>
    </dgm:pt>
    <dgm:pt modelId="{8CA295E4-E1AC-4343-A719-28114A36F11B}" type="sibTrans" cxnId="{F62F0020-B885-462D-AD40-50B6C7EF8CA9}">
      <dgm:prSet/>
      <dgm:spPr/>
      <dgm:t>
        <a:bodyPr/>
        <a:lstStyle/>
        <a:p>
          <a:endParaRPr lang="fr-FR"/>
        </a:p>
      </dgm:t>
    </dgm:pt>
    <dgm:pt modelId="{4796146B-9C75-406E-8A7E-41D0365A8989}">
      <dgm:prSet phldrT="[Texte]" custT="1"/>
      <dgm:spPr/>
      <dgm:t>
        <a:bodyPr/>
        <a:lstStyle/>
        <a:p>
          <a:r>
            <a:rPr lang="fr-FR" sz="1400" dirty="0"/>
            <a:t>Suivi des inventaires</a:t>
          </a:r>
        </a:p>
      </dgm:t>
    </dgm:pt>
    <dgm:pt modelId="{D8B0FA95-0001-41BC-B9A1-C7AC1C4DACB7}" type="parTrans" cxnId="{74D78F9C-427F-49EB-8646-E1C1ABC8A009}">
      <dgm:prSet/>
      <dgm:spPr/>
      <dgm:t>
        <a:bodyPr/>
        <a:lstStyle/>
        <a:p>
          <a:endParaRPr lang="fr-FR"/>
        </a:p>
      </dgm:t>
    </dgm:pt>
    <dgm:pt modelId="{0C4811E4-7CD0-43EC-9FCB-B3A620B0AC98}" type="sibTrans" cxnId="{74D78F9C-427F-49EB-8646-E1C1ABC8A009}">
      <dgm:prSet/>
      <dgm:spPr/>
      <dgm:t>
        <a:bodyPr/>
        <a:lstStyle/>
        <a:p>
          <a:endParaRPr lang="fr-FR"/>
        </a:p>
      </dgm:t>
    </dgm:pt>
    <dgm:pt modelId="{07DBAC66-24F3-4037-B8BD-67D16955CAC4}">
      <dgm:prSet phldrT="[Texte]" custT="1"/>
      <dgm:spPr/>
      <dgm:t>
        <a:bodyPr/>
        <a:lstStyle/>
        <a:p>
          <a:r>
            <a:rPr lang="fr-FR" sz="1400" dirty="0"/>
            <a:t>Suivi des </a:t>
          </a:r>
          <a:r>
            <a:rPr lang="fr-FR" sz="1400" dirty="0" err="1"/>
            <a:t>ILPNs</a:t>
          </a:r>
          <a:r>
            <a:rPr lang="fr-FR" sz="1400" dirty="0"/>
            <a:t> perdus</a:t>
          </a:r>
        </a:p>
      </dgm:t>
    </dgm:pt>
    <dgm:pt modelId="{5B0E9BB4-85EE-44A6-ADDD-B32F0E7742DC}" type="parTrans" cxnId="{28ACF678-1559-4E2C-A6E5-C176D0FF3B3B}">
      <dgm:prSet/>
      <dgm:spPr/>
      <dgm:t>
        <a:bodyPr/>
        <a:lstStyle/>
        <a:p>
          <a:endParaRPr lang="fr-FR"/>
        </a:p>
      </dgm:t>
    </dgm:pt>
    <dgm:pt modelId="{2DE1EE31-1987-4952-A1C2-9BBF7402549E}" type="sibTrans" cxnId="{28ACF678-1559-4E2C-A6E5-C176D0FF3B3B}">
      <dgm:prSet/>
      <dgm:spPr/>
      <dgm:t>
        <a:bodyPr/>
        <a:lstStyle/>
        <a:p>
          <a:endParaRPr lang="fr-FR"/>
        </a:p>
      </dgm:t>
    </dgm:pt>
    <dgm:pt modelId="{F484C7FF-7B22-43A5-9AD1-6BB6BA3ECC2B}">
      <dgm:prSet phldrT="[Texte]" custT="1"/>
      <dgm:spPr/>
      <dgm:t>
        <a:bodyPr/>
        <a:lstStyle/>
        <a:p>
          <a:r>
            <a:rPr lang="fr-FR" sz="1400" dirty="0"/>
            <a:t>Suivi des retours réseaux</a:t>
          </a:r>
        </a:p>
      </dgm:t>
    </dgm:pt>
    <dgm:pt modelId="{6E36CDCB-AE9B-4321-B4C1-D841CD08AE6B}" type="parTrans" cxnId="{C519964C-5FFD-44FE-AAA3-D9FF8AFA9C0D}">
      <dgm:prSet/>
      <dgm:spPr/>
      <dgm:t>
        <a:bodyPr/>
        <a:lstStyle/>
        <a:p>
          <a:endParaRPr lang="fr-FR"/>
        </a:p>
      </dgm:t>
    </dgm:pt>
    <dgm:pt modelId="{47A3E55E-2F51-4EFD-8309-22EFC14C71D8}" type="sibTrans" cxnId="{C519964C-5FFD-44FE-AAA3-D9FF8AFA9C0D}">
      <dgm:prSet/>
      <dgm:spPr/>
      <dgm:t>
        <a:bodyPr/>
        <a:lstStyle/>
        <a:p>
          <a:endParaRPr lang="fr-FR"/>
        </a:p>
      </dgm:t>
    </dgm:pt>
    <dgm:pt modelId="{7829A3AC-7487-4EB8-B486-8BFFC58A1ABE}" type="pres">
      <dgm:prSet presAssocID="{719A06FF-1FDC-4B01-904D-849EC43258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5745FC-2164-4838-AB69-0724D95F7E23}" type="pres">
      <dgm:prSet presAssocID="{48D49989-ECC3-4195-8090-B6FF27F93349}" presName="root" presStyleCnt="0"/>
      <dgm:spPr/>
    </dgm:pt>
    <dgm:pt modelId="{6FE49103-AAB2-4D4D-A317-234B8D2BB4BD}" type="pres">
      <dgm:prSet presAssocID="{48D49989-ECC3-4195-8090-B6FF27F93349}" presName="rootComposite" presStyleCnt="0"/>
      <dgm:spPr/>
    </dgm:pt>
    <dgm:pt modelId="{14DDD9AC-29CA-4169-908A-E1FE8B50CEF4}" type="pres">
      <dgm:prSet presAssocID="{48D49989-ECC3-4195-8090-B6FF27F93349}" presName="rootText" presStyleLbl="node1" presStyleIdx="0" presStyleCnt="7" custScaleX="153151" custScaleY="173698"/>
      <dgm:spPr/>
    </dgm:pt>
    <dgm:pt modelId="{2835D83C-2FFA-404B-8286-5C061553BFBF}" type="pres">
      <dgm:prSet presAssocID="{48D49989-ECC3-4195-8090-B6FF27F93349}" presName="rootConnector" presStyleLbl="node1" presStyleIdx="0" presStyleCnt="7"/>
      <dgm:spPr/>
    </dgm:pt>
    <dgm:pt modelId="{C7A1060E-11D0-4411-B018-3544BEC18116}" type="pres">
      <dgm:prSet presAssocID="{48D49989-ECC3-4195-8090-B6FF27F93349}" presName="childShape" presStyleCnt="0"/>
      <dgm:spPr/>
    </dgm:pt>
    <dgm:pt modelId="{3A4611BA-F372-436F-9A00-9FABA43796A8}" type="pres">
      <dgm:prSet presAssocID="{1DB7E7F0-5792-4D90-BC16-9D94169E4F67}" presName="Name13" presStyleLbl="parChTrans1D2" presStyleIdx="0" presStyleCnt="19"/>
      <dgm:spPr/>
    </dgm:pt>
    <dgm:pt modelId="{E91CCCE0-1771-4E4A-BF64-39B50710CBB6}" type="pres">
      <dgm:prSet presAssocID="{DEF9AD4F-2F01-40A9-A5F3-486740168B2F}" presName="childText" presStyleLbl="bgAcc1" presStyleIdx="0" presStyleCnt="19" custScaleX="289119" custScaleY="435720">
        <dgm:presLayoutVars>
          <dgm:bulletEnabled val="1"/>
        </dgm:presLayoutVars>
      </dgm:prSet>
      <dgm:spPr/>
    </dgm:pt>
    <dgm:pt modelId="{8ED46CD9-3C99-4F4D-B86F-9B161EC86943}" type="pres">
      <dgm:prSet presAssocID="{E1D2FB4A-A82E-42B9-8545-4C793A1676FA}" presName="Name13" presStyleLbl="parChTrans1D2" presStyleIdx="1" presStyleCnt="19"/>
      <dgm:spPr/>
    </dgm:pt>
    <dgm:pt modelId="{9D1B2FB5-2135-4778-B471-882EEF53E005}" type="pres">
      <dgm:prSet presAssocID="{92697A6E-4FD7-448A-895D-B1BEB4030B68}" presName="childText" presStyleLbl="bgAcc1" presStyleIdx="1" presStyleCnt="19" custScaleX="286495" custScaleY="170017">
        <dgm:presLayoutVars>
          <dgm:bulletEnabled val="1"/>
        </dgm:presLayoutVars>
      </dgm:prSet>
      <dgm:spPr/>
    </dgm:pt>
    <dgm:pt modelId="{E9BF959E-ACA8-43E5-967C-A563A97A3611}" type="pres">
      <dgm:prSet presAssocID="{C9D1BD51-3050-4395-B6EB-FAEBD0F44E03}" presName="Name13" presStyleLbl="parChTrans1D2" presStyleIdx="2" presStyleCnt="19"/>
      <dgm:spPr/>
    </dgm:pt>
    <dgm:pt modelId="{A58EE5AF-2812-415B-9B39-DD4C8DA26585}" type="pres">
      <dgm:prSet presAssocID="{1EDE29EB-B7F6-40C0-88F6-33C4AD011A54}" presName="childText" presStyleLbl="bgAcc1" presStyleIdx="2" presStyleCnt="19" custScaleX="282853" custScaleY="176164">
        <dgm:presLayoutVars>
          <dgm:bulletEnabled val="1"/>
        </dgm:presLayoutVars>
      </dgm:prSet>
      <dgm:spPr/>
    </dgm:pt>
    <dgm:pt modelId="{C0F51FA4-2C0D-453C-98C6-D9FEC5537843}" type="pres">
      <dgm:prSet presAssocID="{C83D1E42-EAB7-4455-8C55-1B94CEEE4D95}" presName="root" presStyleCnt="0"/>
      <dgm:spPr/>
    </dgm:pt>
    <dgm:pt modelId="{1C86F1F6-E2C5-4D95-BC38-7137F95937FA}" type="pres">
      <dgm:prSet presAssocID="{C83D1E42-EAB7-4455-8C55-1B94CEEE4D95}" presName="rootComposite" presStyleCnt="0"/>
      <dgm:spPr/>
    </dgm:pt>
    <dgm:pt modelId="{C07A3327-0AEC-48EF-854C-A4985AA3FBDF}" type="pres">
      <dgm:prSet presAssocID="{C83D1E42-EAB7-4455-8C55-1B94CEEE4D95}" presName="rootText" presStyleLbl="node1" presStyleIdx="1" presStyleCnt="7"/>
      <dgm:spPr/>
    </dgm:pt>
    <dgm:pt modelId="{7CA67CE1-B959-415C-B7AD-A938F9886966}" type="pres">
      <dgm:prSet presAssocID="{C83D1E42-EAB7-4455-8C55-1B94CEEE4D95}" presName="rootConnector" presStyleLbl="node1" presStyleIdx="1" presStyleCnt="7"/>
      <dgm:spPr/>
    </dgm:pt>
    <dgm:pt modelId="{A13C6012-B05E-4D81-AB5D-6DAB503BD5E0}" type="pres">
      <dgm:prSet presAssocID="{C83D1E42-EAB7-4455-8C55-1B94CEEE4D95}" presName="childShape" presStyleCnt="0"/>
      <dgm:spPr/>
    </dgm:pt>
    <dgm:pt modelId="{2A931F29-0865-4A60-AC94-7DAB9FF66E79}" type="pres">
      <dgm:prSet presAssocID="{B0546DFF-84E9-4DD9-BAF1-5CAE3296E5BD}" presName="Name13" presStyleLbl="parChTrans1D2" presStyleIdx="3" presStyleCnt="19"/>
      <dgm:spPr/>
    </dgm:pt>
    <dgm:pt modelId="{7CE04EEC-C6E0-483F-B882-1E6CB03C7891}" type="pres">
      <dgm:prSet presAssocID="{2539C3C6-D578-41ED-B01F-A4E9F3056CA6}" presName="childText" presStyleLbl="bgAcc1" presStyleIdx="3" presStyleCnt="19" custScaleX="246127" custScaleY="355422">
        <dgm:presLayoutVars>
          <dgm:bulletEnabled val="1"/>
        </dgm:presLayoutVars>
      </dgm:prSet>
      <dgm:spPr/>
    </dgm:pt>
    <dgm:pt modelId="{ABEB4C8B-44DA-4005-95C9-502A45ECC201}" type="pres">
      <dgm:prSet presAssocID="{6BD27115-653D-47C0-AF26-107CE51B2804}" presName="Name13" presStyleLbl="parChTrans1D2" presStyleIdx="4" presStyleCnt="19"/>
      <dgm:spPr/>
    </dgm:pt>
    <dgm:pt modelId="{A08E1255-819B-4FB6-BB0F-DDFB30DD087C}" type="pres">
      <dgm:prSet presAssocID="{03EAF00A-472F-4A38-87DB-CDDA74460621}" presName="childText" presStyleLbl="bgAcc1" presStyleIdx="4" presStyleCnt="19" custScaleX="247649" custScaleY="149717">
        <dgm:presLayoutVars>
          <dgm:bulletEnabled val="1"/>
        </dgm:presLayoutVars>
      </dgm:prSet>
      <dgm:spPr/>
    </dgm:pt>
    <dgm:pt modelId="{79D265F5-E454-443C-9A50-0424D2F23291}" type="pres">
      <dgm:prSet presAssocID="{673A222A-F69F-46B4-BB7F-8914E96C24A4}" presName="Name13" presStyleLbl="parChTrans1D2" presStyleIdx="5" presStyleCnt="19"/>
      <dgm:spPr/>
    </dgm:pt>
    <dgm:pt modelId="{3F21359A-02B0-40DA-A8E1-C0DEA8FE5701}" type="pres">
      <dgm:prSet presAssocID="{F33C78C2-2C7A-4665-BDD6-F43940D6E3C2}" presName="childText" presStyleLbl="bgAcc1" presStyleIdx="5" presStyleCnt="19" custScaleX="245075" custScaleY="140917">
        <dgm:presLayoutVars>
          <dgm:bulletEnabled val="1"/>
        </dgm:presLayoutVars>
      </dgm:prSet>
      <dgm:spPr/>
    </dgm:pt>
    <dgm:pt modelId="{A16577FE-7FCC-466C-BB1D-20FEF0764AA4}" type="pres">
      <dgm:prSet presAssocID="{56CF910B-5DB6-45EB-9C2C-9DEC9D3819B0}" presName="Name13" presStyleLbl="parChTrans1D2" presStyleIdx="6" presStyleCnt="19"/>
      <dgm:spPr/>
    </dgm:pt>
    <dgm:pt modelId="{03639312-9649-4466-B8A5-2F218E2F1B59}" type="pres">
      <dgm:prSet presAssocID="{F72E0901-FE09-4897-9567-4A8D2492E081}" presName="childText" presStyleLbl="bgAcc1" presStyleIdx="6" presStyleCnt="19" custScaleX="243140" custScaleY="118614">
        <dgm:presLayoutVars>
          <dgm:bulletEnabled val="1"/>
        </dgm:presLayoutVars>
      </dgm:prSet>
      <dgm:spPr/>
    </dgm:pt>
    <dgm:pt modelId="{3F8DBECE-F750-477D-B7E7-6F43AA3BDA1E}" type="pres">
      <dgm:prSet presAssocID="{235A5A2D-4BA8-4F5C-8FE2-0E4600EA542F}" presName="root" presStyleCnt="0"/>
      <dgm:spPr/>
    </dgm:pt>
    <dgm:pt modelId="{CE4EAF1C-1EB1-4DAC-B62F-BA905965F6D5}" type="pres">
      <dgm:prSet presAssocID="{235A5A2D-4BA8-4F5C-8FE2-0E4600EA542F}" presName="rootComposite" presStyleCnt="0"/>
      <dgm:spPr/>
    </dgm:pt>
    <dgm:pt modelId="{37F1862F-C9D0-4CBF-8D5F-D4DF53A44228}" type="pres">
      <dgm:prSet presAssocID="{235A5A2D-4BA8-4F5C-8FE2-0E4600EA542F}" presName="rootText" presStyleLbl="node1" presStyleIdx="2" presStyleCnt="7" custScaleX="118544" custScaleY="110200"/>
      <dgm:spPr/>
    </dgm:pt>
    <dgm:pt modelId="{5FB80042-4899-4500-BF92-C100AF3E61B9}" type="pres">
      <dgm:prSet presAssocID="{235A5A2D-4BA8-4F5C-8FE2-0E4600EA542F}" presName="rootConnector" presStyleLbl="node1" presStyleIdx="2" presStyleCnt="7"/>
      <dgm:spPr/>
    </dgm:pt>
    <dgm:pt modelId="{17C8F725-8FE8-4A56-9296-F29EDCBA6317}" type="pres">
      <dgm:prSet presAssocID="{235A5A2D-4BA8-4F5C-8FE2-0E4600EA542F}" presName="childShape" presStyleCnt="0"/>
      <dgm:spPr/>
    </dgm:pt>
    <dgm:pt modelId="{645CE1E2-B91C-40EA-B1A5-B290C2A37894}" type="pres">
      <dgm:prSet presAssocID="{C4DB5D17-7996-46FE-992E-503E940FE69B}" presName="Name13" presStyleLbl="parChTrans1D2" presStyleIdx="7" presStyleCnt="19"/>
      <dgm:spPr/>
    </dgm:pt>
    <dgm:pt modelId="{01B6AF34-063D-41FD-AC56-C4A5A7ADF887}" type="pres">
      <dgm:prSet presAssocID="{F1CEEA80-3667-4C87-B62C-751002607663}" presName="childText" presStyleLbl="bgAcc1" presStyleIdx="7" presStyleCnt="19" custScaleX="215475" custScaleY="228724">
        <dgm:presLayoutVars>
          <dgm:bulletEnabled val="1"/>
        </dgm:presLayoutVars>
      </dgm:prSet>
      <dgm:spPr/>
    </dgm:pt>
    <dgm:pt modelId="{C95C2180-D928-49FE-AD54-6F32783CD47B}" type="pres">
      <dgm:prSet presAssocID="{733C325F-651F-4E52-AA91-A6BABBDEC364}" presName="Name13" presStyleLbl="parChTrans1D2" presStyleIdx="8" presStyleCnt="19"/>
      <dgm:spPr/>
    </dgm:pt>
    <dgm:pt modelId="{4E474852-5EBD-437A-92E6-1D14055C43AC}" type="pres">
      <dgm:prSet presAssocID="{82AF414C-B6C0-47CE-8CA1-22FE3457D1C6}" presName="childText" presStyleLbl="bgAcc1" presStyleIdx="8" presStyleCnt="19" custScaleX="208944" custScaleY="146695">
        <dgm:presLayoutVars>
          <dgm:bulletEnabled val="1"/>
        </dgm:presLayoutVars>
      </dgm:prSet>
      <dgm:spPr/>
    </dgm:pt>
    <dgm:pt modelId="{971E0209-5CB0-4C81-A373-85D95A0810A9}" type="pres">
      <dgm:prSet presAssocID="{973AF83D-DB89-4693-B6CC-E49B41762795}" presName="Name13" presStyleLbl="parChTrans1D2" presStyleIdx="9" presStyleCnt="19"/>
      <dgm:spPr/>
    </dgm:pt>
    <dgm:pt modelId="{936728D7-C843-4771-A465-D453E0150FE9}" type="pres">
      <dgm:prSet presAssocID="{CC1631A0-17BC-4E5A-AAE3-FB5107F652BA}" presName="childText" presStyleLbl="bgAcc1" presStyleIdx="9" presStyleCnt="19" custScaleX="198235">
        <dgm:presLayoutVars>
          <dgm:bulletEnabled val="1"/>
        </dgm:presLayoutVars>
      </dgm:prSet>
      <dgm:spPr/>
    </dgm:pt>
    <dgm:pt modelId="{8CFAB909-59F0-4AC8-9267-A1F0432B2EEA}" type="pres">
      <dgm:prSet presAssocID="{19E914C4-7CD9-4EF0-B9E4-429083666EFF}" presName="root" presStyleCnt="0"/>
      <dgm:spPr/>
    </dgm:pt>
    <dgm:pt modelId="{9D37EE7E-97D5-4168-9E82-D8C0379AB65C}" type="pres">
      <dgm:prSet presAssocID="{19E914C4-7CD9-4EF0-B9E4-429083666EFF}" presName="rootComposite" presStyleCnt="0"/>
      <dgm:spPr/>
    </dgm:pt>
    <dgm:pt modelId="{99465988-C415-4934-8CFB-AC98785A21D8}" type="pres">
      <dgm:prSet presAssocID="{19E914C4-7CD9-4EF0-B9E4-429083666EFF}" presName="rootText" presStyleLbl="node1" presStyleIdx="3" presStyleCnt="7" custScaleX="158309" custScaleY="134622"/>
      <dgm:spPr/>
    </dgm:pt>
    <dgm:pt modelId="{AA964D08-CFAD-4E6F-808F-CF1DDFFA5277}" type="pres">
      <dgm:prSet presAssocID="{19E914C4-7CD9-4EF0-B9E4-429083666EFF}" presName="rootConnector" presStyleLbl="node1" presStyleIdx="3" presStyleCnt="7"/>
      <dgm:spPr/>
    </dgm:pt>
    <dgm:pt modelId="{F67D7BF6-B9BE-4478-B246-CB06D0302749}" type="pres">
      <dgm:prSet presAssocID="{19E914C4-7CD9-4EF0-B9E4-429083666EFF}" presName="childShape" presStyleCnt="0"/>
      <dgm:spPr/>
    </dgm:pt>
    <dgm:pt modelId="{5A47752F-F7F1-4766-BDBA-626FD6ACF550}" type="pres">
      <dgm:prSet presAssocID="{A466BB2F-5552-4906-B6CE-E13CBF0CB731}" presName="Name13" presStyleLbl="parChTrans1D2" presStyleIdx="10" presStyleCnt="19"/>
      <dgm:spPr/>
    </dgm:pt>
    <dgm:pt modelId="{BFF26211-908E-4613-B4A8-DA850D80904B}" type="pres">
      <dgm:prSet presAssocID="{AD062550-E29B-478B-855F-1596DB4365F3}" presName="childText" presStyleLbl="bgAcc1" presStyleIdx="10" presStyleCnt="19" custScaleX="177613" custScaleY="112624">
        <dgm:presLayoutVars>
          <dgm:bulletEnabled val="1"/>
        </dgm:presLayoutVars>
      </dgm:prSet>
      <dgm:spPr/>
    </dgm:pt>
    <dgm:pt modelId="{861BA48E-65D9-4167-B629-131B37A70154}" type="pres">
      <dgm:prSet presAssocID="{D8B0FA95-0001-41BC-B9A1-C7AC1C4DACB7}" presName="Name13" presStyleLbl="parChTrans1D2" presStyleIdx="11" presStyleCnt="19"/>
      <dgm:spPr/>
    </dgm:pt>
    <dgm:pt modelId="{4E302E11-8BD5-44E5-92E8-29E573C61C7D}" type="pres">
      <dgm:prSet presAssocID="{4796146B-9C75-406E-8A7E-41D0365A8989}" presName="childText" presStyleLbl="bgAcc1" presStyleIdx="11" presStyleCnt="19" custScaleX="179410" custScaleY="134396">
        <dgm:presLayoutVars>
          <dgm:bulletEnabled val="1"/>
        </dgm:presLayoutVars>
      </dgm:prSet>
      <dgm:spPr/>
    </dgm:pt>
    <dgm:pt modelId="{F214313F-0508-4C74-BECF-CAC32FEF6AA1}" type="pres">
      <dgm:prSet presAssocID="{5B0E9BB4-85EE-44A6-ADDD-B32F0E7742DC}" presName="Name13" presStyleLbl="parChTrans1D2" presStyleIdx="12" presStyleCnt="19"/>
      <dgm:spPr/>
    </dgm:pt>
    <dgm:pt modelId="{92C0D874-0DC4-4F63-BA03-6CEC0552861B}" type="pres">
      <dgm:prSet presAssocID="{07DBAC66-24F3-4037-B8BD-67D16955CAC4}" presName="childText" presStyleLbl="bgAcc1" presStyleIdx="12" presStyleCnt="19" custScaleX="179667" custScaleY="137152">
        <dgm:presLayoutVars>
          <dgm:bulletEnabled val="1"/>
        </dgm:presLayoutVars>
      </dgm:prSet>
      <dgm:spPr/>
    </dgm:pt>
    <dgm:pt modelId="{BF5A44D0-0FFC-4EBE-B809-FC24FF05293F}" type="pres">
      <dgm:prSet presAssocID="{6E36CDCB-AE9B-4321-B4C1-D841CD08AE6B}" presName="Name13" presStyleLbl="parChTrans1D2" presStyleIdx="13" presStyleCnt="19"/>
      <dgm:spPr/>
    </dgm:pt>
    <dgm:pt modelId="{11B84644-7D59-4B5F-9FDB-7F96217DA5D1}" type="pres">
      <dgm:prSet presAssocID="{F484C7FF-7B22-43A5-9AD1-6BB6BA3ECC2B}" presName="childText" presStyleLbl="bgAcc1" presStyleIdx="13" presStyleCnt="19" custScaleX="179795" custScaleY="141780">
        <dgm:presLayoutVars>
          <dgm:bulletEnabled val="1"/>
        </dgm:presLayoutVars>
      </dgm:prSet>
      <dgm:spPr/>
    </dgm:pt>
    <dgm:pt modelId="{B989CF70-AAB7-4564-BB6A-9F0CFE480669}" type="pres">
      <dgm:prSet presAssocID="{534C44E4-879D-400B-B194-2273C78D9F64}" presName="root" presStyleCnt="0"/>
      <dgm:spPr/>
    </dgm:pt>
    <dgm:pt modelId="{0044B52D-CEA8-4C2F-BA78-8C6CDEA1C202}" type="pres">
      <dgm:prSet presAssocID="{534C44E4-879D-400B-B194-2273C78D9F64}" presName="rootComposite" presStyleCnt="0"/>
      <dgm:spPr/>
    </dgm:pt>
    <dgm:pt modelId="{E17EAE02-EC21-4DA6-A029-D1927F7247E8}" type="pres">
      <dgm:prSet presAssocID="{534C44E4-879D-400B-B194-2273C78D9F64}" presName="rootText" presStyleLbl="node1" presStyleIdx="4" presStyleCnt="7" custScaleX="131075"/>
      <dgm:spPr/>
    </dgm:pt>
    <dgm:pt modelId="{ABE54667-18C0-409F-B834-5DE3F54FEC59}" type="pres">
      <dgm:prSet presAssocID="{534C44E4-879D-400B-B194-2273C78D9F64}" presName="rootConnector" presStyleLbl="node1" presStyleIdx="4" presStyleCnt="7"/>
      <dgm:spPr/>
    </dgm:pt>
    <dgm:pt modelId="{BCE3108A-E3C6-474D-A320-74DD46EBB1CE}" type="pres">
      <dgm:prSet presAssocID="{534C44E4-879D-400B-B194-2273C78D9F64}" presName="childShape" presStyleCnt="0"/>
      <dgm:spPr/>
    </dgm:pt>
    <dgm:pt modelId="{D8F49E5F-A130-4786-A7BE-9758DA3DD33A}" type="pres">
      <dgm:prSet presAssocID="{757BA0AF-3DDF-42D7-BCD4-EDBA0E65A74F}" presName="Name13" presStyleLbl="parChTrans1D2" presStyleIdx="14" presStyleCnt="19"/>
      <dgm:spPr/>
    </dgm:pt>
    <dgm:pt modelId="{3A13CA2A-2581-4655-B988-4E0A324256FB}" type="pres">
      <dgm:prSet presAssocID="{4F5FD867-7931-4BC1-8BF2-DF8A360FFDE7}" presName="childText" presStyleLbl="bgAcc1" presStyleIdx="14" presStyleCnt="19" custScaleX="128103" custScaleY="107515">
        <dgm:presLayoutVars>
          <dgm:bulletEnabled val="1"/>
        </dgm:presLayoutVars>
      </dgm:prSet>
      <dgm:spPr/>
    </dgm:pt>
    <dgm:pt modelId="{22639D7F-F961-4F82-92D6-364AE086C2BC}" type="pres">
      <dgm:prSet presAssocID="{3A3F133E-102E-431D-B21E-BE6F9500A418}" presName="Name13" presStyleLbl="parChTrans1D2" presStyleIdx="15" presStyleCnt="19"/>
      <dgm:spPr/>
    </dgm:pt>
    <dgm:pt modelId="{EF3116E2-85A4-4471-AA29-B53CD9047010}" type="pres">
      <dgm:prSet presAssocID="{51CA987F-7F06-496D-86FF-8BA8D1202A58}" presName="childText" presStyleLbl="bgAcc1" presStyleIdx="15" presStyleCnt="19" custScaleX="130755">
        <dgm:presLayoutVars>
          <dgm:bulletEnabled val="1"/>
        </dgm:presLayoutVars>
      </dgm:prSet>
      <dgm:spPr/>
    </dgm:pt>
    <dgm:pt modelId="{FD248DEE-40A6-45E6-B055-10492687D6C0}" type="pres">
      <dgm:prSet presAssocID="{63D4B9A1-4BBA-4BD2-8E9B-C5D213F60D4B}" presName="Name13" presStyleLbl="parChTrans1D2" presStyleIdx="16" presStyleCnt="19"/>
      <dgm:spPr/>
    </dgm:pt>
    <dgm:pt modelId="{2CD96C92-7178-469F-8D5E-6A012EB3D0F5}" type="pres">
      <dgm:prSet presAssocID="{CB94C5D4-D36F-4583-9A27-B6A8A16237A2}" presName="childText" presStyleLbl="bgAcc1" presStyleIdx="16" presStyleCnt="19" custScaleX="133408" custScaleY="136179">
        <dgm:presLayoutVars>
          <dgm:bulletEnabled val="1"/>
        </dgm:presLayoutVars>
      </dgm:prSet>
      <dgm:spPr/>
    </dgm:pt>
    <dgm:pt modelId="{61B73AA3-A5E9-4995-B3BB-486B0C0D9F3C}" type="pres">
      <dgm:prSet presAssocID="{392A5C5E-AE93-4D2D-9848-EB0DA8F771FD}" presName="root" presStyleCnt="0"/>
      <dgm:spPr/>
    </dgm:pt>
    <dgm:pt modelId="{15E46504-5081-4F7A-BA9C-05BCE8035A4B}" type="pres">
      <dgm:prSet presAssocID="{392A5C5E-AE93-4D2D-9848-EB0DA8F771FD}" presName="rootComposite" presStyleCnt="0"/>
      <dgm:spPr/>
    </dgm:pt>
    <dgm:pt modelId="{72CF0795-C624-4795-AEBD-39E5381879AD}" type="pres">
      <dgm:prSet presAssocID="{392A5C5E-AE93-4D2D-9848-EB0DA8F771FD}" presName="rootText" presStyleLbl="node1" presStyleIdx="5" presStyleCnt="7" custScaleX="116202" custScaleY="105315"/>
      <dgm:spPr/>
    </dgm:pt>
    <dgm:pt modelId="{FB9450C4-E725-47E7-AF15-E7C9E8D241AC}" type="pres">
      <dgm:prSet presAssocID="{392A5C5E-AE93-4D2D-9848-EB0DA8F771FD}" presName="rootConnector" presStyleLbl="node1" presStyleIdx="5" presStyleCnt="7"/>
      <dgm:spPr/>
    </dgm:pt>
    <dgm:pt modelId="{0945A321-7E13-43AE-9A1D-529412331B2F}" type="pres">
      <dgm:prSet presAssocID="{392A5C5E-AE93-4D2D-9848-EB0DA8F771FD}" presName="childShape" presStyleCnt="0"/>
      <dgm:spPr/>
    </dgm:pt>
    <dgm:pt modelId="{A03ECE81-9C19-4A1B-B170-AEF946112128}" type="pres">
      <dgm:prSet presAssocID="{A1D1F7F1-34B6-4909-AE15-A23597CC6C05}" presName="Name13" presStyleLbl="parChTrans1D2" presStyleIdx="17" presStyleCnt="19"/>
      <dgm:spPr/>
    </dgm:pt>
    <dgm:pt modelId="{6285A02F-1856-4FB5-8FA9-EDBC24ECB8DD}" type="pres">
      <dgm:prSet presAssocID="{65ECF7AD-6486-4DE3-A00B-ACEA314BE75B}" presName="childText" presStyleLbl="bgAcc1" presStyleIdx="17" presStyleCnt="19" custScaleX="113005" custScaleY="150954">
        <dgm:presLayoutVars>
          <dgm:bulletEnabled val="1"/>
        </dgm:presLayoutVars>
      </dgm:prSet>
      <dgm:spPr/>
    </dgm:pt>
    <dgm:pt modelId="{EBCE09DC-180A-49A2-87E7-E921B91B67C3}" type="pres">
      <dgm:prSet presAssocID="{1616B1CA-DB60-4BA7-B124-F3A215610C24}" presName="root" presStyleCnt="0"/>
      <dgm:spPr/>
    </dgm:pt>
    <dgm:pt modelId="{AB6D899A-8F14-4199-A99C-0BDE11F46503}" type="pres">
      <dgm:prSet presAssocID="{1616B1CA-DB60-4BA7-B124-F3A215610C24}" presName="rootComposite" presStyleCnt="0"/>
      <dgm:spPr/>
    </dgm:pt>
    <dgm:pt modelId="{BEA5FD04-3757-45A2-A521-10569FBC5A7A}" type="pres">
      <dgm:prSet presAssocID="{1616B1CA-DB60-4BA7-B124-F3A215610C24}" presName="rootText" presStyleLbl="node1" presStyleIdx="6" presStyleCnt="7" custScaleX="107569" custScaleY="119969"/>
      <dgm:spPr/>
    </dgm:pt>
    <dgm:pt modelId="{ABB6FEEF-96FC-4121-BED4-BB00908ED1EE}" type="pres">
      <dgm:prSet presAssocID="{1616B1CA-DB60-4BA7-B124-F3A215610C24}" presName="rootConnector" presStyleLbl="node1" presStyleIdx="6" presStyleCnt="7"/>
      <dgm:spPr/>
    </dgm:pt>
    <dgm:pt modelId="{8DFFD45D-7E36-470C-B3A8-4F3E66B0B01B}" type="pres">
      <dgm:prSet presAssocID="{1616B1CA-DB60-4BA7-B124-F3A215610C24}" presName="childShape" presStyleCnt="0"/>
      <dgm:spPr/>
    </dgm:pt>
    <dgm:pt modelId="{8731F0AF-6907-459F-97EC-AD15856E969F}" type="pres">
      <dgm:prSet presAssocID="{87A2DF4E-173E-458E-B9E2-1E944C0F0CA2}" presName="Name13" presStyleLbl="parChTrans1D2" presStyleIdx="18" presStyleCnt="19"/>
      <dgm:spPr/>
    </dgm:pt>
    <dgm:pt modelId="{9FC0AF19-378A-460B-9CC9-3C97EFFD5A41}" type="pres">
      <dgm:prSet presAssocID="{3E8B0537-C717-4631-B631-E2F0B3830C6E}" presName="childText" presStyleLbl="bgAcc1" presStyleIdx="18" presStyleCnt="19" custScaleX="107912" custScaleY="151912">
        <dgm:presLayoutVars>
          <dgm:bulletEnabled val="1"/>
        </dgm:presLayoutVars>
      </dgm:prSet>
      <dgm:spPr/>
    </dgm:pt>
  </dgm:ptLst>
  <dgm:cxnLst>
    <dgm:cxn modelId="{80E81802-DBCF-423F-848E-73493FAE6CA7}" srcId="{03EAF00A-472F-4A38-87DB-CDDA74460621}" destId="{DC6BEDE9-5977-4347-A23E-3B0F2DD9EF33}" srcOrd="1" destOrd="0" parTransId="{46949F40-F040-4B7E-A8D0-200B9C952EA4}" sibTransId="{E792728F-6C0C-4513-943F-99FF3C47FA65}"/>
    <dgm:cxn modelId="{05A23A02-AF82-4F97-924F-DCCB4A8863B1}" srcId="{719A06FF-1FDC-4B01-904D-849EC43258EA}" destId="{534C44E4-879D-400B-B194-2273C78D9F64}" srcOrd="4" destOrd="0" parTransId="{EE078403-938D-41F7-8483-C4287F46D9F8}" sibTransId="{2E9A9E24-8051-41E6-8697-FB459618A09A}"/>
    <dgm:cxn modelId="{7A175C02-B509-47C1-9A7C-E59F35E63B1E}" type="presOf" srcId="{A6F59595-56D7-4578-A2EC-90E676F54CA3}" destId="{03639312-9649-4466-B8A5-2F218E2F1B59}" srcOrd="0" destOrd="1" presId="urn:microsoft.com/office/officeart/2005/8/layout/hierarchy3"/>
    <dgm:cxn modelId="{6E408D02-34A8-4820-BB43-97E541691E27}" srcId="{92697A6E-4FD7-448A-895D-B1BEB4030B68}" destId="{02A73F9F-58D0-477D-B54D-5F78FA30CF95}" srcOrd="0" destOrd="0" parTransId="{FF8BA023-A297-4921-B106-F5D7F835DF59}" sibTransId="{6084106F-4FD7-49D9-AC76-BA23B7FBAEE0}"/>
    <dgm:cxn modelId="{1B0E3504-7FD7-4715-94FC-4771ACF49DB3}" srcId="{F1CEEA80-3667-4C87-B62C-751002607663}" destId="{EAD0C3F4-94B4-416D-84E9-ADFB946BDB0D}" srcOrd="0" destOrd="0" parTransId="{0EC72248-20CC-4D21-83B1-768A13E7304E}" sibTransId="{66B85107-1532-4A07-9B6E-E5E4E1DFAD55}"/>
    <dgm:cxn modelId="{3EB0AE04-5639-47C6-BAC0-749A6C1D78DC}" type="presOf" srcId="{92697A6E-4FD7-448A-895D-B1BEB4030B68}" destId="{9D1B2FB5-2135-4778-B471-882EEF53E005}" srcOrd="0" destOrd="0" presId="urn:microsoft.com/office/officeart/2005/8/layout/hierarchy3"/>
    <dgm:cxn modelId="{CFE0D505-18E0-489A-B288-944706689938}" type="presOf" srcId="{8EF066E6-7785-4D6A-B882-AEEBC45F0B78}" destId="{E91CCCE0-1771-4E4A-BF64-39B50710CBB6}" srcOrd="0" destOrd="6" presId="urn:microsoft.com/office/officeart/2005/8/layout/hierarchy3"/>
    <dgm:cxn modelId="{F76A2506-B2E0-40F6-BD65-B28B664E1C83}" type="presOf" srcId="{4F5FD867-7931-4BC1-8BF2-DF8A360FFDE7}" destId="{3A13CA2A-2581-4655-B988-4E0A324256FB}" srcOrd="0" destOrd="0" presId="urn:microsoft.com/office/officeart/2005/8/layout/hierarchy3"/>
    <dgm:cxn modelId="{89676306-9065-47F0-97E4-F0D2B28A3F30}" type="presOf" srcId="{117D590A-22B9-4A2E-B66C-190361CC7864}" destId="{E91CCCE0-1771-4E4A-BF64-39B50710CBB6}" srcOrd="0" destOrd="8" presId="urn:microsoft.com/office/officeart/2005/8/layout/hierarchy3"/>
    <dgm:cxn modelId="{B6A27D07-C0ED-4E82-AC65-8B7819EBC207}" srcId="{48D49989-ECC3-4195-8090-B6FF27F93349}" destId="{92697A6E-4FD7-448A-895D-B1BEB4030B68}" srcOrd="1" destOrd="0" parTransId="{E1D2FB4A-A82E-42B9-8545-4C793A1676FA}" sibTransId="{E4CD8E3D-315F-48C6-A690-6B6CE18C5399}"/>
    <dgm:cxn modelId="{A0167F0D-1292-47D6-948D-EE7092761F38}" type="presOf" srcId="{392A5C5E-AE93-4D2D-9848-EB0DA8F771FD}" destId="{FB9450C4-E725-47E7-AF15-E7C9E8D241AC}" srcOrd="1" destOrd="0" presId="urn:microsoft.com/office/officeart/2005/8/layout/hierarchy3"/>
    <dgm:cxn modelId="{44F9A40D-3878-4C8E-AB24-413D9BD799AF}" type="presOf" srcId="{A466BB2F-5552-4906-B6CE-E13CBF0CB731}" destId="{5A47752F-F7F1-4766-BDBA-626FD6ACF550}" srcOrd="0" destOrd="0" presId="urn:microsoft.com/office/officeart/2005/8/layout/hierarchy3"/>
    <dgm:cxn modelId="{0980C715-F080-4744-BA6E-8BCD4639A029}" type="presOf" srcId="{F1CEEA80-3667-4C87-B62C-751002607663}" destId="{01B6AF34-063D-41FD-AC56-C4A5A7ADF887}" srcOrd="0" destOrd="0" presId="urn:microsoft.com/office/officeart/2005/8/layout/hierarchy3"/>
    <dgm:cxn modelId="{7409CB15-7DFF-44F3-985B-FDFDC0D7027E}" type="presOf" srcId="{CFF4ADCD-1B67-4236-88E6-D3FA2D2EA1C2}" destId="{E91CCCE0-1771-4E4A-BF64-39B50710CBB6}" srcOrd="0" destOrd="5" presId="urn:microsoft.com/office/officeart/2005/8/layout/hierarchy3"/>
    <dgm:cxn modelId="{79BE8C17-8D8F-469A-9FE0-3659D095D5E6}" srcId="{534C44E4-879D-400B-B194-2273C78D9F64}" destId="{4F5FD867-7931-4BC1-8BF2-DF8A360FFDE7}" srcOrd="0" destOrd="0" parTransId="{757BA0AF-3DDF-42D7-BCD4-EDBA0E65A74F}" sibTransId="{7B31D352-0D7E-405E-98DC-A58A33855BCC}"/>
    <dgm:cxn modelId="{47619A1A-CEE8-4355-8DC8-9FBA6E96ADBF}" srcId="{DEF9AD4F-2F01-40A9-A5F3-486740168B2F}" destId="{CFF4ADCD-1B67-4236-88E6-D3FA2D2EA1C2}" srcOrd="4" destOrd="0" parTransId="{BB81DD7F-E1A4-40BB-AC5C-34E2A39D0065}" sibTransId="{066CD1C4-4736-4CDB-B850-F1E6E905E4BC}"/>
    <dgm:cxn modelId="{C110A71B-936E-40AA-AA94-0D9DCE3B0680}" type="presOf" srcId="{CC1631A0-17BC-4E5A-AAE3-FB5107F652BA}" destId="{936728D7-C843-4771-A465-D453E0150FE9}" srcOrd="0" destOrd="0" presId="urn:microsoft.com/office/officeart/2005/8/layout/hierarchy3"/>
    <dgm:cxn modelId="{CA8DC31B-9F9B-4ECE-82D1-03CC01E241A2}" srcId="{82AF414C-B6C0-47CE-8CA1-22FE3457D1C6}" destId="{82A4A184-B103-481E-BC00-274172180C64}" srcOrd="1" destOrd="0" parTransId="{8E057568-0FF5-4E0C-9F3F-DDE9A0B277B2}" sibTransId="{603A1760-1E67-411D-858F-20353F82E662}"/>
    <dgm:cxn modelId="{A5D48A1C-7D08-4D14-84BF-6A90C00645CD}" srcId="{F1CEEA80-3667-4C87-B62C-751002607663}" destId="{64722FE2-ACB4-4B7C-AD3F-3A21007AB02E}" srcOrd="1" destOrd="0" parTransId="{10348D47-FD1C-4A76-8286-A5AA6392EDD0}" sibTransId="{4C82A1C6-7EA3-4D0B-ACD5-F8C640D810B9}"/>
    <dgm:cxn modelId="{60DFC71F-0A6A-4592-A3C6-685549B87CB0}" type="presOf" srcId="{3E8B0537-C717-4631-B631-E2F0B3830C6E}" destId="{9FC0AF19-378A-460B-9CC9-3C97EFFD5A41}" srcOrd="0" destOrd="0" presId="urn:microsoft.com/office/officeart/2005/8/layout/hierarchy3"/>
    <dgm:cxn modelId="{F62F0020-B885-462D-AD40-50B6C7EF8CA9}" srcId="{1616B1CA-DB60-4BA7-B124-F3A215610C24}" destId="{3E8B0537-C717-4631-B631-E2F0B3830C6E}" srcOrd="0" destOrd="0" parTransId="{87A2DF4E-173E-458E-B9E2-1E944C0F0CA2}" sibTransId="{8CA295E4-E1AC-4343-A719-28114A36F11B}"/>
    <dgm:cxn modelId="{EA497F21-F156-4B5E-9600-1AA8F2C53000}" type="presOf" srcId="{637BCA56-21B2-4EF8-9092-73F756E13FA5}" destId="{7CE04EEC-C6E0-483F-B882-1E6CB03C7891}" srcOrd="0" destOrd="6" presId="urn:microsoft.com/office/officeart/2005/8/layout/hierarchy3"/>
    <dgm:cxn modelId="{E9251D23-D90F-44F5-8E04-763341078C56}" type="presOf" srcId="{07DBAC66-24F3-4037-B8BD-67D16955CAC4}" destId="{92C0D874-0DC4-4F63-BA03-6CEC0552861B}" srcOrd="0" destOrd="0" presId="urn:microsoft.com/office/officeart/2005/8/layout/hierarchy3"/>
    <dgm:cxn modelId="{16A73A23-08CB-40BD-9660-B5E04252D4B1}" srcId="{1EDE29EB-B7F6-40C0-88F6-33C4AD011A54}" destId="{DDD569F5-1A99-4711-85B8-B18B26834B24}" srcOrd="0" destOrd="0" parTransId="{F670E960-EC5C-4F62-9301-DBB204EEEA27}" sibTransId="{8D41FD9E-1B5F-4AD6-9E0B-5480EC2627C3}"/>
    <dgm:cxn modelId="{39ABA323-4114-49C7-B9E0-79EEF3F692AE}" type="presOf" srcId="{4796146B-9C75-406E-8A7E-41D0365A8989}" destId="{4E302E11-8BD5-44E5-92E8-29E573C61C7D}" srcOrd="0" destOrd="0" presId="urn:microsoft.com/office/officeart/2005/8/layout/hierarchy3"/>
    <dgm:cxn modelId="{9CFABF23-41FC-4C83-B9F4-44B12C979C23}" srcId="{2539C3C6-D578-41ED-B01F-A4E9F3056CA6}" destId="{6D13D63D-A5D4-4C6A-BDEC-3F8A65752562}" srcOrd="2" destOrd="0" parTransId="{EDF30930-B019-4ED2-B974-D6C996183049}" sibTransId="{1F7F5C35-CD15-45E6-93F1-9B75A62A13B0}"/>
    <dgm:cxn modelId="{A62CC924-F632-4A10-9E4D-AB5AB36F8019}" type="presOf" srcId="{1EDE29EB-B7F6-40C0-88F6-33C4AD011A54}" destId="{A58EE5AF-2812-415B-9B39-DD4C8DA26585}" srcOrd="0" destOrd="0" presId="urn:microsoft.com/office/officeart/2005/8/layout/hierarchy3"/>
    <dgm:cxn modelId="{3CB62927-96B2-4C38-BC38-7357CD52E608}" type="presOf" srcId="{F484C7FF-7B22-43A5-9AD1-6BB6BA3ECC2B}" destId="{11B84644-7D59-4B5F-9FDB-7F96217DA5D1}" srcOrd="0" destOrd="0" presId="urn:microsoft.com/office/officeart/2005/8/layout/hierarchy3"/>
    <dgm:cxn modelId="{14F2DE27-65ED-46FA-8B09-EFA0A2BEC637}" type="presOf" srcId="{DDD569F5-1A99-4711-85B8-B18B26834B24}" destId="{A58EE5AF-2812-415B-9B39-DD4C8DA26585}" srcOrd="0" destOrd="1" presId="urn:microsoft.com/office/officeart/2005/8/layout/hierarchy3"/>
    <dgm:cxn modelId="{A1C06B28-DFDB-481A-B355-79B88186D0A9}" srcId="{F1CEEA80-3667-4C87-B62C-751002607663}" destId="{8CBEF959-E87C-43D3-95AE-18B686459AB7}" srcOrd="2" destOrd="0" parTransId="{C2543AA2-B81F-4108-95E0-96B098EBC3C1}" sibTransId="{F80B4AB7-22BD-46F7-9C04-AFD7E5DCB5D5}"/>
    <dgm:cxn modelId="{609FB12B-68CC-4DC1-93B3-7CC11AB7CEE2}" srcId="{2539C3C6-D578-41ED-B01F-A4E9F3056CA6}" destId="{637BCA56-21B2-4EF8-9092-73F756E13FA5}" srcOrd="5" destOrd="0" parTransId="{CF1D3B44-1B93-4FE5-AA1E-EC6C9C3A8D49}" sibTransId="{D5B076BD-0D20-4D78-968F-C3573B5FC1F0}"/>
    <dgm:cxn modelId="{9FDB4E2E-8FDC-4366-92B8-3018AD98843B}" type="presOf" srcId="{8CBEF959-E87C-43D3-95AE-18B686459AB7}" destId="{01B6AF34-063D-41FD-AC56-C4A5A7ADF887}" srcOrd="0" destOrd="3" presId="urn:microsoft.com/office/officeart/2005/8/layout/hierarchy3"/>
    <dgm:cxn modelId="{85751030-30FD-434B-ABC4-ACC21033AB68}" srcId="{235A5A2D-4BA8-4F5C-8FE2-0E4600EA542F}" destId="{CC1631A0-17BC-4E5A-AAE3-FB5107F652BA}" srcOrd="2" destOrd="0" parTransId="{973AF83D-DB89-4693-B6CC-E49B41762795}" sibTransId="{A3D2050B-4985-485A-A98A-BF95A47D172F}"/>
    <dgm:cxn modelId="{BAB0B932-62DF-4DDF-AD5E-6994D1BDE03D}" type="presOf" srcId="{6FDE2A67-37C9-45B5-854D-5F03CE2663C8}" destId="{E91CCCE0-1771-4E4A-BF64-39B50710CBB6}" srcOrd="0" destOrd="1" presId="urn:microsoft.com/office/officeart/2005/8/layout/hierarchy3"/>
    <dgm:cxn modelId="{84D33433-95F3-4413-8723-F6A0F5188BC8}" type="presOf" srcId="{6BD27115-653D-47C0-AF26-107CE51B2804}" destId="{ABEB4C8B-44DA-4005-95C9-502A45ECC201}" srcOrd="0" destOrd="0" presId="urn:microsoft.com/office/officeart/2005/8/layout/hierarchy3"/>
    <dgm:cxn modelId="{2AC56B34-B8EC-4F4D-971F-7480C1F396FB}" type="presOf" srcId="{5B0E9BB4-85EE-44A6-ADDD-B32F0E7742DC}" destId="{F214313F-0508-4C74-BECF-CAC32FEF6AA1}" srcOrd="0" destOrd="0" presId="urn:microsoft.com/office/officeart/2005/8/layout/hierarchy3"/>
    <dgm:cxn modelId="{4B282B35-91A9-40AB-9FBD-8319E4669EDD}" srcId="{719A06FF-1FDC-4B01-904D-849EC43258EA}" destId="{19E914C4-7CD9-4EF0-B9E4-429083666EFF}" srcOrd="3" destOrd="0" parTransId="{F3773585-DBC3-459F-911F-D1F6448A59CB}" sibTransId="{37FAAF18-4B3E-4DAF-A398-B3482F453254}"/>
    <dgm:cxn modelId="{7D12C835-D2F4-408E-9BF1-3EA8D440EA94}" type="presOf" srcId="{B0546DFF-84E9-4DD9-BAF1-5CAE3296E5BD}" destId="{2A931F29-0865-4A60-AC94-7DAB9FF66E79}" srcOrd="0" destOrd="0" presId="urn:microsoft.com/office/officeart/2005/8/layout/hierarchy3"/>
    <dgm:cxn modelId="{E3793D36-BB0D-4D1B-9F37-71E00968B08C}" srcId="{03EAF00A-472F-4A38-87DB-CDDA74460621}" destId="{C73572F2-2B53-4E49-A2A3-CBF91484A0AD}" srcOrd="0" destOrd="0" parTransId="{FC3DC5A2-EE80-4EF8-982B-FD950900B3BC}" sibTransId="{6A6137A3-20D5-4DCD-A486-F5523EBB0D21}"/>
    <dgm:cxn modelId="{51F79436-3025-4DD2-B8CF-2F6C9021503C}" type="presOf" srcId="{B34526D2-D685-4EFF-A212-7C6206B6C1BF}" destId="{3F21359A-02B0-40DA-A8E1-C0DEA8FE5701}" srcOrd="0" destOrd="1" presId="urn:microsoft.com/office/officeart/2005/8/layout/hierarchy3"/>
    <dgm:cxn modelId="{E1AE7237-1179-46F3-87A5-D3167F5FA0BB}" srcId="{719A06FF-1FDC-4B01-904D-849EC43258EA}" destId="{1616B1CA-DB60-4BA7-B124-F3A215610C24}" srcOrd="6" destOrd="0" parTransId="{43845B3B-816F-4753-ACDF-3F3EDDECE37B}" sibTransId="{EEE58971-9F6F-4CAE-ADFF-43B9ED9EA22B}"/>
    <dgm:cxn modelId="{870BAE38-E6F0-4A30-89D3-6A93B941711A}" srcId="{392A5C5E-AE93-4D2D-9848-EB0DA8F771FD}" destId="{65ECF7AD-6486-4DE3-A00B-ACEA314BE75B}" srcOrd="0" destOrd="0" parTransId="{A1D1F7F1-34B6-4909-AE15-A23597CC6C05}" sibTransId="{171F7AD9-4652-4DDA-AA25-8DFFB53A56AE}"/>
    <dgm:cxn modelId="{ECE74739-8833-4AFF-8CA4-18673ABEB1CA}" type="presOf" srcId="{6D13D63D-A5D4-4C6A-BDEC-3F8A65752562}" destId="{7CE04EEC-C6E0-483F-B882-1E6CB03C7891}" srcOrd="0" destOrd="3" presId="urn:microsoft.com/office/officeart/2005/8/layout/hierarchy3"/>
    <dgm:cxn modelId="{CB94E839-A57A-48FF-BDFB-6B8DF8E16D4B}" type="presOf" srcId="{CB94C5D4-D36F-4583-9A27-B6A8A16237A2}" destId="{2CD96C92-7178-469F-8D5E-6A012EB3D0F5}" srcOrd="0" destOrd="0" presId="urn:microsoft.com/office/officeart/2005/8/layout/hierarchy3"/>
    <dgm:cxn modelId="{3BA4DC3C-06CB-44EE-B6ED-728F40564FC5}" type="presOf" srcId="{F33C78C2-2C7A-4665-BDD6-F43940D6E3C2}" destId="{3F21359A-02B0-40DA-A8E1-C0DEA8FE5701}" srcOrd="0" destOrd="0" presId="urn:microsoft.com/office/officeart/2005/8/layout/hierarchy3"/>
    <dgm:cxn modelId="{85CFAB3D-9F6D-4F3C-9DDD-2E4E8B31F809}" type="presOf" srcId="{F832C761-07AB-4B8A-BDDA-E645A11C77CF}" destId="{7CE04EEC-C6E0-483F-B882-1E6CB03C7891}" srcOrd="0" destOrd="5" presId="urn:microsoft.com/office/officeart/2005/8/layout/hierarchy3"/>
    <dgm:cxn modelId="{743CB63D-EF64-4E3E-B764-17200CCA2BC8}" srcId="{534C44E4-879D-400B-B194-2273C78D9F64}" destId="{51CA987F-7F06-496D-86FF-8BA8D1202A58}" srcOrd="1" destOrd="0" parTransId="{3A3F133E-102E-431D-B21E-BE6F9500A418}" sibTransId="{3F5F76F7-1160-4370-8292-4E86790999F4}"/>
    <dgm:cxn modelId="{F9AC9D5D-3349-4CE4-9835-EDAAE3087A87}" srcId="{2539C3C6-D578-41ED-B01F-A4E9F3056CA6}" destId="{5F6DCE37-7C44-4A48-88CC-C0BEDF4FC522}" srcOrd="0" destOrd="0" parTransId="{9C0A170A-A16F-4803-8634-765151FD1086}" sibTransId="{479DEFB2-558D-42F3-B50A-B62DB686B47A}"/>
    <dgm:cxn modelId="{21D4AA5D-35F1-47AF-8299-187D9580D937}" type="presOf" srcId="{792703FC-9D53-40A9-8E62-F680E19486E1}" destId="{E91CCCE0-1771-4E4A-BF64-39B50710CBB6}" srcOrd="0" destOrd="3" presId="urn:microsoft.com/office/officeart/2005/8/layout/hierarchy3"/>
    <dgm:cxn modelId="{CB55D55D-D560-475A-AE53-8280B094F41B}" type="presOf" srcId="{51CA987F-7F06-496D-86FF-8BA8D1202A58}" destId="{EF3116E2-85A4-4471-AA29-B53CD9047010}" srcOrd="0" destOrd="0" presId="urn:microsoft.com/office/officeart/2005/8/layout/hierarchy3"/>
    <dgm:cxn modelId="{B2D39D5E-6584-4FC9-B6DC-5A6E10276581}" type="presOf" srcId="{534C44E4-879D-400B-B194-2273C78D9F64}" destId="{ABE54667-18C0-409F-B834-5DE3F54FEC59}" srcOrd="1" destOrd="0" presId="urn:microsoft.com/office/officeart/2005/8/layout/hierarchy3"/>
    <dgm:cxn modelId="{A292C041-2CDC-40A9-9B93-88EA816C8EC6}" type="presOf" srcId="{1616B1CA-DB60-4BA7-B124-F3A215610C24}" destId="{BEA5FD04-3757-45A2-A521-10569FBC5A7A}" srcOrd="0" destOrd="0" presId="urn:microsoft.com/office/officeart/2005/8/layout/hierarchy3"/>
    <dgm:cxn modelId="{12BFAD62-AE75-4C6E-8B34-EAD7EBF82E81}" type="presOf" srcId="{F72E0901-FE09-4897-9567-4A8D2492E081}" destId="{03639312-9649-4466-B8A5-2F218E2F1B59}" srcOrd="0" destOrd="0" presId="urn:microsoft.com/office/officeart/2005/8/layout/hierarchy3"/>
    <dgm:cxn modelId="{AE005B63-87A3-46CD-8C88-A88B18B130F8}" type="presOf" srcId="{EAD0C3F4-94B4-416D-84E9-ADFB946BDB0D}" destId="{01B6AF34-063D-41FD-AC56-C4A5A7ADF887}" srcOrd="0" destOrd="1" presId="urn:microsoft.com/office/officeart/2005/8/layout/hierarchy3"/>
    <dgm:cxn modelId="{5586A343-8309-4D2E-9DEC-3127B2A423A5}" type="presOf" srcId="{534C44E4-879D-400B-B194-2273C78D9F64}" destId="{E17EAE02-EC21-4DA6-A029-D1927F7247E8}" srcOrd="0" destOrd="0" presId="urn:microsoft.com/office/officeart/2005/8/layout/hierarchy3"/>
    <dgm:cxn modelId="{F0890767-5210-4C06-95AA-0C0ED00D9E44}" srcId="{719A06FF-1FDC-4B01-904D-849EC43258EA}" destId="{C83D1E42-EAB7-4455-8C55-1B94CEEE4D95}" srcOrd="1" destOrd="0" parTransId="{726F35CE-DC26-47FC-A980-B4B679E19670}" sibTransId="{2B0C56E6-7533-4800-8C4B-084FC726914E}"/>
    <dgm:cxn modelId="{76AC2C67-1A4E-4C0C-835E-84A1DDFE3AF7}" type="presOf" srcId="{E26D8E8B-7E7D-4DFF-9406-2BD9CACCB663}" destId="{E91CCCE0-1771-4E4A-BF64-39B50710CBB6}" srcOrd="0" destOrd="7" presId="urn:microsoft.com/office/officeart/2005/8/layout/hierarchy3"/>
    <dgm:cxn modelId="{C637A347-8B62-45EE-9CE8-A913A1BD7F14}" type="presOf" srcId="{48D49989-ECC3-4195-8090-B6FF27F93349}" destId="{2835D83C-2FFA-404B-8286-5C061553BFBF}" srcOrd="1" destOrd="0" presId="urn:microsoft.com/office/officeart/2005/8/layout/hierarchy3"/>
    <dgm:cxn modelId="{9AB5AB67-1523-4438-8F9F-7BE096393A93}" type="presOf" srcId="{0A48A2C2-78C9-4AEA-9103-0537BB70F291}" destId="{A58EE5AF-2812-415B-9B39-DD4C8DA26585}" srcOrd="0" destOrd="2" presId="urn:microsoft.com/office/officeart/2005/8/layout/hierarchy3"/>
    <dgm:cxn modelId="{FC251968-CA36-443C-9BA2-0ADF2AA73F2A}" srcId="{2539C3C6-D578-41ED-B01F-A4E9F3056CA6}" destId="{F832C761-07AB-4B8A-BDDA-E645A11C77CF}" srcOrd="4" destOrd="0" parTransId="{2A78B8C1-335B-42CC-843E-37DAA41BB53E}" sibTransId="{0BCB146A-9121-4233-8478-EF5E17506114}"/>
    <dgm:cxn modelId="{5550A64A-F4EB-4ED1-936D-6D8DDA740CDD}" type="presOf" srcId="{0449E210-326B-444B-8E26-E2621E7ECE1C}" destId="{01B6AF34-063D-41FD-AC56-C4A5A7ADF887}" srcOrd="0" destOrd="4" presId="urn:microsoft.com/office/officeart/2005/8/layout/hierarchy3"/>
    <dgm:cxn modelId="{C519964C-5FFD-44FE-AAA3-D9FF8AFA9C0D}" srcId="{19E914C4-7CD9-4EF0-B9E4-429083666EFF}" destId="{F484C7FF-7B22-43A5-9AD1-6BB6BA3ECC2B}" srcOrd="3" destOrd="0" parTransId="{6E36CDCB-AE9B-4321-B4C1-D841CD08AE6B}" sibTransId="{47A3E55E-2F51-4EFD-8309-22EFC14C71D8}"/>
    <dgm:cxn modelId="{489E026E-C695-4C22-BCD9-9916F4487C1F}" type="presOf" srcId="{82AF414C-B6C0-47CE-8CA1-22FE3457D1C6}" destId="{4E474852-5EBD-437A-92E6-1D14055C43AC}" srcOrd="0" destOrd="0" presId="urn:microsoft.com/office/officeart/2005/8/layout/hierarchy3"/>
    <dgm:cxn modelId="{34554950-7FDA-4073-B7CD-128DFADBCFE6}" type="presOf" srcId="{02A73F9F-58D0-477D-B54D-5F78FA30CF95}" destId="{9D1B2FB5-2135-4778-B471-882EEF53E005}" srcOrd="0" destOrd="1" presId="urn:microsoft.com/office/officeart/2005/8/layout/hierarchy3"/>
    <dgm:cxn modelId="{8BBA0B71-E602-4207-BE06-F7ACF9B4E21F}" srcId="{C83D1E42-EAB7-4455-8C55-1B94CEEE4D95}" destId="{F72E0901-FE09-4897-9567-4A8D2492E081}" srcOrd="3" destOrd="0" parTransId="{56CF910B-5DB6-45EB-9C2C-9DEC9D3819B0}" sibTransId="{06336026-ECA1-481D-9B89-31790ED6856B}"/>
    <dgm:cxn modelId="{B3E20E71-646A-4934-B942-BA3C4B715EFF}" type="presOf" srcId="{56EF8448-BE85-43EB-A8A5-E472CFBA798A}" destId="{E91CCCE0-1771-4E4A-BF64-39B50710CBB6}" srcOrd="0" destOrd="4" presId="urn:microsoft.com/office/officeart/2005/8/layout/hierarchy3"/>
    <dgm:cxn modelId="{C86D3471-019A-4CCC-BC3D-34F5C6EDDDD6}" srcId="{F1CEEA80-3667-4C87-B62C-751002607663}" destId="{0449E210-326B-444B-8E26-E2621E7ECE1C}" srcOrd="3" destOrd="0" parTransId="{0DD206F6-D4BE-440B-8CDF-82E1FC6EFD4C}" sibTransId="{5BD253D2-C049-43CA-960D-4D01F1A3CE14}"/>
    <dgm:cxn modelId="{E2C87A52-527E-45F9-A03C-02CA1BACD95D}" type="presOf" srcId="{DC6BEDE9-5977-4347-A23E-3B0F2DD9EF33}" destId="{A08E1255-819B-4FB6-BB0F-DDFB30DD087C}" srcOrd="0" destOrd="2" presId="urn:microsoft.com/office/officeart/2005/8/layout/hierarchy3"/>
    <dgm:cxn modelId="{096B8F74-A91C-4C13-B540-5B78CD236551}" type="presOf" srcId="{3A3F133E-102E-431D-B21E-BE6F9500A418}" destId="{22639D7F-F961-4F82-92D6-364AE086C2BC}" srcOrd="0" destOrd="0" presId="urn:microsoft.com/office/officeart/2005/8/layout/hierarchy3"/>
    <dgm:cxn modelId="{C4B72475-F608-457C-ACE8-79D765F82E3F}" type="presOf" srcId="{673A222A-F69F-46B4-BB7F-8914E96C24A4}" destId="{79D265F5-E454-443C-9A50-0424D2F23291}" srcOrd="0" destOrd="0" presId="urn:microsoft.com/office/officeart/2005/8/layout/hierarchy3"/>
    <dgm:cxn modelId="{DD085556-F988-42F9-A6C2-A28892590CF7}" type="presOf" srcId="{82A4A184-B103-481E-BC00-274172180C64}" destId="{4E474852-5EBD-437A-92E6-1D14055C43AC}" srcOrd="0" destOrd="2" presId="urn:microsoft.com/office/officeart/2005/8/layout/hierarchy3"/>
    <dgm:cxn modelId="{072BD958-FA57-4E94-950B-EFC1308D9907}" srcId="{C83D1E42-EAB7-4455-8C55-1B94CEEE4D95}" destId="{F33C78C2-2C7A-4665-BDD6-F43940D6E3C2}" srcOrd="2" destOrd="0" parTransId="{673A222A-F69F-46B4-BB7F-8914E96C24A4}" sibTransId="{68FCD2E3-70D4-45A0-8A2E-EA35A0EFF297}"/>
    <dgm:cxn modelId="{28ACF678-1559-4E2C-A6E5-C176D0FF3B3B}" srcId="{19E914C4-7CD9-4EF0-B9E4-429083666EFF}" destId="{07DBAC66-24F3-4037-B8BD-67D16955CAC4}" srcOrd="2" destOrd="0" parTransId="{5B0E9BB4-85EE-44A6-ADDD-B32F0E7742DC}" sibTransId="{2DE1EE31-1987-4952-A1C2-9BBF7402549E}"/>
    <dgm:cxn modelId="{B2FF5A59-748A-4B44-B893-73AB5D33C378}" type="presOf" srcId="{235A5A2D-4BA8-4F5C-8FE2-0E4600EA542F}" destId="{37F1862F-C9D0-4CBF-8D5F-D4DF53A44228}" srcOrd="0" destOrd="0" presId="urn:microsoft.com/office/officeart/2005/8/layout/hierarchy3"/>
    <dgm:cxn modelId="{3E0A6D7A-7056-404C-BF76-CADA2FA191B7}" srcId="{92697A6E-4FD7-448A-895D-B1BEB4030B68}" destId="{5D212DF1-44DC-432C-A0A6-BEA8AE1996CA}" srcOrd="1" destOrd="0" parTransId="{EBB31C19-6717-4815-A473-6F8E003FB3E7}" sibTransId="{E53FA32C-D3DB-4467-AE9C-691B2A1BFBCD}"/>
    <dgm:cxn modelId="{BB7CC27D-15C7-4DC5-92C2-20FB513C906D}" type="presOf" srcId="{C83D1E42-EAB7-4455-8C55-1B94CEEE4D95}" destId="{7CA67CE1-B959-415C-B7AD-A938F9886966}" srcOrd="1" destOrd="0" presId="urn:microsoft.com/office/officeart/2005/8/layout/hierarchy3"/>
    <dgm:cxn modelId="{39413A80-55C0-48F7-B5BF-8A8534658662}" srcId="{719A06FF-1FDC-4B01-904D-849EC43258EA}" destId="{392A5C5E-AE93-4D2D-9848-EB0DA8F771FD}" srcOrd="5" destOrd="0" parTransId="{4C8E5EE3-4575-44D6-B370-B1A8EE5664A4}" sibTransId="{7BACECEA-68AD-4AE0-A964-9B59FB4144A6}"/>
    <dgm:cxn modelId="{0E3A8C83-4D9E-499A-BED2-774FF1B34F7A}" srcId="{DEF9AD4F-2F01-40A9-A5F3-486740168B2F}" destId="{E26D8E8B-7E7D-4DFF-9406-2BD9CACCB663}" srcOrd="6" destOrd="0" parTransId="{25570194-08C0-4F1A-8C78-210CD8096DEE}" sibTransId="{C3F959B5-10F4-4521-AD4A-B0C85DD00110}"/>
    <dgm:cxn modelId="{C99D8587-BF87-486D-8D49-638C233DCD09}" srcId="{719A06FF-1FDC-4B01-904D-849EC43258EA}" destId="{48D49989-ECC3-4195-8090-B6FF27F93349}" srcOrd="0" destOrd="0" parTransId="{D25F33FF-6FBA-4CC1-80D8-B5E04E94B7C8}" sibTransId="{9AA4C51C-E679-4ABE-8087-958E8C12F58F}"/>
    <dgm:cxn modelId="{17BCB692-A4EC-4E6C-BC53-E70EAEE7C786}" type="presOf" srcId="{65ECF7AD-6486-4DE3-A00B-ACEA314BE75B}" destId="{6285A02F-1856-4FB5-8FA9-EDBC24ECB8DD}" srcOrd="0" destOrd="0" presId="urn:microsoft.com/office/officeart/2005/8/layout/hierarchy3"/>
    <dgm:cxn modelId="{A3160D96-B256-4F01-A35B-5A248FA984A8}" type="presOf" srcId="{DEF9AD4F-2F01-40A9-A5F3-486740168B2F}" destId="{E91CCCE0-1771-4E4A-BF64-39B50710CBB6}" srcOrd="0" destOrd="0" presId="urn:microsoft.com/office/officeart/2005/8/layout/hierarchy3"/>
    <dgm:cxn modelId="{47017396-293E-4AAE-B7C5-0B27F3DFB154}" srcId="{C83D1E42-EAB7-4455-8C55-1B94CEEE4D95}" destId="{2539C3C6-D578-41ED-B01F-A4E9F3056CA6}" srcOrd="0" destOrd="0" parTransId="{B0546DFF-84E9-4DD9-BAF1-5CAE3296E5BD}" sibTransId="{A075D1E9-9C82-40AE-BAB1-CA606EF9C892}"/>
    <dgm:cxn modelId="{481BFE97-4C67-459A-A0BC-1D1810225CBD}" type="presOf" srcId="{6947FB53-8146-4BAC-B240-B3097FE75A6B}" destId="{7CE04EEC-C6E0-483F-B882-1E6CB03C7891}" srcOrd="0" destOrd="4" presId="urn:microsoft.com/office/officeart/2005/8/layout/hierarchy3"/>
    <dgm:cxn modelId="{1DB88A99-72C5-4201-85B8-45A419B5B10C}" srcId="{48D49989-ECC3-4195-8090-B6FF27F93349}" destId="{DEF9AD4F-2F01-40A9-A5F3-486740168B2F}" srcOrd="0" destOrd="0" parTransId="{1DB7E7F0-5792-4D90-BC16-9D94169E4F67}" sibTransId="{EFCE54E8-8BC0-4364-9A0C-22BC8981D9B4}"/>
    <dgm:cxn modelId="{613E289A-30C9-420A-8BE0-032122848D39}" srcId="{48D49989-ECC3-4195-8090-B6FF27F93349}" destId="{1EDE29EB-B7F6-40C0-88F6-33C4AD011A54}" srcOrd="2" destOrd="0" parTransId="{C9D1BD51-3050-4395-B6EB-FAEBD0F44E03}" sibTransId="{3F109508-A328-41FA-B316-DBFB4195F6A4}"/>
    <dgm:cxn modelId="{FA3D609A-4174-4068-8554-9A76893FA09B}" srcId="{F72E0901-FE09-4897-9567-4A8D2492E081}" destId="{A6F59595-56D7-4578-A2EC-90E676F54CA3}" srcOrd="0" destOrd="0" parTransId="{37438A52-8F1D-4072-94D9-CB81BC22137A}" sibTransId="{2A82644B-441A-45F9-BE2F-DEBBBACA3FEA}"/>
    <dgm:cxn modelId="{74D78F9C-427F-49EB-8646-E1C1ABC8A009}" srcId="{19E914C4-7CD9-4EF0-B9E4-429083666EFF}" destId="{4796146B-9C75-406E-8A7E-41D0365A8989}" srcOrd="1" destOrd="0" parTransId="{D8B0FA95-0001-41BC-B9A1-C7AC1C4DACB7}" sibTransId="{0C4811E4-7CD0-43EC-9FCB-B3A620B0AC98}"/>
    <dgm:cxn modelId="{2D0C0DA3-A1C0-429C-AF2F-03FB41A28EE1}" type="presOf" srcId="{973AF83D-DB89-4693-B6CC-E49B41762795}" destId="{971E0209-5CB0-4C81-A373-85D95A0810A9}" srcOrd="0" destOrd="0" presId="urn:microsoft.com/office/officeart/2005/8/layout/hierarchy3"/>
    <dgm:cxn modelId="{792645A3-960F-46EE-90B5-C43A46FC645F}" srcId="{1EDE29EB-B7F6-40C0-88F6-33C4AD011A54}" destId="{0A48A2C2-78C9-4AEA-9103-0537BB70F291}" srcOrd="1" destOrd="0" parTransId="{0AF18162-6279-45D3-847A-5C02CAD4B930}" sibTransId="{5ED53368-C026-4399-8907-0F0A1915572F}"/>
    <dgm:cxn modelId="{A5302EA5-FD3C-49B7-8FF5-1BDB5C9A2FD6}" type="presOf" srcId="{56CF910B-5DB6-45EB-9C2C-9DEC9D3819B0}" destId="{A16577FE-7FCC-466C-BB1D-20FEF0764AA4}" srcOrd="0" destOrd="0" presId="urn:microsoft.com/office/officeart/2005/8/layout/hierarchy3"/>
    <dgm:cxn modelId="{C54CE7A5-FD90-4B4B-A8C5-66DE14640ABB}" srcId="{534C44E4-879D-400B-B194-2273C78D9F64}" destId="{CB94C5D4-D36F-4583-9A27-B6A8A16237A2}" srcOrd="2" destOrd="0" parTransId="{63D4B9A1-4BBA-4BD2-8E9B-C5D213F60D4B}" sibTransId="{A661BA82-9CA5-40E0-949E-F00DFF286517}"/>
    <dgm:cxn modelId="{E1F908A6-5B2B-499B-9B49-142AE8B94F52}" srcId="{235A5A2D-4BA8-4F5C-8FE2-0E4600EA542F}" destId="{F1CEEA80-3667-4C87-B62C-751002607663}" srcOrd="0" destOrd="0" parTransId="{C4DB5D17-7996-46FE-992E-503E940FE69B}" sibTransId="{09B78A36-F9D2-4CAB-BF17-BEB7CB0EB0A6}"/>
    <dgm:cxn modelId="{138766AB-66C5-4D3F-B55E-087BC3B3EEC0}" type="presOf" srcId="{48D49989-ECC3-4195-8090-B6FF27F93349}" destId="{14DDD9AC-29CA-4169-908A-E1FE8B50CEF4}" srcOrd="0" destOrd="0" presId="urn:microsoft.com/office/officeart/2005/8/layout/hierarchy3"/>
    <dgm:cxn modelId="{8778B4AC-B755-4719-8CC3-67D1735210D2}" type="presOf" srcId="{719A06FF-1FDC-4B01-904D-849EC43258EA}" destId="{7829A3AC-7487-4EB8-B486-8BFFC58A1ABE}" srcOrd="0" destOrd="0" presId="urn:microsoft.com/office/officeart/2005/8/layout/hierarchy3"/>
    <dgm:cxn modelId="{296710AF-B793-46FF-A602-5987C236C6C8}" srcId="{82AF414C-B6C0-47CE-8CA1-22FE3457D1C6}" destId="{6A2A8E97-3772-44D2-BBAC-A4837E37AB57}" srcOrd="0" destOrd="0" parTransId="{E2326475-42EE-4FC0-B022-CE8FF297F11A}" sibTransId="{E49EA406-F8F3-4F7C-92C9-0EA78AAECA12}"/>
    <dgm:cxn modelId="{61F64BAF-B048-4DCC-81AA-79221D923233}" srcId="{DEF9AD4F-2F01-40A9-A5F3-486740168B2F}" destId="{792703FC-9D53-40A9-8E62-F680E19486E1}" srcOrd="2" destOrd="0" parTransId="{DB6651ED-91CA-49E4-9587-466F2CE74AD4}" sibTransId="{29B3F0CE-2DA1-4091-9657-89A8531D5EDB}"/>
    <dgm:cxn modelId="{68F10DB0-7858-4B1F-AF5B-8F2DCCD9F00F}" type="presOf" srcId="{BB5C6074-1862-42CB-A026-2A0B53F15654}" destId="{7CE04EEC-C6E0-483F-B882-1E6CB03C7891}" srcOrd="0" destOrd="2" presId="urn:microsoft.com/office/officeart/2005/8/layout/hierarchy3"/>
    <dgm:cxn modelId="{9C602DB1-49BA-432B-A099-FFCAAB616EE5}" type="presOf" srcId="{757BA0AF-3DDF-42D7-BCD4-EDBA0E65A74F}" destId="{D8F49E5F-A130-4786-A7BE-9758DA3DD33A}" srcOrd="0" destOrd="0" presId="urn:microsoft.com/office/officeart/2005/8/layout/hierarchy3"/>
    <dgm:cxn modelId="{115596B1-C9CC-4CB0-9CFE-D6ED09E56EC8}" srcId="{2539C3C6-D578-41ED-B01F-A4E9F3056CA6}" destId="{6947FB53-8146-4BAC-B240-B3097FE75A6B}" srcOrd="3" destOrd="0" parTransId="{AF16782A-B71C-47D3-9623-248F391714B9}" sibTransId="{9EBBB33D-617F-41E4-B3F9-D1BD5E2E379F}"/>
    <dgm:cxn modelId="{294662B3-B744-45E0-A670-C9D92CC61C5C}" srcId="{DEF9AD4F-2F01-40A9-A5F3-486740168B2F}" destId="{117D590A-22B9-4A2E-B66C-190361CC7864}" srcOrd="7" destOrd="0" parTransId="{7B8A3150-C916-442D-82DD-4C084EBA4430}" sibTransId="{D51E3946-8FD1-4EA6-AD4B-289AEEC41107}"/>
    <dgm:cxn modelId="{E30479B4-EA53-4290-979A-686494E1F6DA}" type="presOf" srcId="{19E914C4-7CD9-4EF0-B9E4-429083666EFF}" destId="{AA964D08-CFAD-4E6F-808F-CF1DDFFA5277}" srcOrd="1" destOrd="0" presId="urn:microsoft.com/office/officeart/2005/8/layout/hierarchy3"/>
    <dgm:cxn modelId="{5150E7B4-2EE7-47DB-B8E1-3BF5D36AED92}" type="presOf" srcId="{19E914C4-7CD9-4EF0-B9E4-429083666EFF}" destId="{99465988-C415-4934-8CFB-AC98785A21D8}" srcOrd="0" destOrd="0" presId="urn:microsoft.com/office/officeart/2005/8/layout/hierarchy3"/>
    <dgm:cxn modelId="{778C16B8-1DBA-4E2C-BB17-BDE7370273D8}" type="presOf" srcId="{C9D1BD51-3050-4395-B6EB-FAEBD0F44E03}" destId="{E9BF959E-ACA8-43E5-967C-A563A97A3611}" srcOrd="0" destOrd="0" presId="urn:microsoft.com/office/officeart/2005/8/layout/hierarchy3"/>
    <dgm:cxn modelId="{698BF2BB-2883-4633-AEF7-FF440B988A67}" srcId="{DEF9AD4F-2F01-40A9-A5F3-486740168B2F}" destId="{6FDE2A67-37C9-45B5-854D-5F03CE2663C8}" srcOrd="0" destOrd="0" parTransId="{FB9A8767-1EC7-4D7C-96CA-87B146293500}" sibTransId="{219D24D1-E3FF-47CD-8289-FF9EEB0AC8C3}"/>
    <dgm:cxn modelId="{098511BC-5301-4FA0-937C-A08ACEBAC3AE}" srcId="{DEF9AD4F-2F01-40A9-A5F3-486740168B2F}" destId="{8EF066E6-7785-4D6A-B882-AEEBC45F0B78}" srcOrd="5" destOrd="0" parTransId="{160417BA-3D01-4C50-B9FB-D2E6F851D16D}" sibTransId="{7601BFC5-A61A-4715-B180-0DF1F606A72B}"/>
    <dgm:cxn modelId="{52C0DBBD-BCB2-4E6D-B01A-58DA2F03DFC8}" srcId="{F33C78C2-2C7A-4665-BDD6-F43940D6E3C2}" destId="{B34526D2-D685-4EFF-A212-7C6206B6C1BF}" srcOrd="0" destOrd="0" parTransId="{AEBAC837-FCB3-4C5E-A0D8-87502A97C5C8}" sibTransId="{259D72F9-9082-4C96-9998-A0ED3A276C71}"/>
    <dgm:cxn modelId="{68223FBE-34F5-4B39-963D-5C34356B0F14}" type="presOf" srcId="{1DB7E7F0-5792-4D90-BC16-9D94169E4F67}" destId="{3A4611BA-F372-436F-9A00-9FABA43796A8}" srcOrd="0" destOrd="0" presId="urn:microsoft.com/office/officeart/2005/8/layout/hierarchy3"/>
    <dgm:cxn modelId="{921046C3-569B-4B48-B14A-B991250D4DF3}" type="presOf" srcId="{D8B0FA95-0001-41BC-B9A1-C7AC1C4DACB7}" destId="{861BA48E-65D9-4167-B629-131B37A70154}" srcOrd="0" destOrd="0" presId="urn:microsoft.com/office/officeart/2005/8/layout/hierarchy3"/>
    <dgm:cxn modelId="{504668C3-1553-4330-B79F-1CB59EBF2B6B}" type="presOf" srcId="{A1D1F7F1-34B6-4909-AE15-A23597CC6C05}" destId="{A03ECE81-9C19-4A1B-B170-AEF946112128}" srcOrd="0" destOrd="0" presId="urn:microsoft.com/office/officeart/2005/8/layout/hierarchy3"/>
    <dgm:cxn modelId="{604D4BCC-98EB-491D-A6F2-03082DD9D9F1}" type="presOf" srcId="{6A2A8E97-3772-44D2-BBAC-A4837E37AB57}" destId="{4E474852-5EBD-437A-92E6-1D14055C43AC}" srcOrd="0" destOrd="1" presId="urn:microsoft.com/office/officeart/2005/8/layout/hierarchy3"/>
    <dgm:cxn modelId="{4542FACE-35EF-4FFB-BCD6-5EB0583AE555}" type="presOf" srcId="{64722FE2-ACB4-4B7C-AD3F-3A21007AB02E}" destId="{01B6AF34-063D-41FD-AC56-C4A5A7ADF887}" srcOrd="0" destOrd="2" presId="urn:microsoft.com/office/officeart/2005/8/layout/hierarchy3"/>
    <dgm:cxn modelId="{106EC0CF-0057-44B0-830C-971E1301EC99}" srcId="{235A5A2D-4BA8-4F5C-8FE2-0E4600EA542F}" destId="{82AF414C-B6C0-47CE-8CA1-22FE3457D1C6}" srcOrd="1" destOrd="0" parTransId="{733C325F-651F-4E52-AA91-A6BABBDEC364}" sibTransId="{213B5F41-3A64-476E-9BA2-C90FBFA6D692}"/>
    <dgm:cxn modelId="{96B30ED5-7D87-465B-B4FB-DB94A81E7CA8}" type="presOf" srcId="{87A2DF4E-173E-458E-B9E2-1E944C0F0CA2}" destId="{8731F0AF-6907-459F-97EC-AD15856E969F}" srcOrd="0" destOrd="0" presId="urn:microsoft.com/office/officeart/2005/8/layout/hierarchy3"/>
    <dgm:cxn modelId="{787C14D6-7ED6-4E0A-A96F-46B68916408C}" type="presOf" srcId="{733C325F-651F-4E52-AA91-A6BABBDEC364}" destId="{C95C2180-D928-49FE-AD54-6F32783CD47B}" srcOrd="0" destOrd="0" presId="urn:microsoft.com/office/officeart/2005/8/layout/hierarchy3"/>
    <dgm:cxn modelId="{667BD6D7-8F09-4A99-8191-392B51CC46D0}" type="presOf" srcId="{2539C3C6-D578-41ED-B01F-A4E9F3056CA6}" destId="{7CE04EEC-C6E0-483F-B882-1E6CB03C7891}" srcOrd="0" destOrd="0" presId="urn:microsoft.com/office/officeart/2005/8/layout/hierarchy3"/>
    <dgm:cxn modelId="{283DA4D9-96A6-4D59-9497-021B42F4D3E7}" type="presOf" srcId="{E1D2FB4A-A82E-42B9-8545-4C793A1676FA}" destId="{8ED46CD9-3C99-4F4D-B86F-9B161EC86943}" srcOrd="0" destOrd="0" presId="urn:microsoft.com/office/officeart/2005/8/layout/hierarchy3"/>
    <dgm:cxn modelId="{B52111DA-E8D1-4E21-B8E5-DE2DEA14EDE5}" type="presOf" srcId="{392A5C5E-AE93-4D2D-9848-EB0DA8F771FD}" destId="{72CF0795-C624-4795-AEBD-39E5381879AD}" srcOrd="0" destOrd="0" presId="urn:microsoft.com/office/officeart/2005/8/layout/hierarchy3"/>
    <dgm:cxn modelId="{0348F8DA-D524-40A1-846B-E51704DB7659}" type="presOf" srcId="{C73572F2-2B53-4E49-A2A3-CBF91484A0AD}" destId="{A08E1255-819B-4FB6-BB0F-DDFB30DD087C}" srcOrd="0" destOrd="1" presId="urn:microsoft.com/office/officeart/2005/8/layout/hierarchy3"/>
    <dgm:cxn modelId="{D4DC2BDD-820B-48AF-9562-48D891A08865}" srcId="{C83D1E42-EAB7-4455-8C55-1B94CEEE4D95}" destId="{03EAF00A-472F-4A38-87DB-CDDA74460621}" srcOrd="1" destOrd="0" parTransId="{6BD27115-653D-47C0-AF26-107CE51B2804}" sibTransId="{6CD6F299-4BD1-4DC6-8ED3-688D59AC838E}"/>
    <dgm:cxn modelId="{D7DC6BDE-04E8-46E4-88E7-92B4ACFCC90B}" type="presOf" srcId="{5D212DF1-44DC-432C-A0A6-BEA8AE1996CA}" destId="{9D1B2FB5-2135-4778-B471-882EEF53E005}" srcOrd="0" destOrd="2" presId="urn:microsoft.com/office/officeart/2005/8/layout/hierarchy3"/>
    <dgm:cxn modelId="{8625C5DE-C13B-4435-A949-65A1B4BD431F}" srcId="{DEF9AD4F-2F01-40A9-A5F3-486740168B2F}" destId="{D458565E-FA84-47A3-967A-7C3255AB9247}" srcOrd="1" destOrd="0" parTransId="{1E8EE7EA-2649-466F-B286-F5BECD508527}" sibTransId="{EE16A3E7-089A-4CC0-896E-E87F295661FB}"/>
    <dgm:cxn modelId="{8028EBDF-B571-408B-99A5-F60992B2E971}" type="presOf" srcId="{1616B1CA-DB60-4BA7-B124-F3A215610C24}" destId="{ABB6FEEF-96FC-4121-BED4-BB00908ED1EE}" srcOrd="1" destOrd="0" presId="urn:microsoft.com/office/officeart/2005/8/layout/hierarchy3"/>
    <dgm:cxn modelId="{E870B2E0-B13F-4616-9018-E5FB0A5837CD}" type="presOf" srcId="{AD062550-E29B-478B-855F-1596DB4365F3}" destId="{BFF26211-908E-4613-B4A8-DA850D80904B}" srcOrd="0" destOrd="0" presId="urn:microsoft.com/office/officeart/2005/8/layout/hierarchy3"/>
    <dgm:cxn modelId="{672E70E1-532F-46EA-B178-3FF605C61A00}" type="presOf" srcId="{C83D1E42-EAB7-4455-8C55-1B94CEEE4D95}" destId="{C07A3327-0AEC-48EF-854C-A4985AA3FBDF}" srcOrd="0" destOrd="0" presId="urn:microsoft.com/office/officeart/2005/8/layout/hierarchy3"/>
    <dgm:cxn modelId="{3ECC6AE6-43D0-445E-94D5-EB5C2CA38611}" type="presOf" srcId="{03EAF00A-472F-4A38-87DB-CDDA74460621}" destId="{A08E1255-819B-4FB6-BB0F-DDFB30DD087C}" srcOrd="0" destOrd="0" presId="urn:microsoft.com/office/officeart/2005/8/layout/hierarchy3"/>
    <dgm:cxn modelId="{045E5FE7-0B1F-4E71-8B07-C151A297A948}" srcId="{19E914C4-7CD9-4EF0-B9E4-429083666EFF}" destId="{AD062550-E29B-478B-855F-1596DB4365F3}" srcOrd="0" destOrd="0" parTransId="{A466BB2F-5552-4906-B6CE-E13CBF0CB731}" sibTransId="{B4ECC354-2EE0-4692-A562-B867B25E36BE}"/>
    <dgm:cxn modelId="{7E07CFE7-F0D4-4F50-94EF-43E18B3F4E27}" type="presOf" srcId="{D458565E-FA84-47A3-967A-7C3255AB9247}" destId="{E91CCCE0-1771-4E4A-BF64-39B50710CBB6}" srcOrd="0" destOrd="2" presId="urn:microsoft.com/office/officeart/2005/8/layout/hierarchy3"/>
    <dgm:cxn modelId="{618FC9E8-55DC-4D00-858C-402E1AB75BAB}" type="presOf" srcId="{C4DB5D17-7996-46FE-992E-503E940FE69B}" destId="{645CE1E2-B91C-40EA-B1A5-B290C2A37894}" srcOrd="0" destOrd="0" presId="urn:microsoft.com/office/officeart/2005/8/layout/hierarchy3"/>
    <dgm:cxn modelId="{9F8A7AEB-447A-4E6F-9CC4-1CAE8B50744A}" srcId="{2539C3C6-D578-41ED-B01F-A4E9F3056CA6}" destId="{BB5C6074-1862-42CB-A026-2A0B53F15654}" srcOrd="1" destOrd="0" parTransId="{D28C3998-E9D0-4789-98A3-122BE070D496}" sibTransId="{B35075D1-939C-499C-B7F4-4104825F32A2}"/>
    <dgm:cxn modelId="{7C016AF2-3B74-4B2F-8C06-EA14B6C12936}" type="presOf" srcId="{5F6DCE37-7C44-4A48-88CC-C0BEDF4FC522}" destId="{7CE04EEC-C6E0-483F-B882-1E6CB03C7891}" srcOrd="0" destOrd="1" presId="urn:microsoft.com/office/officeart/2005/8/layout/hierarchy3"/>
    <dgm:cxn modelId="{D99C34F3-EA9B-4EB5-B6C2-881A7FCF1939}" type="presOf" srcId="{63D4B9A1-4BBA-4BD2-8E9B-C5D213F60D4B}" destId="{FD248DEE-40A6-45E6-B055-10492687D6C0}" srcOrd="0" destOrd="0" presId="urn:microsoft.com/office/officeart/2005/8/layout/hierarchy3"/>
    <dgm:cxn modelId="{BE9F6CF6-C3D0-4C1B-BEE0-5B25B65FEFC4}" srcId="{DEF9AD4F-2F01-40A9-A5F3-486740168B2F}" destId="{56EF8448-BE85-43EB-A8A5-E472CFBA798A}" srcOrd="3" destOrd="0" parTransId="{4CB745FD-AC6C-49C8-9EF5-10FD8020E748}" sibTransId="{02FBCD5F-1E25-4BEE-AA50-8432428D8726}"/>
    <dgm:cxn modelId="{6EB149F9-FB9D-4EAB-B5D5-23FD4F535099}" type="presOf" srcId="{235A5A2D-4BA8-4F5C-8FE2-0E4600EA542F}" destId="{5FB80042-4899-4500-BF92-C100AF3E61B9}" srcOrd="1" destOrd="0" presId="urn:microsoft.com/office/officeart/2005/8/layout/hierarchy3"/>
    <dgm:cxn modelId="{852011FD-58FC-454C-9D1D-1BD1B2E423ED}" type="presOf" srcId="{6E36CDCB-AE9B-4321-B4C1-D841CD08AE6B}" destId="{BF5A44D0-0FFC-4EBE-B809-FC24FF05293F}" srcOrd="0" destOrd="0" presId="urn:microsoft.com/office/officeart/2005/8/layout/hierarchy3"/>
    <dgm:cxn modelId="{D187AFFD-91AE-401B-937F-694D278F8BBC}" srcId="{719A06FF-1FDC-4B01-904D-849EC43258EA}" destId="{235A5A2D-4BA8-4F5C-8FE2-0E4600EA542F}" srcOrd="2" destOrd="0" parTransId="{B7DC0E62-F805-493E-A2AE-204F3CD4CA09}" sibTransId="{5DDEA0EE-D124-401A-9ECF-AE5124211A26}"/>
    <dgm:cxn modelId="{5F65AB3B-20A1-4F53-9920-270E34C04958}" type="presParOf" srcId="{7829A3AC-7487-4EB8-B486-8BFFC58A1ABE}" destId="{3E5745FC-2164-4838-AB69-0724D95F7E23}" srcOrd="0" destOrd="0" presId="urn:microsoft.com/office/officeart/2005/8/layout/hierarchy3"/>
    <dgm:cxn modelId="{109271D0-FF4F-4C55-B59F-F27658DA2535}" type="presParOf" srcId="{3E5745FC-2164-4838-AB69-0724D95F7E23}" destId="{6FE49103-AAB2-4D4D-A317-234B8D2BB4BD}" srcOrd="0" destOrd="0" presId="urn:microsoft.com/office/officeart/2005/8/layout/hierarchy3"/>
    <dgm:cxn modelId="{E62A0691-A6E2-4ADD-B735-34940673A2CA}" type="presParOf" srcId="{6FE49103-AAB2-4D4D-A317-234B8D2BB4BD}" destId="{14DDD9AC-29CA-4169-908A-E1FE8B50CEF4}" srcOrd="0" destOrd="0" presId="urn:microsoft.com/office/officeart/2005/8/layout/hierarchy3"/>
    <dgm:cxn modelId="{FF8010EA-77B4-4573-8645-F12ACBA3A58C}" type="presParOf" srcId="{6FE49103-AAB2-4D4D-A317-234B8D2BB4BD}" destId="{2835D83C-2FFA-404B-8286-5C061553BFBF}" srcOrd="1" destOrd="0" presId="urn:microsoft.com/office/officeart/2005/8/layout/hierarchy3"/>
    <dgm:cxn modelId="{18C36EF6-C484-43CE-B8EF-A5784BBFBC5D}" type="presParOf" srcId="{3E5745FC-2164-4838-AB69-0724D95F7E23}" destId="{C7A1060E-11D0-4411-B018-3544BEC18116}" srcOrd="1" destOrd="0" presId="urn:microsoft.com/office/officeart/2005/8/layout/hierarchy3"/>
    <dgm:cxn modelId="{0992AFA6-27E6-4B0F-8E93-DFED78316808}" type="presParOf" srcId="{C7A1060E-11D0-4411-B018-3544BEC18116}" destId="{3A4611BA-F372-436F-9A00-9FABA43796A8}" srcOrd="0" destOrd="0" presId="urn:microsoft.com/office/officeart/2005/8/layout/hierarchy3"/>
    <dgm:cxn modelId="{6E349D7C-2F9F-4998-B478-2D89E158305B}" type="presParOf" srcId="{C7A1060E-11D0-4411-B018-3544BEC18116}" destId="{E91CCCE0-1771-4E4A-BF64-39B50710CBB6}" srcOrd="1" destOrd="0" presId="urn:microsoft.com/office/officeart/2005/8/layout/hierarchy3"/>
    <dgm:cxn modelId="{72326491-AAD1-4487-AFD8-48F0916B253C}" type="presParOf" srcId="{C7A1060E-11D0-4411-B018-3544BEC18116}" destId="{8ED46CD9-3C99-4F4D-B86F-9B161EC86943}" srcOrd="2" destOrd="0" presId="urn:microsoft.com/office/officeart/2005/8/layout/hierarchy3"/>
    <dgm:cxn modelId="{4E6F2EC3-D727-4404-B63E-515EE87E4CF6}" type="presParOf" srcId="{C7A1060E-11D0-4411-B018-3544BEC18116}" destId="{9D1B2FB5-2135-4778-B471-882EEF53E005}" srcOrd="3" destOrd="0" presId="urn:microsoft.com/office/officeart/2005/8/layout/hierarchy3"/>
    <dgm:cxn modelId="{517B8D9E-1CB3-4FD8-B01C-E09E82BA122F}" type="presParOf" srcId="{C7A1060E-11D0-4411-B018-3544BEC18116}" destId="{E9BF959E-ACA8-43E5-967C-A563A97A3611}" srcOrd="4" destOrd="0" presId="urn:microsoft.com/office/officeart/2005/8/layout/hierarchy3"/>
    <dgm:cxn modelId="{163815C9-00C3-4CA1-A406-1FDC9D69E4E2}" type="presParOf" srcId="{C7A1060E-11D0-4411-B018-3544BEC18116}" destId="{A58EE5AF-2812-415B-9B39-DD4C8DA26585}" srcOrd="5" destOrd="0" presId="urn:microsoft.com/office/officeart/2005/8/layout/hierarchy3"/>
    <dgm:cxn modelId="{88F0D324-69FA-4465-84A6-709419E151A0}" type="presParOf" srcId="{7829A3AC-7487-4EB8-B486-8BFFC58A1ABE}" destId="{C0F51FA4-2C0D-453C-98C6-D9FEC5537843}" srcOrd="1" destOrd="0" presId="urn:microsoft.com/office/officeart/2005/8/layout/hierarchy3"/>
    <dgm:cxn modelId="{13946C2E-8989-4B78-8782-D02B11C760B1}" type="presParOf" srcId="{C0F51FA4-2C0D-453C-98C6-D9FEC5537843}" destId="{1C86F1F6-E2C5-4D95-BC38-7137F95937FA}" srcOrd="0" destOrd="0" presId="urn:microsoft.com/office/officeart/2005/8/layout/hierarchy3"/>
    <dgm:cxn modelId="{1B1BCF43-924C-4E77-BA59-199FB7EBEEA2}" type="presParOf" srcId="{1C86F1F6-E2C5-4D95-BC38-7137F95937FA}" destId="{C07A3327-0AEC-48EF-854C-A4985AA3FBDF}" srcOrd="0" destOrd="0" presId="urn:microsoft.com/office/officeart/2005/8/layout/hierarchy3"/>
    <dgm:cxn modelId="{D0D5ADE1-BF4D-46AF-B087-0BD1B2E60795}" type="presParOf" srcId="{1C86F1F6-E2C5-4D95-BC38-7137F95937FA}" destId="{7CA67CE1-B959-415C-B7AD-A938F9886966}" srcOrd="1" destOrd="0" presId="urn:microsoft.com/office/officeart/2005/8/layout/hierarchy3"/>
    <dgm:cxn modelId="{19EAE61C-2540-4C92-BACA-E64FC188E2A0}" type="presParOf" srcId="{C0F51FA4-2C0D-453C-98C6-D9FEC5537843}" destId="{A13C6012-B05E-4D81-AB5D-6DAB503BD5E0}" srcOrd="1" destOrd="0" presId="urn:microsoft.com/office/officeart/2005/8/layout/hierarchy3"/>
    <dgm:cxn modelId="{29BC9DD7-DCC8-4116-94CF-10FE390B42B3}" type="presParOf" srcId="{A13C6012-B05E-4D81-AB5D-6DAB503BD5E0}" destId="{2A931F29-0865-4A60-AC94-7DAB9FF66E79}" srcOrd="0" destOrd="0" presId="urn:microsoft.com/office/officeart/2005/8/layout/hierarchy3"/>
    <dgm:cxn modelId="{2BCB3316-3B44-4A2B-9CFC-0D3943705EC8}" type="presParOf" srcId="{A13C6012-B05E-4D81-AB5D-6DAB503BD5E0}" destId="{7CE04EEC-C6E0-483F-B882-1E6CB03C7891}" srcOrd="1" destOrd="0" presId="urn:microsoft.com/office/officeart/2005/8/layout/hierarchy3"/>
    <dgm:cxn modelId="{7DC76B4C-C1BB-4173-95F6-898768A58950}" type="presParOf" srcId="{A13C6012-B05E-4D81-AB5D-6DAB503BD5E0}" destId="{ABEB4C8B-44DA-4005-95C9-502A45ECC201}" srcOrd="2" destOrd="0" presId="urn:microsoft.com/office/officeart/2005/8/layout/hierarchy3"/>
    <dgm:cxn modelId="{590D7AF4-3595-4AF7-B1CA-C48F725C4389}" type="presParOf" srcId="{A13C6012-B05E-4D81-AB5D-6DAB503BD5E0}" destId="{A08E1255-819B-4FB6-BB0F-DDFB30DD087C}" srcOrd="3" destOrd="0" presId="urn:microsoft.com/office/officeart/2005/8/layout/hierarchy3"/>
    <dgm:cxn modelId="{3B55F280-B4C9-4EEE-A7A7-97EF34108842}" type="presParOf" srcId="{A13C6012-B05E-4D81-AB5D-6DAB503BD5E0}" destId="{79D265F5-E454-443C-9A50-0424D2F23291}" srcOrd="4" destOrd="0" presId="urn:microsoft.com/office/officeart/2005/8/layout/hierarchy3"/>
    <dgm:cxn modelId="{F7417E13-A7F7-4E15-9D56-DF6046C9C25F}" type="presParOf" srcId="{A13C6012-B05E-4D81-AB5D-6DAB503BD5E0}" destId="{3F21359A-02B0-40DA-A8E1-C0DEA8FE5701}" srcOrd="5" destOrd="0" presId="urn:microsoft.com/office/officeart/2005/8/layout/hierarchy3"/>
    <dgm:cxn modelId="{A0AB70EF-FFCA-4BDB-AF6C-DEF4D5D60105}" type="presParOf" srcId="{A13C6012-B05E-4D81-AB5D-6DAB503BD5E0}" destId="{A16577FE-7FCC-466C-BB1D-20FEF0764AA4}" srcOrd="6" destOrd="0" presId="urn:microsoft.com/office/officeart/2005/8/layout/hierarchy3"/>
    <dgm:cxn modelId="{5A8047C0-CE7E-417F-BA89-162AD065371B}" type="presParOf" srcId="{A13C6012-B05E-4D81-AB5D-6DAB503BD5E0}" destId="{03639312-9649-4466-B8A5-2F218E2F1B59}" srcOrd="7" destOrd="0" presId="urn:microsoft.com/office/officeart/2005/8/layout/hierarchy3"/>
    <dgm:cxn modelId="{84B2AAFE-5946-4B92-A904-7543B86D3B81}" type="presParOf" srcId="{7829A3AC-7487-4EB8-B486-8BFFC58A1ABE}" destId="{3F8DBECE-F750-477D-B7E7-6F43AA3BDA1E}" srcOrd="2" destOrd="0" presId="urn:microsoft.com/office/officeart/2005/8/layout/hierarchy3"/>
    <dgm:cxn modelId="{939DF2D7-FEF6-4C3E-8245-7FEB46FE1458}" type="presParOf" srcId="{3F8DBECE-F750-477D-B7E7-6F43AA3BDA1E}" destId="{CE4EAF1C-1EB1-4DAC-B62F-BA905965F6D5}" srcOrd="0" destOrd="0" presId="urn:microsoft.com/office/officeart/2005/8/layout/hierarchy3"/>
    <dgm:cxn modelId="{6EBABF7E-F098-4107-9141-33F58B0701CD}" type="presParOf" srcId="{CE4EAF1C-1EB1-4DAC-B62F-BA905965F6D5}" destId="{37F1862F-C9D0-4CBF-8D5F-D4DF53A44228}" srcOrd="0" destOrd="0" presId="urn:microsoft.com/office/officeart/2005/8/layout/hierarchy3"/>
    <dgm:cxn modelId="{712A8C74-4D43-42A6-B080-C08B224B4153}" type="presParOf" srcId="{CE4EAF1C-1EB1-4DAC-B62F-BA905965F6D5}" destId="{5FB80042-4899-4500-BF92-C100AF3E61B9}" srcOrd="1" destOrd="0" presId="urn:microsoft.com/office/officeart/2005/8/layout/hierarchy3"/>
    <dgm:cxn modelId="{93ABA185-2934-4B89-B42D-EB437E2C83AA}" type="presParOf" srcId="{3F8DBECE-F750-477D-B7E7-6F43AA3BDA1E}" destId="{17C8F725-8FE8-4A56-9296-F29EDCBA6317}" srcOrd="1" destOrd="0" presId="urn:microsoft.com/office/officeart/2005/8/layout/hierarchy3"/>
    <dgm:cxn modelId="{F6014DD5-11D1-441E-8A3A-3D5B7CB6AF3D}" type="presParOf" srcId="{17C8F725-8FE8-4A56-9296-F29EDCBA6317}" destId="{645CE1E2-B91C-40EA-B1A5-B290C2A37894}" srcOrd="0" destOrd="0" presId="urn:microsoft.com/office/officeart/2005/8/layout/hierarchy3"/>
    <dgm:cxn modelId="{B1C14B47-E736-4F9C-A373-B20DF4D71C7C}" type="presParOf" srcId="{17C8F725-8FE8-4A56-9296-F29EDCBA6317}" destId="{01B6AF34-063D-41FD-AC56-C4A5A7ADF887}" srcOrd="1" destOrd="0" presId="urn:microsoft.com/office/officeart/2005/8/layout/hierarchy3"/>
    <dgm:cxn modelId="{1F308E37-8CFD-4A5A-9139-AA5200125622}" type="presParOf" srcId="{17C8F725-8FE8-4A56-9296-F29EDCBA6317}" destId="{C95C2180-D928-49FE-AD54-6F32783CD47B}" srcOrd="2" destOrd="0" presId="urn:microsoft.com/office/officeart/2005/8/layout/hierarchy3"/>
    <dgm:cxn modelId="{D8B831E8-30A5-46B9-BEF6-4C0E6E21C0CD}" type="presParOf" srcId="{17C8F725-8FE8-4A56-9296-F29EDCBA6317}" destId="{4E474852-5EBD-437A-92E6-1D14055C43AC}" srcOrd="3" destOrd="0" presId="urn:microsoft.com/office/officeart/2005/8/layout/hierarchy3"/>
    <dgm:cxn modelId="{1569EBE3-24A7-479B-9031-9937A8EFEEEF}" type="presParOf" srcId="{17C8F725-8FE8-4A56-9296-F29EDCBA6317}" destId="{971E0209-5CB0-4C81-A373-85D95A0810A9}" srcOrd="4" destOrd="0" presId="urn:microsoft.com/office/officeart/2005/8/layout/hierarchy3"/>
    <dgm:cxn modelId="{F0E367F2-3825-4143-97C0-90DEAABB39ED}" type="presParOf" srcId="{17C8F725-8FE8-4A56-9296-F29EDCBA6317}" destId="{936728D7-C843-4771-A465-D453E0150FE9}" srcOrd="5" destOrd="0" presId="urn:microsoft.com/office/officeart/2005/8/layout/hierarchy3"/>
    <dgm:cxn modelId="{1ACCB95D-8E05-4BB2-8D49-494753AA8F57}" type="presParOf" srcId="{7829A3AC-7487-4EB8-B486-8BFFC58A1ABE}" destId="{8CFAB909-59F0-4AC8-9267-A1F0432B2EEA}" srcOrd="3" destOrd="0" presId="urn:microsoft.com/office/officeart/2005/8/layout/hierarchy3"/>
    <dgm:cxn modelId="{31F6C6EC-4EC4-4B7C-9F0A-87BA9B2C0255}" type="presParOf" srcId="{8CFAB909-59F0-4AC8-9267-A1F0432B2EEA}" destId="{9D37EE7E-97D5-4168-9E82-D8C0379AB65C}" srcOrd="0" destOrd="0" presId="urn:microsoft.com/office/officeart/2005/8/layout/hierarchy3"/>
    <dgm:cxn modelId="{B15DD7A6-8922-4597-AA70-12E8855E25BC}" type="presParOf" srcId="{9D37EE7E-97D5-4168-9E82-D8C0379AB65C}" destId="{99465988-C415-4934-8CFB-AC98785A21D8}" srcOrd="0" destOrd="0" presId="urn:microsoft.com/office/officeart/2005/8/layout/hierarchy3"/>
    <dgm:cxn modelId="{8CF9A214-FEE5-47D2-A604-73439E9B7F15}" type="presParOf" srcId="{9D37EE7E-97D5-4168-9E82-D8C0379AB65C}" destId="{AA964D08-CFAD-4E6F-808F-CF1DDFFA5277}" srcOrd="1" destOrd="0" presId="urn:microsoft.com/office/officeart/2005/8/layout/hierarchy3"/>
    <dgm:cxn modelId="{80A56CA1-EF8C-4922-8CB2-4A3962E39C02}" type="presParOf" srcId="{8CFAB909-59F0-4AC8-9267-A1F0432B2EEA}" destId="{F67D7BF6-B9BE-4478-B246-CB06D0302749}" srcOrd="1" destOrd="0" presId="urn:microsoft.com/office/officeart/2005/8/layout/hierarchy3"/>
    <dgm:cxn modelId="{400CB9D9-4F87-4AEB-B769-14819751975E}" type="presParOf" srcId="{F67D7BF6-B9BE-4478-B246-CB06D0302749}" destId="{5A47752F-F7F1-4766-BDBA-626FD6ACF550}" srcOrd="0" destOrd="0" presId="urn:microsoft.com/office/officeart/2005/8/layout/hierarchy3"/>
    <dgm:cxn modelId="{12AFE0EA-A0BB-4B51-8D0B-95F3DE0A2314}" type="presParOf" srcId="{F67D7BF6-B9BE-4478-B246-CB06D0302749}" destId="{BFF26211-908E-4613-B4A8-DA850D80904B}" srcOrd="1" destOrd="0" presId="urn:microsoft.com/office/officeart/2005/8/layout/hierarchy3"/>
    <dgm:cxn modelId="{62C0FF2E-5CA7-4D19-9F6A-1C43A455D10C}" type="presParOf" srcId="{F67D7BF6-B9BE-4478-B246-CB06D0302749}" destId="{861BA48E-65D9-4167-B629-131B37A70154}" srcOrd="2" destOrd="0" presId="urn:microsoft.com/office/officeart/2005/8/layout/hierarchy3"/>
    <dgm:cxn modelId="{AD051353-24A8-4754-A508-3133826D4BBE}" type="presParOf" srcId="{F67D7BF6-B9BE-4478-B246-CB06D0302749}" destId="{4E302E11-8BD5-44E5-92E8-29E573C61C7D}" srcOrd="3" destOrd="0" presId="urn:microsoft.com/office/officeart/2005/8/layout/hierarchy3"/>
    <dgm:cxn modelId="{EC514784-A61A-45FE-87CC-E0EB988C0F40}" type="presParOf" srcId="{F67D7BF6-B9BE-4478-B246-CB06D0302749}" destId="{F214313F-0508-4C74-BECF-CAC32FEF6AA1}" srcOrd="4" destOrd="0" presId="urn:microsoft.com/office/officeart/2005/8/layout/hierarchy3"/>
    <dgm:cxn modelId="{4EB666FB-BA4C-48BD-9C3D-88D1DC06DCE1}" type="presParOf" srcId="{F67D7BF6-B9BE-4478-B246-CB06D0302749}" destId="{92C0D874-0DC4-4F63-BA03-6CEC0552861B}" srcOrd="5" destOrd="0" presId="urn:microsoft.com/office/officeart/2005/8/layout/hierarchy3"/>
    <dgm:cxn modelId="{BEB6A4A9-AC4F-47D8-9630-EB0D4ED66B05}" type="presParOf" srcId="{F67D7BF6-B9BE-4478-B246-CB06D0302749}" destId="{BF5A44D0-0FFC-4EBE-B809-FC24FF05293F}" srcOrd="6" destOrd="0" presId="urn:microsoft.com/office/officeart/2005/8/layout/hierarchy3"/>
    <dgm:cxn modelId="{0FEAFDBF-B480-42F8-8E08-CD786487880E}" type="presParOf" srcId="{F67D7BF6-B9BE-4478-B246-CB06D0302749}" destId="{11B84644-7D59-4B5F-9FDB-7F96217DA5D1}" srcOrd="7" destOrd="0" presId="urn:microsoft.com/office/officeart/2005/8/layout/hierarchy3"/>
    <dgm:cxn modelId="{6F1687C5-5843-49BB-8109-CF1EA745DE33}" type="presParOf" srcId="{7829A3AC-7487-4EB8-B486-8BFFC58A1ABE}" destId="{B989CF70-AAB7-4564-BB6A-9F0CFE480669}" srcOrd="4" destOrd="0" presId="urn:microsoft.com/office/officeart/2005/8/layout/hierarchy3"/>
    <dgm:cxn modelId="{76305256-D785-4E8F-A1BB-2BFA66067BE9}" type="presParOf" srcId="{B989CF70-AAB7-4564-BB6A-9F0CFE480669}" destId="{0044B52D-CEA8-4C2F-BA78-8C6CDEA1C202}" srcOrd="0" destOrd="0" presId="urn:microsoft.com/office/officeart/2005/8/layout/hierarchy3"/>
    <dgm:cxn modelId="{166492A6-498A-4EB3-A751-624B8A54C0CA}" type="presParOf" srcId="{0044B52D-CEA8-4C2F-BA78-8C6CDEA1C202}" destId="{E17EAE02-EC21-4DA6-A029-D1927F7247E8}" srcOrd="0" destOrd="0" presId="urn:microsoft.com/office/officeart/2005/8/layout/hierarchy3"/>
    <dgm:cxn modelId="{FE5B65AC-D2EA-425C-8722-16EF7F6C9859}" type="presParOf" srcId="{0044B52D-CEA8-4C2F-BA78-8C6CDEA1C202}" destId="{ABE54667-18C0-409F-B834-5DE3F54FEC59}" srcOrd="1" destOrd="0" presId="urn:microsoft.com/office/officeart/2005/8/layout/hierarchy3"/>
    <dgm:cxn modelId="{8199ECE6-9017-41F1-8D80-CEBC19B412F5}" type="presParOf" srcId="{B989CF70-AAB7-4564-BB6A-9F0CFE480669}" destId="{BCE3108A-E3C6-474D-A320-74DD46EBB1CE}" srcOrd="1" destOrd="0" presId="urn:microsoft.com/office/officeart/2005/8/layout/hierarchy3"/>
    <dgm:cxn modelId="{8781E94C-5829-45B4-972E-A0AD323E544E}" type="presParOf" srcId="{BCE3108A-E3C6-474D-A320-74DD46EBB1CE}" destId="{D8F49E5F-A130-4786-A7BE-9758DA3DD33A}" srcOrd="0" destOrd="0" presId="urn:microsoft.com/office/officeart/2005/8/layout/hierarchy3"/>
    <dgm:cxn modelId="{27253D17-2C79-4604-8650-0060E290A4F8}" type="presParOf" srcId="{BCE3108A-E3C6-474D-A320-74DD46EBB1CE}" destId="{3A13CA2A-2581-4655-B988-4E0A324256FB}" srcOrd="1" destOrd="0" presId="urn:microsoft.com/office/officeart/2005/8/layout/hierarchy3"/>
    <dgm:cxn modelId="{AED51BF4-6A58-4A7D-BD27-5D6440BF3CE6}" type="presParOf" srcId="{BCE3108A-E3C6-474D-A320-74DD46EBB1CE}" destId="{22639D7F-F961-4F82-92D6-364AE086C2BC}" srcOrd="2" destOrd="0" presId="urn:microsoft.com/office/officeart/2005/8/layout/hierarchy3"/>
    <dgm:cxn modelId="{582E90A2-A195-4BF8-8FBF-B9666697AB42}" type="presParOf" srcId="{BCE3108A-E3C6-474D-A320-74DD46EBB1CE}" destId="{EF3116E2-85A4-4471-AA29-B53CD9047010}" srcOrd="3" destOrd="0" presId="urn:microsoft.com/office/officeart/2005/8/layout/hierarchy3"/>
    <dgm:cxn modelId="{7CAF2DE7-380E-4457-B868-E7ED5F5FE7D2}" type="presParOf" srcId="{BCE3108A-E3C6-474D-A320-74DD46EBB1CE}" destId="{FD248DEE-40A6-45E6-B055-10492687D6C0}" srcOrd="4" destOrd="0" presId="urn:microsoft.com/office/officeart/2005/8/layout/hierarchy3"/>
    <dgm:cxn modelId="{57ADB078-802E-4CF5-B247-D85F1FA2985D}" type="presParOf" srcId="{BCE3108A-E3C6-474D-A320-74DD46EBB1CE}" destId="{2CD96C92-7178-469F-8D5E-6A012EB3D0F5}" srcOrd="5" destOrd="0" presId="urn:microsoft.com/office/officeart/2005/8/layout/hierarchy3"/>
    <dgm:cxn modelId="{D340C7F3-92BE-4235-A992-5A8808820391}" type="presParOf" srcId="{7829A3AC-7487-4EB8-B486-8BFFC58A1ABE}" destId="{61B73AA3-A5E9-4995-B3BB-486B0C0D9F3C}" srcOrd="5" destOrd="0" presId="urn:microsoft.com/office/officeart/2005/8/layout/hierarchy3"/>
    <dgm:cxn modelId="{2FAC07EF-68DE-4F9C-B727-5BDB922B0C8F}" type="presParOf" srcId="{61B73AA3-A5E9-4995-B3BB-486B0C0D9F3C}" destId="{15E46504-5081-4F7A-BA9C-05BCE8035A4B}" srcOrd="0" destOrd="0" presId="urn:microsoft.com/office/officeart/2005/8/layout/hierarchy3"/>
    <dgm:cxn modelId="{317C0C3A-636F-4075-A6E8-4B5B42D17731}" type="presParOf" srcId="{15E46504-5081-4F7A-BA9C-05BCE8035A4B}" destId="{72CF0795-C624-4795-AEBD-39E5381879AD}" srcOrd="0" destOrd="0" presId="urn:microsoft.com/office/officeart/2005/8/layout/hierarchy3"/>
    <dgm:cxn modelId="{BF8C446A-AEFF-4973-844B-DDF9AF11F39A}" type="presParOf" srcId="{15E46504-5081-4F7A-BA9C-05BCE8035A4B}" destId="{FB9450C4-E725-47E7-AF15-E7C9E8D241AC}" srcOrd="1" destOrd="0" presId="urn:microsoft.com/office/officeart/2005/8/layout/hierarchy3"/>
    <dgm:cxn modelId="{DEC987D2-6407-4448-B841-040E3B56ADD3}" type="presParOf" srcId="{61B73AA3-A5E9-4995-B3BB-486B0C0D9F3C}" destId="{0945A321-7E13-43AE-9A1D-529412331B2F}" srcOrd="1" destOrd="0" presId="urn:microsoft.com/office/officeart/2005/8/layout/hierarchy3"/>
    <dgm:cxn modelId="{378FBAD2-6B75-431F-9E9E-16FFCFC1134B}" type="presParOf" srcId="{0945A321-7E13-43AE-9A1D-529412331B2F}" destId="{A03ECE81-9C19-4A1B-B170-AEF946112128}" srcOrd="0" destOrd="0" presId="urn:microsoft.com/office/officeart/2005/8/layout/hierarchy3"/>
    <dgm:cxn modelId="{80E8C441-3DF3-401E-815C-E114726D390D}" type="presParOf" srcId="{0945A321-7E13-43AE-9A1D-529412331B2F}" destId="{6285A02F-1856-4FB5-8FA9-EDBC24ECB8DD}" srcOrd="1" destOrd="0" presId="urn:microsoft.com/office/officeart/2005/8/layout/hierarchy3"/>
    <dgm:cxn modelId="{ED3DEDC5-1A5D-4965-BDCD-8846509C98F5}" type="presParOf" srcId="{7829A3AC-7487-4EB8-B486-8BFFC58A1ABE}" destId="{EBCE09DC-180A-49A2-87E7-E921B91B67C3}" srcOrd="6" destOrd="0" presId="urn:microsoft.com/office/officeart/2005/8/layout/hierarchy3"/>
    <dgm:cxn modelId="{3864D7F0-8E4F-45DF-878D-C50DD9C55D33}" type="presParOf" srcId="{EBCE09DC-180A-49A2-87E7-E921B91B67C3}" destId="{AB6D899A-8F14-4199-A99C-0BDE11F46503}" srcOrd="0" destOrd="0" presId="urn:microsoft.com/office/officeart/2005/8/layout/hierarchy3"/>
    <dgm:cxn modelId="{0F8A58A7-E0C9-462E-91C5-483DC2FCFBEC}" type="presParOf" srcId="{AB6D899A-8F14-4199-A99C-0BDE11F46503}" destId="{BEA5FD04-3757-45A2-A521-10569FBC5A7A}" srcOrd="0" destOrd="0" presId="urn:microsoft.com/office/officeart/2005/8/layout/hierarchy3"/>
    <dgm:cxn modelId="{711B6285-8297-4CD7-A1BA-706B2D534B74}" type="presParOf" srcId="{AB6D899A-8F14-4199-A99C-0BDE11F46503}" destId="{ABB6FEEF-96FC-4121-BED4-BB00908ED1EE}" srcOrd="1" destOrd="0" presId="urn:microsoft.com/office/officeart/2005/8/layout/hierarchy3"/>
    <dgm:cxn modelId="{7663D2A7-B43D-4257-B82D-80C871837732}" type="presParOf" srcId="{EBCE09DC-180A-49A2-87E7-E921B91B67C3}" destId="{8DFFD45D-7E36-470C-B3A8-4F3E66B0B01B}" srcOrd="1" destOrd="0" presId="urn:microsoft.com/office/officeart/2005/8/layout/hierarchy3"/>
    <dgm:cxn modelId="{F9E6D8D9-CDE4-4A18-99C4-15299369F9A9}" type="presParOf" srcId="{8DFFD45D-7E36-470C-B3A8-4F3E66B0B01B}" destId="{8731F0AF-6907-459F-97EC-AD15856E969F}" srcOrd="0" destOrd="0" presId="urn:microsoft.com/office/officeart/2005/8/layout/hierarchy3"/>
    <dgm:cxn modelId="{88FD203B-D4D9-4237-878E-9BF28049B970}" type="presParOf" srcId="{8DFFD45D-7E36-470C-B3A8-4F3E66B0B01B}" destId="{9FC0AF19-378A-460B-9CC9-3C97EFFD5A4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4FBD1-D1BA-45F3-B17F-243D4159D8D6}">
      <dsp:nvSpPr>
        <dsp:cNvPr id="0" name=""/>
        <dsp:cNvSpPr/>
      </dsp:nvSpPr>
      <dsp:spPr>
        <a:xfrm>
          <a:off x="465235" y="305"/>
          <a:ext cx="1264869" cy="6324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Coordinateur Aménagement</a:t>
          </a:r>
        </a:p>
      </dsp:txBody>
      <dsp:txXfrm>
        <a:off x="483758" y="18828"/>
        <a:ext cx="1227823" cy="595388"/>
      </dsp:txXfrm>
    </dsp:sp>
    <dsp:sp modelId="{02321E65-8CA6-4512-9905-3CA9A00D98CB}">
      <dsp:nvSpPr>
        <dsp:cNvPr id="0" name=""/>
        <dsp:cNvSpPr/>
      </dsp:nvSpPr>
      <dsp:spPr>
        <a:xfrm>
          <a:off x="591722" y="632740"/>
          <a:ext cx="126486" cy="474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26"/>
              </a:lnTo>
              <a:lnTo>
                <a:pt x="126486" y="4743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DB446-7A20-4087-BAA1-BD4E6EF2B7F3}">
      <dsp:nvSpPr>
        <dsp:cNvPr id="0" name=""/>
        <dsp:cNvSpPr/>
      </dsp:nvSpPr>
      <dsp:spPr>
        <a:xfrm>
          <a:off x="718209" y="790849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Chantier </a:t>
          </a:r>
          <a:r>
            <a:rPr lang="fr-FR" sz="1400" kern="1200" err="1"/>
            <a:t>PickOptim</a:t>
          </a:r>
          <a:endParaRPr lang="fr-FR" sz="1400" kern="1200"/>
        </a:p>
      </dsp:txBody>
      <dsp:txXfrm>
        <a:off x="736732" y="809372"/>
        <a:ext cx="974849" cy="595388"/>
      </dsp:txXfrm>
    </dsp:sp>
    <dsp:sp modelId="{8ED46CD9-3C99-4F4D-B86F-9B161EC86943}">
      <dsp:nvSpPr>
        <dsp:cNvPr id="0" name=""/>
        <dsp:cNvSpPr/>
      </dsp:nvSpPr>
      <dsp:spPr>
        <a:xfrm>
          <a:off x="591722" y="632740"/>
          <a:ext cx="126486" cy="1264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869"/>
              </a:lnTo>
              <a:lnTo>
                <a:pt x="126486" y="12648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B2FB5-2135-4778-B471-882EEF53E005}">
      <dsp:nvSpPr>
        <dsp:cNvPr id="0" name=""/>
        <dsp:cNvSpPr/>
      </dsp:nvSpPr>
      <dsp:spPr>
        <a:xfrm>
          <a:off x="718209" y="1581392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Gestion d’anomalie</a:t>
          </a:r>
        </a:p>
      </dsp:txBody>
      <dsp:txXfrm>
        <a:off x="736732" y="1599915"/>
        <a:ext cx="974849" cy="595388"/>
      </dsp:txXfrm>
    </dsp:sp>
    <dsp:sp modelId="{A7AE563B-C13A-4658-A371-1DAB33517797}">
      <dsp:nvSpPr>
        <dsp:cNvPr id="0" name=""/>
        <dsp:cNvSpPr/>
      </dsp:nvSpPr>
      <dsp:spPr>
        <a:xfrm>
          <a:off x="591722" y="632740"/>
          <a:ext cx="126486" cy="205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412"/>
              </a:lnTo>
              <a:lnTo>
                <a:pt x="126486" y="20554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05044-1B3C-44F8-8D91-FA7F9EF39CCD}">
      <dsp:nvSpPr>
        <dsp:cNvPr id="0" name=""/>
        <dsp:cNvSpPr/>
      </dsp:nvSpPr>
      <dsp:spPr>
        <a:xfrm>
          <a:off x="718209" y="2371936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err="1"/>
            <a:t>Dataloader</a:t>
          </a:r>
          <a:endParaRPr lang="fr-FR" sz="1400" kern="1200"/>
        </a:p>
      </dsp:txBody>
      <dsp:txXfrm>
        <a:off x="736732" y="2390459"/>
        <a:ext cx="974849" cy="595388"/>
      </dsp:txXfrm>
    </dsp:sp>
    <dsp:sp modelId="{13C89A0C-7BCC-46C6-A25D-432BB37F3D8D}">
      <dsp:nvSpPr>
        <dsp:cNvPr id="0" name=""/>
        <dsp:cNvSpPr/>
      </dsp:nvSpPr>
      <dsp:spPr>
        <a:xfrm>
          <a:off x="2046322" y="305"/>
          <a:ext cx="1264869" cy="6324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OPS</a:t>
          </a:r>
        </a:p>
      </dsp:txBody>
      <dsp:txXfrm>
        <a:off x="2064845" y="18828"/>
        <a:ext cx="1227823" cy="595388"/>
      </dsp:txXfrm>
    </dsp:sp>
    <dsp:sp modelId="{CA2C0972-304D-4A22-96F1-D9822AA3F624}">
      <dsp:nvSpPr>
        <dsp:cNvPr id="0" name=""/>
        <dsp:cNvSpPr/>
      </dsp:nvSpPr>
      <dsp:spPr>
        <a:xfrm>
          <a:off x="2172809" y="632740"/>
          <a:ext cx="126486" cy="474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26"/>
              </a:lnTo>
              <a:lnTo>
                <a:pt x="126486" y="4743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059CB-2D85-41F7-B559-0C26AD2F14D3}">
      <dsp:nvSpPr>
        <dsp:cNvPr id="0" name=""/>
        <dsp:cNvSpPr/>
      </dsp:nvSpPr>
      <dsp:spPr>
        <a:xfrm>
          <a:off x="2299295" y="790849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Point staff</a:t>
          </a:r>
        </a:p>
      </dsp:txBody>
      <dsp:txXfrm>
        <a:off x="2317818" y="809372"/>
        <a:ext cx="974849" cy="595388"/>
      </dsp:txXfrm>
    </dsp:sp>
    <dsp:sp modelId="{E0FB8A06-C933-4404-B5AD-A6513F2293FF}">
      <dsp:nvSpPr>
        <dsp:cNvPr id="0" name=""/>
        <dsp:cNvSpPr/>
      </dsp:nvSpPr>
      <dsp:spPr>
        <a:xfrm>
          <a:off x="2172809" y="632740"/>
          <a:ext cx="126486" cy="1264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869"/>
              </a:lnTo>
              <a:lnTo>
                <a:pt x="126486" y="12648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295C8-8452-479F-BACA-9A47EF0743E1}">
      <dsp:nvSpPr>
        <dsp:cNvPr id="0" name=""/>
        <dsp:cNvSpPr/>
      </dsp:nvSpPr>
      <dsp:spPr>
        <a:xfrm>
          <a:off x="2299295" y="1581392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Hygiène zone</a:t>
          </a:r>
        </a:p>
      </dsp:txBody>
      <dsp:txXfrm>
        <a:off x="2317818" y="1599915"/>
        <a:ext cx="974849" cy="595388"/>
      </dsp:txXfrm>
    </dsp:sp>
    <dsp:sp modelId="{CE7FAED4-31E6-439A-A625-256F1A976C14}">
      <dsp:nvSpPr>
        <dsp:cNvPr id="0" name=""/>
        <dsp:cNvSpPr/>
      </dsp:nvSpPr>
      <dsp:spPr>
        <a:xfrm>
          <a:off x="2172809" y="632740"/>
          <a:ext cx="126486" cy="205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412"/>
              </a:lnTo>
              <a:lnTo>
                <a:pt x="126486" y="20554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9362F-BE59-4FC2-83D6-9529A3DF7E1E}">
      <dsp:nvSpPr>
        <dsp:cNvPr id="0" name=""/>
        <dsp:cNvSpPr/>
      </dsp:nvSpPr>
      <dsp:spPr>
        <a:xfrm>
          <a:off x="2299295" y="2371936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Compactage</a:t>
          </a:r>
        </a:p>
      </dsp:txBody>
      <dsp:txXfrm>
        <a:off x="2317818" y="2390459"/>
        <a:ext cx="974849" cy="595388"/>
      </dsp:txXfrm>
    </dsp:sp>
    <dsp:sp modelId="{EB1CEE14-7262-42C1-BFFB-926959FC23AC}">
      <dsp:nvSpPr>
        <dsp:cNvPr id="0" name=""/>
        <dsp:cNvSpPr/>
      </dsp:nvSpPr>
      <dsp:spPr>
        <a:xfrm>
          <a:off x="2172809" y="632740"/>
          <a:ext cx="126486" cy="284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956"/>
              </a:lnTo>
              <a:lnTo>
                <a:pt x="126486" y="28459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59D6F-E6DD-480F-909C-50D95EC2D38D}">
      <dsp:nvSpPr>
        <dsp:cNvPr id="0" name=""/>
        <dsp:cNvSpPr/>
      </dsp:nvSpPr>
      <dsp:spPr>
        <a:xfrm>
          <a:off x="2299295" y="3162479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Libération de casier</a:t>
          </a:r>
        </a:p>
      </dsp:txBody>
      <dsp:txXfrm>
        <a:off x="2317818" y="3181002"/>
        <a:ext cx="974849" cy="595388"/>
      </dsp:txXfrm>
    </dsp:sp>
    <dsp:sp modelId="{37F1862F-C9D0-4CBF-8D5F-D4DF53A44228}">
      <dsp:nvSpPr>
        <dsp:cNvPr id="0" name=""/>
        <dsp:cNvSpPr/>
      </dsp:nvSpPr>
      <dsp:spPr>
        <a:xfrm>
          <a:off x="3627408" y="305"/>
          <a:ext cx="1264869" cy="6324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Aménageur</a:t>
          </a:r>
        </a:p>
      </dsp:txBody>
      <dsp:txXfrm>
        <a:off x="3645931" y="18828"/>
        <a:ext cx="1227823" cy="595388"/>
      </dsp:txXfrm>
    </dsp:sp>
    <dsp:sp modelId="{965B3926-1C57-41DA-8299-779207DB868E}">
      <dsp:nvSpPr>
        <dsp:cNvPr id="0" name=""/>
        <dsp:cNvSpPr/>
      </dsp:nvSpPr>
      <dsp:spPr>
        <a:xfrm>
          <a:off x="3753895" y="632740"/>
          <a:ext cx="126486" cy="474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26"/>
              </a:lnTo>
              <a:lnTo>
                <a:pt x="126486" y="4743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278B5-7D25-4716-9003-8084FD78816A}">
      <dsp:nvSpPr>
        <dsp:cNvPr id="0" name=""/>
        <dsp:cNvSpPr/>
      </dsp:nvSpPr>
      <dsp:spPr>
        <a:xfrm>
          <a:off x="3880382" y="790849"/>
          <a:ext cx="1141762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Implantation</a:t>
          </a:r>
        </a:p>
      </dsp:txBody>
      <dsp:txXfrm>
        <a:off x="3898905" y="809372"/>
        <a:ext cx="1104716" cy="595388"/>
      </dsp:txXfrm>
    </dsp:sp>
    <dsp:sp modelId="{12229CB7-D4B5-4055-8C59-1644C234BA1A}">
      <dsp:nvSpPr>
        <dsp:cNvPr id="0" name=""/>
        <dsp:cNvSpPr/>
      </dsp:nvSpPr>
      <dsp:spPr>
        <a:xfrm>
          <a:off x="3753895" y="632740"/>
          <a:ext cx="126486" cy="1264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869"/>
              </a:lnTo>
              <a:lnTo>
                <a:pt x="126486" y="12648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AAB90-0A52-4CBB-B7FD-E7DA20B9BC16}">
      <dsp:nvSpPr>
        <dsp:cNvPr id="0" name=""/>
        <dsp:cNvSpPr/>
      </dsp:nvSpPr>
      <dsp:spPr>
        <a:xfrm>
          <a:off x="3880382" y="1581392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Gestion des anomalies</a:t>
          </a:r>
        </a:p>
      </dsp:txBody>
      <dsp:txXfrm>
        <a:off x="3898905" y="1599915"/>
        <a:ext cx="974849" cy="595388"/>
      </dsp:txXfrm>
    </dsp:sp>
    <dsp:sp modelId="{E60852F7-B1CF-4861-8C7D-271FCDC1F3CA}">
      <dsp:nvSpPr>
        <dsp:cNvPr id="0" name=""/>
        <dsp:cNvSpPr/>
      </dsp:nvSpPr>
      <dsp:spPr>
        <a:xfrm>
          <a:off x="3753895" y="632740"/>
          <a:ext cx="126486" cy="205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412"/>
              </a:lnTo>
              <a:lnTo>
                <a:pt x="126486" y="20554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E0C4C-576D-4675-87AE-5BFD9F80608A}">
      <dsp:nvSpPr>
        <dsp:cNvPr id="0" name=""/>
        <dsp:cNvSpPr/>
      </dsp:nvSpPr>
      <dsp:spPr>
        <a:xfrm>
          <a:off x="3880382" y="2371936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Chantier divers</a:t>
          </a:r>
        </a:p>
      </dsp:txBody>
      <dsp:txXfrm>
        <a:off x="3898905" y="2390459"/>
        <a:ext cx="974849" cy="595388"/>
      </dsp:txXfrm>
    </dsp:sp>
    <dsp:sp modelId="{485549AD-E702-455E-93D8-372C742D6F40}">
      <dsp:nvSpPr>
        <dsp:cNvPr id="0" name=""/>
        <dsp:cNvSpPr/>
      </dsp:nvSpPr>
      <dsp:spPr>
        <a:xfrm>
          <a:off x="5208495" y="305"/>
          <a:ext cx="1264869" cy="6324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Coordinateur inventaire</a:t>
          </a:r>
        </a:p>
      </dsp:txBody>
      <dsp:txXfrm>
        <a:off x="5227018" y="18828"/>
        <a:ext cx="1227823" cy="595388"/>
      </dsp:txXfrm>
    </dsp:sp>
    <dsp:sp modelId="{5A47752F-F7F1-4766-BDBA-626FD6ACF550}">
      <dsp:nvSpPr>
        <dsp:cNvPr id="0" name=""/>
        <dsp:cNvSpPr/>
      </dsp:nvSpPr>
      <dsp:spPr>
        <a:xfrm>
          <a:off x="5334982" y="632740"/>
          <a:ext cx="126486" cy="474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26"/>
              </a:lnTo>
              <a:lnTo>
                <a:pt x="126486" y="4743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26211-908E-4613-B4A8-DA850D80904B}">
      <dsp:nvSpPr>
        <dsp:cNvPr id="0" name=""/>
        <dsp:cNvSpPr/>
      </dsp:nvSpPr>
      <dsp:spPr>
        <a:xfrm>
          <a:off x="5461469" y="790849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Enquête</a:t>
          </a:r>
        </a:p>
      </dsp:txBody>
      <dsp:txXfrm>
        <a:off x="5479992" y="809372"/>
        <a:ext cx="974849" cy="595388"/>
      </dsp:txXfrm>
    </dsp:sp>
    <dsp:sp modelId="{64A7A288-5D66-4050-9B1B-BCA2431CE71C}">
      <dsp:nvSpPr>
        <dsp:cNvPr id="0" name=""/>
        <dsp:cNvSpPr/>
      </dsp:nvSpPr>
      <dsp:spPr>
        <a:xfrm>
          <a:off x="5334982" y="632740"/>
          <a:ext cx="126486" cy="1264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869"/>
              </a:lnTo>
              <a:lnTo>
                <a:pt x="126486" y="12648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1C76F-57D0-4AA3-9909-97E2EC1412BE}">
      <dsp:nvSpPr>
        <dsp:cNvPr id="0" name=""/>
        <dsp:cNvSpPr/>
      </dsp:nvSpPr>
      <dsp:spPr>
        <a:xfrm>
          <a:off x="5461469" y="1581392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inventaires</a:t>
          </a:r>
        </a:p>
      </dsp:txBody>
      <dsp:txXfrm>
        <a:off x="5479992" y="1599915"/>
        <a:ext cx="974849" cy="595388"/>
      </dsp:txXfrm>
    </dsp:sp>
    <dsp:sp modelId="{978402F0-69D8-4756-82F2-A8A2B326DC09}">
      <dsp:nvSpPr>
        <dsp:cNvPr id="0" name=""/>
        <dsp:cNvSpPr/>
      </dsp:nvSpPr>
      <dsp:spPr>
        <a:xfrm>
          <a:off x="5334982" y="632740"/>
          <a:ext cx="126486" cy="205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412"/>
              </a:lnTo>
              <a:lnTo>
                <a:pt x="126486" y="20554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67E02-E63C-42F8-9B27-DEACB9F7F6A0}">
      <dsp:nvSpPr>
        <dsp:cNvPr id="0" name=""/>
        <dsp:cNvSpPr/>
      </dsp:nvSpPr>
      <dsp:spPr>
        <a:xfrm>
          <a:off x="5461469" y="2371936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</a:t>
          </a:r>
          <a:r>
            <a:rPr lang="fr-FR" sz="1400" kern="1200" dirty="0" err="1"/>
            <a:t>ILPNs</a:t>
          </a:r>
          <a:r>
            <a:rPr lang="fr-FR" sz="1400" kern="1200" dirty="0"/>
            <a:t> perdus</a:t>
          </a:r>
        </a:p>
      </dsp:txBody>
      <dsp:txXfrm>
        <a:off x="5479992" y="2390459"/>
        <a:ext cx="974849" cy="595388"/>
      </dsp:txXfrm>
    </dsp:sp>
    <dsp:sp modelId="{956A18BA-7EB5-40E2-AC49-04602BDE493D}">
      <dsp:nvSpPr>
        <dsp:cNvPr id="0" name=""/>
        <dsp:cNvSpPr/>
      </dsp:nvSpPr>
      <dsp:spPr>
        <a:xfrm>
          <a:off x="5334982" y="632740"/>
          <a:ext cx="126486" cy="284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956"/>
              </a:lnTo>
              <a:lnTo>
                <a:pt x="126486" y="28459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33BBD-A6C0-4046-9CAD-139BE42564D9}">
      <dsp:nvSpPr>
        <dsp:cNvPr id="0" name=""/>
        <dsp:cNvSpPr/>
      </dsp:nvSpPr>
      <dsp:spPr>
        <a:xfrm>
          <a:off x="5461469" y="3162479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retours réseaux</a:t>
          </a:r>
        </a:p>
      </dsp:txBody>
      <dsp:txXfrm>
        <a:off x="5479992" y="3181002"/>
        <a:ext cx="974849" cy="595388"/>
      </dsp:txXfrm>
    </dsp:sp>
    <dsp:sp modelId="{E17EAE02-EC21-4DA6-A029-D1927F7247E8}">
      <dsp:nvSpPr>
        <dsp:cNvPr id="0" name=""/>
        <dsp:cNvSpPr/>
      </dsp:nvSpPr>
      <dsp:spPr>
        <a:xfrm>
          <a:off x="6789582" y="305"/>
          <a:ext cx="1264869" cy="6324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Enquêteur</a:t>
          </a:r>
        </a:p>
      </dsp:txBody>
      <dsp:txXfrm>
        <a:off x="6808105" y="18828"/>
        <a:ext cx="1227823" cy="595388"/>
      </dsp:txXfrm>
    </dsp:sp>
    <dsp:sp modelId="{9B5F1DA4-E608-4ECB-AFBF-7B3F6FD41E26}">
      <dsp:nvSpPr>
        <dsp:cNvPr id="0" name=""/>
        <dsp:cNvSpPr/>
      </dsp:nvSpPr>
      <dsp:spPr>
        <a:xfrm>
          <a:off x="6916069" y="632740"/>
          <a:ext cx="126486" cy="474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26"/>
              </a:lnTo>
              <a:lnTo>
                <a:pt x="126486" y="4743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01FFF-D68B-43DE-A2EE-773C32071926}">
      <dsp:nvSpPr>
        <dsp:cNvPr id="0" name=""/>
        <dsp:cNvSpPr/>
      </dsp:nvSpPr>
      <dsp:spPr>
        <a:xfrm>
          <a:off x="7042556" y="790849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Enquête</a:t>
          </a:r>
        </a:p>
      </dsp:txBody>
      <dsp:txXfrm>
        <a:off x="7061079" y="809372"/>
        <a:ext cx="974849" cy="595388"/>
      </dsp:txXfrm>
    </dsp:sp>
    <dsp:sp modelId="{1FD9AF64-5153-4C6D-8F31-32A525FE75D9}">
      <dsp:nvSpPr>
        <dsp:cNvPr id="0" name=""/>
        <dsp:cNvSpPr/>
      </dsp:nvSpPr>
      <dsp:spPr>
        <a:xfrm>
          <a:off x="6916069" y="632740"/>
          <a:ext cx="126486" cy="1264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869"/>
              </a:lnTo>
              <a:lnTo>
                <a:pt x="126486" y="12648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FA892-EF27-4BC6-A5FD-F3F2F29DCBF8}">
      <dsp:nvSpPr>
        <dsp:cNvPr id="0" name=""/>
        <dsp:cNvSpPr/>
      </dsp:nvSpPr>
      <dsp:spPr>
        <a:xfrm>
          <a:off x="7042556" y="1581392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inventaires</a:t>
          </a:r>
        </a:p>
      </dsp:txBody>
      <dsp:txXfrm>
        <a:off x="7061079" y="1599915"/>
        <a:ext cx="974849" cy="595388"/>
      </dsp:txXfrm>
    </dsp:sp>
    <dsp:sp modelId="{D8F49E5F-A130-4786-A7BE-9758DA3DD33A}">
      <dsp:nvSpPr>
        <dsp:cNvPr id="0" name=""/>
        <dsp:cNvSpPr/>
      </dsp:nvSpPr>
      <dsp:spPr>
        <a:xfrm>
          <a:off x="6916069" y="632740"/>
          <a:ext cx="126486" cy="205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412"/>
              </a:lnTo>
              <a:lnTo>
                <a:pt x="126486" y="20554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CA2A-2581-4655-B988-4E0A324256FB}">
      <dsp:nvSpPr>
        <dsp:cNvPr id="0" name=""/>
        <dsp:cNvSpPr/>
      </dsp:nvSpPr>
      <dsp:spPr>
        <a:xfrm>
          <a:off x="7042556" y="2371936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ILPNS perdus</a:t>
          </a:r>
        </a:p>
      </dsp:txBody>
      <dsp:txXfrm>
        <a:off x="7061079" y="2390459"/>
        <a:ext cx="974849" cy="595388"/>
      </dsp:txXfrm>
    </dsp:sp>
    <dsp:sp modelId="{72CF0795-C624-4795-AEBD-39E5381879AD}">
      <dsp:nvSpPr>
        <dsp:cNvPr id="0" name=""/>
        <dsp:cNvSpPr/>
      </dsp:nvSpPr>
      <dsp:spPr>
        <a:xfrm>
          <a:off x="8370669" y="305"/>
          <a:ext cx="1264869" cy="6324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ILPN perdus</a:t>
          </a:r>
        </a:p>
      </dsp:txBody>
      <dsp:txXfrm>
        <a:off x="8389192" y="18828"/>
        <a:ext cx="1227823" cy="595388"/>
      </dsp:txXfrm>
    </dsp:sp>
    <dsp:sp modelId="{A03ECE81-9C19-4A1B-B170-AEF946112128}">
      <dsp:nvSpPr>
        <dsp:cNvPr id="0" name=""/>
        <dsp:cNvSpPr/>
      </dsp:nvSpPr>
      <dsp:spPr>
        <a:xfrm>
          <a:off x="8497156" y="632740"/>
          <a:ext cx="126486" cy="474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26"/>
              </a:lnTo>
              <a:lnTo>
                <a:pt x="126486" y="4743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5A02F-1856-4FB5-8FA9-EDBC24ECB8DD}">
      <dsp:nvSpPr>
        <dsp:cNvPr id="0" name=""/>
        <dsp:cNvSpPr/>
      </dsp:nvSpPr>
      <dsp:spPr>
        <a:xfrm>
          <a:off x="8623643" y="790849"/>
          <a:ext cx="1011895" cy="632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Suivi des ILPN perdus</a:t>
          </a:r>
        </a:p>
      </dsp:txBody>
      <dsp:txXfrm>
        <a:off x="8642166" y="809372"/>
        <a:ext cx="974849" cy="595388"/>
      </dsp:txXfrm>
    </dsp:sp>
    <dsp:sp modelId="{BEA5FD04-3757-45A2-A521-10569FBC5A7A}">
      <dsp:nvSpPr>
        <dsp:cNvPr id="0" name=""/>
        <dsp:cNvSpPr/>
      </dsp:nvSpPr>
      <dsp:spPr>
        <a:xfrm>
          <a:off x="9951756" y="305"/>
          <a:ext cx="1264869" cy="6324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Retour réseau</a:t>
          </a:r>
        </a:p>
      </dsp:txBody>
      <dsp:txXfrm>
        <a:off x="9970279" y="18828"/>
        <a:ext cx="1227823" cy="595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DD9AC-29CA-4169-908A-E1FE8B50CEF4}">
      <dsp:nvSpPr>
        <dsp:cNvPr id="0" name=""/>
        <dsp:cNvSpPr/>
      </dsp:nvSpPr>
      <dsp:spPr>
        <a:xfrm>
          <a:off x="24" y="147367"/>
          <a:ext cx="1407119" cy="79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Coordinateur Aménagement</a:t>
          </a:r>
        </a:p>
      </dsp:txBody>
      <dsp:txXfrm>
        <a:off x="23395" y="170738"/>
        <a:ext cx="1360377" cy="751208"/>
      </dsp:txXfrm>
    </dsp:sp>
    <dsp:sp modelId="{3A4611BA-F372-436F-9A00-9FABA43796A8}">
      <dsp:nvSpPr>
        <dsp:cNvPr id="0" name=""/>
        <dsp:cNvSpPr/>
      </dsp:nvSpPr>
      <dsp:spPr>
        <a:xfrm>
          <a:off x="140736" y="945317"/>
          <a:ext cx="140711" cy="1115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673"/>
              </a:lnTo>
              <a:lnTo>
                <a:pt x="140711" y="111567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CCCE0-1771-4E4A-BF64-39B50710CBB6}">
      <dsp:nvSpPr>
        <dsp:cNvPr id="0" name=""/>
        <dsp:cNvSpPr/>
      </dsp:nvSpPr>
      <dsp:spPr>
        <a:xfrm>
          <a:off x="281448" y="1060165"/>
          <a:ext cx="2125092" cy="20016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Chantier </a:t>
          </a:r>
          <a:r>
            <a:rPr lang="fr-FR" sz="1400" kern="1200" err="1"/>
            <a:t>PickOptim</a:t>
          </a:r>
          <a:endParaRPr lang="fr-FR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Détails implantation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Casier dispo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Stock actif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Stock actif et stock réserve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Référenciel implantation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Fichier d’analyse sur </a:t>
          </a:r>
          <a:r>
            <a:rPr lang="fr-FR" sz="1100" kern="1200" dirty="0" err="1"/>
            <a:t>Sharepoint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 err="1"/>
            <a:t>Suivi</a:t>
          </a:r>
          <a:r>
            <a:rPr lang="en-GB" sz="1100" kern="1200" dirty="0"/>
            <a:t> divers </a:t>
          </a:r>
          <a:r>
            <a:rPr lang="en-GB" sz="1100" kern="1200" dirty="0" err="1"/>
            <a:t>referentiel</a:t>
          </a:r>
          <a:r>
            <a:rPr lang="en-GB" sz="1100" kern="1200" dirty="0"/>
            <a:t> </a:t>
          </a:r>
          <a:r>
            <a:rPr lang="en-GB" sz="1100" kern="1200" dirty="0" err="1"/>
            <a:t>puiseux</a:t>
          </a:r>
          <a:r>
            <a:rPr lang="en-GB" sz="1100" kern="1200" dirty="0"/>
            <a:t> (spot)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Shared </a:t>
          </a:r>
          <a:r>
            <a:rPr lang="en-GB" sz="1100" kern="1200" dirty="0" err="1"/>
            <a:t>ext</a:t>
          </a:r>
          <a:r>
            <a:rPr lang="en-GB" sz="1100" kern="1200" dirty="0"/>
            <a:t>/</a:t>
          </a:r>
          <a:r>
            <a:rPr lang="en-GB" sz="1100" kern="1200" dirty="0" err="1"/>
            <a:t>alerte</a:t>
          </a:r>
          <a:r>
            <a:rPr lang="en-GB" sz="1100" kern="1200" dirty="0"/>
            <a:t> (spot)</a:t>
          </a:r>
        </a:p>
      </dsp:txBody>
      <dsp:txXfrm>
        <a:off x="340074" y="1118791"/>
        <a:ext cx="2007840" cy="1884400"/>
      </dsp:txXfrm>
    </dsp:sp>
    <dsp:sp modelId="{8ED46CD9-3C99-4F4D-B86F-9B161EC86943}">
      <dsp:nvSpPr>
        <dsp:cNvPr id="0" name=""/>
        <dsp:cNvSpPr/>
      </dsp:nvSpPr>
      <dsp:spPr>
        <a:xfrm>
          <a:off x="140736" y="945317"/>
          <a:ext cx="140711" cy="26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867"/>
              </a:lnTo>
              <a:lnTo>
                <a:pt x="140711" y="26218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B2FB5-2135-4778-B471-882EEF53E005}">
      <dsp:nvSpPr>
        <dsp:cNvPr id="0" name=""/>
        <dsp:cNvSpPr/>
      </dsp:nvSpPr>
      <dsp:spPr>
        <a:xfrm>
          <a:off x="281448" y="3176665"/>
          <a:ext cx="2105805" cy="7810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Data loader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 err="1"/>
            <a:t>Détails</a:t>
          </a:r>
          <a:r>
            <a:rPr lang="en-GB" sz="1100" kern="1200" dirty="0"/>
            <a:t> implantation (spot)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Alerte implantation (spot)</a:t>
          </a:r>
        </a:p>
      </dsp:txBody>
      <dsp:txXfrm>
        <a:off x="304324" y="3199541"/>
        <a:ext cx="2060053" cy="735288"/>
      </dsp:txXfrm>
    </dsp:sp>
    <dsp:sp modelId="{E9BF959E-ACA8-43E5-967C-A563A97A3611}">
      <dsp:nvSpPr>
        <dsp:cNvPr id="0" name=""/>
        <dsp:cNvSpPr/>
      </dsp:nvSpPr>
      <dsp:spPr>
        <a:xfrm>
          <a:off x="140736" y="945317"/>
          <a:ext cx="140711" cy="3531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875"/>
              </a:lnTo>
              <a:lnTo>
                <a:pt x="140711" y="353187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EE5AF-2812-415B-9B39-DD4C8DA26585}">
      <dsp:nvSpPr>
        <dsp:cNvPr id="0" name=""/>
        <dsp:cNvSpPr/>
      </dsp:nvSpPr>
      <dsp:spPr>
        <a:xfrm>
          <a:off x="281448" y="4072553"/>
          <a:ext cx="2079035" cy="80927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Gestion d’anomalie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Alerte implantation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Alerte </a:t>
          </a:r>
          <a:r>
            <a:rPr lang="fr-FR" sz="1100" kern="1200" err="1"/>
            <a:t>référenciel</a:t>
          </a:r>
          <a:r>
            <a:rPr lang="fr-FR" sz="1100" kern="1200"/>
            <a:t> spot</a:t>
          </a:r>
        </a:p>
      </dsp:txBody>
      <dsp:txXfrm>
        <a:off x="305151" y="4096256"/>
        <a:ext cx="2031629" cy="761873"/>
      </dsp:txXfrm>
    </dsp:sp>
    <dsp:sp modelId="{C07A3327-0AEC-48EF-854C-A4985AA3FBDF}">
      <dsp:nvSpPr>
        <dsp:cNvPr id="0" name=""/>
        <dsp:cNvSpPr/>
      </dsp:nvSpPr>
      <dsp:spPr>
        <a:xfrm>
          <a:off x="2452479" y="147367"/>
          <a:ext cx="918779" cy="4593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OPS</a:t>
          </a:r>
        </a:p>
      </dsp:txBody>
      <dsp:txXfrm>
        <a:off x="2465934" y="160822"/>
        <a:ext cx="891869" cy="432479"/>
      </dsp:txXfrm>
    </dsp:sp>
    <dsp:sp modelId="{2A931F29-0865-4A60-AC94-7DAB9FF66E79}">
      <dsp:nvSpPr>
        <dsp:cNvPr id="0" name=""/>
        <dsp:cNvSpPr/>
      </dsp:nvSpPr>
      <dsp:spPr>
        <a:xfrm>
          <a:off x="2544357" y="606756"/>
          <a:ext cx="91877" cy="93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233"/>
              </a:lnTo>
              <a:lnTo>
                <a:pt x="91877" y="9312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4EEC-C6E0-483F-B882-1E6CB03C7891}">
      <dsp:nvSpPr>
        <dsp:cNvPr id="0" name=""/>
        <dsp:cNvSpPr/>
      </dsp:nvSpPr>
      <dsp:spPr>
        <a:xfrm>
          <a:off x="2636235" y="721604"/>
          <a:ext cx="1809091" cy="16327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Point staff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SCI Synthèse activités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Rapport emplacement premier comptage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Inventaire tournant 100%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Historique inventaire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Suivi des requêtes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Occupation réserve</a:t>
          </a:r>
        </a:p>
      </dsp:txBody>
      <dsp:txXfrm>
        <a:off x="2684057" y="769426"/>
        <a:ext cx="1713447" cy="1537127"/>
      </dsp:txXfrm>
    </dsp:sp>
    <dsp:sp modelId="{ABEB4C8B-44DA-4005-95C9-502A45ECC201}">
      <dsp:nvSpPr>
        <dsp:cNvPr id="0" name=""/>
        <dsp:cNvSpPr/>
      </dsp:nvSpPr>
      <dsp:spPr>
        <a:xfrm>
          <a:off x="2544357" y="606756"/>
          <a:ext cx="91877" cy="2206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359"/>
              </a:lnTo>
              <a:lnTo>
                <a:pt x="91877" y="220635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E1255-819B-4FB6-BB0F-DDFB30DD087C}">
      <dsp:nvSpPr>
        <dsp:cNvPr id="0" name=""/>
        <dsp:cNvSpPr/>
      </dsp:nvSpPr>
      <dsp:spPr>
        <a:xfrm>
          <a:off x="2636235" y="2469223"/>
          <a:ext cx="1820278" cy="6877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Hygiène zone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Hygiène zone </a:t>
          </a:r>
          <a:r>
            <a:rPr lang="fr-FR" sz="1100" kern="1200" err="1"/>
            <a:t>todo</a:t>
          </a:r>
          <a:endParaRPr lang="fr-FR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Macro-hygiène</a:t>
          </a:r>
        </a:p>
      </dsp:txBody>
      <dsp:txXfrm>
        <a:off x="2656380" y="2489368"/>
        <a:ext cx="1779988" cy="647494"/>
      </dsp:txXfrm>
    </dsp:sp>
    <dsp:sp modelId="{79D265F5-E454-443C-9A50-0424D2F23291}">
      <dsp:nvSpPr>
        <dsp:cNvPr id="0" name=""/>
        <dsp:cNvSpPr/>
      </dsp:nvSpPr>
      <dsp:spPr>
        <a:xfrm>
          <a:off x="2544357" y="606756"/>
          <a:ext cx="91877" cy="2988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8777"/>
              </a:lnTo>
              <a:lnTo>
                <a:pt x="91877" y="29887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1359A-02B0-40DA-A8E1-C0DEA8FE5701}">
      <dsp:nvSpPr>
        <dsp:cNvPr id="0" name=""/>
        <dsp:cNvSpPr/>
      </dsp:nvSpPr>
      <dsp:spPr>
        <a:xfrm>
          <a:off x="2636235" y="3271855"/>
          <a:ext cx="1801358" cy="6473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Macro-compactage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SCI Opportunité compactage</a:t>
          </a:r>
        </a:p>
      </dsp:txBody>
      <dsp:txXfrm>
        <a:off x="2655195" y="3290815"/>
        <a:ext cx="1763438" cy="609438"/>
      </dsp:txXfrm>
    </dsp:sp>
    <dsp:sp modelId="{A16577FE-7FCC-466C-BB1D-20FEF0764AA4}">
      <dsp:nvSpPr>
        <dsp:cNvPr id="0" name=""/>
        <dsp:cNvSpPr/>
      </dsp:nvSpPr>
      <dsp:spPr>
        <a:xfrm>
          <a:off x="2544357" y="606756"/>
          <a:ext cx="91877" cy="3699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9754"/>
              </a:lnTo>
              <a:lnTo>
                <a:pt x="91877" y="36997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39312-9649-4466-B8A5-2F218E2F1B59}">
      <dsp:nvSpPr>
        <dsp:cNvPr id="0" name=""/>
        <dsp:cNvSpPr/>
      </dsp:nvSpPr>
      <dsp:spPr>
        <a:xfrm>
          <a:off x="2636235" y="4034061"/>
          <a:ext cx="1787136" cy="5449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Libération de casier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SCI Casier dispo</a:t>
          </a:r>
        </a:p>
      </dsp:txBody>
      <dsp:txXfrm>
        <a:off x="2652195" y="4050021"/>
        <a:ext cx="1755216" cy="512980"/>
      </dsp:txXfrm>
    </dsp:sp>
    <dsp:sp modelId="{37F1862F-C9D0-4CBF-8D5F-D4DF53A44228}">
      <dsp:nvSpPr>
        <dsp:cNvPr id="0" name=""/>
        <dsp:cNvSpPr/>
      </dsp:nvSpPr>
      <dsp:spPr>
        <a:xfrm>
          <a:off x="4468377" y="147367"/>
          <a:ext cx="1089157" cy="5062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Aménageur</a:t>
          </a:r>
        </a:p>
      </dsp:txBody>
      <dsp:txXfrm>
        <a:off x="4483204" y="162194"/>
        <a:ext cx="1059503" cy="476593"/>
      </dsp:txXfrm>
    </dsp:sp>
    <dsp:sp modelId="{645CE1E2-B91C-40EA-B1A5-B290C2A37894}">
      <dsp:nvSpPr>
        <dsp:cNvPr id="0" name=""/>
        <dsp:cNvSpPr/>
      </dsp:nvSpPr>
      <dsp:spPr>
        <a:xfrm>
          <a:off x="4577293" y="653614"/>
          <a:ext cx="108915" cy="640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214"/>
              </a:lnTo>
              <a:lnTo>
                <a:pt x="108915" y="64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6AF34-063D-41FD-AC56-C4A5A7ADF887}">
      <dsp:nvSpPr>
        <dsp:cNvPr id="0" name=""/>
        <dsp:cNvSpPr/>
      </dsp:nvSpPr>
      <dsp:spPr>
        <a:xfrm>
          <a:off x="4686209" y="768462"/>
          <a:ext cx="1583791" cy="10507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Implantation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Table de conversion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Table de Made 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IMS FI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WMS Site article</a:t>
          </a:r>
        </a:p>
      </dsp:txBody>
      <dsp:txXfrm>
        <a:off x="4716984" y="799237"/>
        <a:ext cx="1522241" cy="989184"/>
      </dsp:txXfrm>
    </dsp:sp>
    <dsp:sp modelId="{C95C2180-D928-49FE-AD54-6F32783CD47B}">
      <dsp:nvSpPr>
        <dsp:cNvPr id="0" name=""/>
        <dsp:cNvSpPr/>
      </dsp:nvSpPr>
      <dsp:spPr>
        <a:xfrm>
          <a:off x="4577293" y="653614"/>
          <a:ext cx="108915" cy="161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380"/>
              </a:lnTo>
              <a:lnTo>
                <a:pt x="108915" y="161738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74852-5EBD-437A-92E6-1D14055C43AC}">
      <dsp:nvSpPr>
        <dsp:cNvPr id="0" name=""/>
        <dsp:cNvSpPr/>
      </dsp:nvSpPr>
      <dsp:spPr>
        <a:xfrm>
          <a:off x="4686209" y="1934043"/>
          <a:ext cx="1535787" cy="6739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Résolution d’anomalie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Fichier des requêtes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Désélection des lignes</a:t>
          </a:r>
        </a:p>
      </dsp:txBody>
      <dsp:txXfrm>
        <a:off x="4705947" y="1953781"/>
        <a:ext cx="1496311" cy="634425"/>
      </dsp:txXfrm>
    </dsp:sp>
    <dsp:sp modelId="{971E0209-5CB0-4C81-A373-85D95A0810A9}">
      <dsp:nvSpPr>
        <dsp:cNvPr id="0" name=""/>
        <dsp:cNvSpPr/>
      </dsp:nvSpPr>
      <dsp:spPr>
        <a:xfrm>
          <a:off x="4577293" y="653614"/>
          <a:ext cx="108915" cy="229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873"/>
              </a:lnTo>
              <a:lnTo>
                <a:pt x="108915" y="229887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728D7-C843-4771-A465-D453E0150FE9}">
      <dsp:nvSpPr>
        <dsp:cNvPr id="0" name=""/>
        <dsp:cNvSpPr/>
      </dsp:nvSpPr>
      <dsp:spPr>
        <a:xfrm>
          <a:off x="4686209" y="2722793"/>
          <a:ext cx="1457073" cy="45938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Chantier divers</a:t>
          </a:r>
        </a:p>
      </dsp:txBody>
      <dsp:txXfrm>
        <a:off x="4699664" y="2736248"/>
        <a:ext cx="1430163" cy="432479"/>
      </dsp:txXfrm>
    </dsp:sp>
    <dsp:sp modelId="{99465988-C415-4934-8CFB-AC98785A21D8}">
      <dsp:nvSpPr>
        <dsp:cNvPr id="0" name=""/>
        <dsp:cNvSpPr/>
      </dsp:nvSpPr>
      <dsp:spPr>
        <a:xfrm>
          <a:off x="6208793" y="147367"/>
          <a:ext cx="1454510" cy="618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Coordinateur inventaire</a:t>
          </a:r>
        </a:p>
      </dsp:txBody>
      <dsp:txXfrm>
        <a:off x="6226906" y="165480"/>
        <a:ext cx="1418284" cy="582213"/>
      </dsp:txXfrm>
    </dsp:sp>
    <dsp:sp modelId="{5A47752F-F7F1-4766-BDBA-626FD6ACF550}">
      <dsp:nvSpPr>
        <dsp:cNvPr id="0" name=""/>
        <dsp:cNvSpPr/>
      </dsp:nvSpPr>
      <dsp:spPr>
        <a:xfrm>
          <a:off x="6354244" y="765806"/>
          <a:ext cx="145451" cy="373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538"/>
              </a:lnTo>
              <a:lnTo>
                <a:pt x="145451" y="3735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26211-908E-4613-B4A8-DA850D80904B}">
      <dsp:nvSpPr>
        <dsp:cNvPr id="0" name=""/>
        <dsp:cNvSpPr/>
      </dsp:nvSpPr>
      <dsp:spPr>
        <a:xfrm>
          <a:off x="6499695" y="880654"/>
          <a:ext cx="1305497" cy="51738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Enquête +5K€</a:t>
          </a:r>
        </a:p>
      </dsp:txBody>
      <dsp:txXfrm>
        <a:off x="6514849" y="895808"/>
        <a:ext cx="1275189" cy="487075"/>
      </dsp:txXfrm>
    </dsp:sp>
    <dsp:sp modelId="{861BA48E-65D9-4167-B629-131B37A70154}">
      <dsp:nvSpPr>
        <dsp:cNvPr id="0" name=""/>
        <dsp:cNvSpPr/>
      </dsp:nvSpPr>
      <dsp:spPr>
        <a:xfrm>
          <a:off x="6354244" y="765806"/>
          <a:ext cx="145451" cy="105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778"/>
              </a:lnTo>
              <a:lnTo>
                <a:pt x="145451" y="105577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02E11-8BD5-44E5-92E8-29E573C61C7D}">
      <dsp:nvSpPr>
        <dsp:cNvPr id="0" name=""/>
        <dsp:cNvSpPr/>
      </dsp:nvSpPr>
      <dsp:spPr>
        <a:xfrm>
          <a:off x="6499695" y="1512884"/>
          <a:ext cx="1318705" cy="6174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inventaires</a:t>
          </a:r>
        </a:p>
      </dsp:txBody>
      <dsp:txXfrm>
        <a:off x="6517778" y="1530967"/>
        <a:ext cx="1282539" cy="581235"/>
      </dsp:txXfrm>
    </dsp:sp>
    <dsp:sp modelId="{F214313F-0508-4C74-BECF-CAC32FEF6AA1}">
      <dsp:nvSpPr>
        <dsp:cNvPr id="0" name=""/>
        <dsp:cNvSpPr/>
      </dsp:nvSpPr>
      <dsp:spPr>
        <a:xfrm>
          <a:off x="6354244" y="765806"/>
          <a:ext cx="145451" cy="1794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357"/>
              </a:lnTo>
              <a:lnTo>
                <a:pt x="145451" y="17943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0D874-0DC4-4F63-BA03-6CEC0552861B}">
      <dsp:nvSpPr>
        <dsp:cNvPr id="0" name=""/>
        <dsp:cNvSpPr/>
      </dsp:nvSpPr>
      <dsp:spPr>
        <a:xfrm>
          <a:off x="6499695" y="2245133"/>
          <a:ext cx="1320594" cy="6300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</a:t>
          </a:r>
          <a:r>
            <a:rPr lang="fr-FR" sz="1400" kern="1200" dirty="0" err="1"/>
            <a:t>ILPNs</a:t>
          </a:r>
          <a:r>
            <a:rPr lang="fr-FR" sz="1400" kern="1200" dirty="0"/>
            <a:t> perdus</a:t>
          </a:r>
        </a:p>
      </dsp:txBody>
      <dsp:txXfrm>
        <a:off x="6518149" y="2263587"/>
        <a:ext cx="1283686" cy="593154"/>
      </dsp:txXfrm>
    </dsp:sp>
    <dsp:sp modelId="{BF5A44D0-0FFC-4EBE-B809-FC24FF05293F}">
      <dsp:nvSpPr>
        <dsp:cNvPr id="0" name=""/>
        <dsp:cNvSpPr/>
      </dsp:nvSpPr>
      <dsp:spPr>
        <a:xfrm>
          <a:off x="6354244" y="765806"/>
          <a:ext cx="145451" cy="2549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897"/>
              </a:lnTo>
              <a:lnTo>
                <a:pt x="145451" y="254989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84644-7D59-4B5F-9FDB-7F96217DA5D1}">
      <dsp:nvSpPr>
        <dsp:cNvPr id="0" name=""/>
        <dsp:cNvSpPr/>
      </dsp:nvSpPr>
      <dsp:spPr>
        <a:xfrm>
          <a:off x="6499695" y="2990043"/>
          <a:ext cx="1321535" cy="65132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retours réseaux</a:t>
          </a:r>
        </a:p>
      </dsp:txBody>
      <dsp:txXfrm>
        <a:off x="6518772" y="3009120"/>
        <a:ext cx="1283381" cy="613168"/>
      </dsp:txXfrm>
    </dsp:sp>
    <dsp:sp modelId="{E17EAE02-EC21-4DA6-A029-D1927F7247E8}">
      <dsp:nvSpPr>
        <dsp:cNvPr id="0" name=""/>
        <dsp:cNvSpPr/>
      </dsp:nvSpPr>
      <dsp:spPr>
        <a:xfrm>
          <a:off x="7892998" y="147367"/>
          <a:ext cx="1204290" cy="4593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Enquêteur</a:t>
          </a:r>
        </a:p>
      </dsp:txBody>
      <dsp:txXfrm>
        <a:off x="7906453" y="160822"/>
        <a:ext cx="1177380" cy="432479"/>
      </dsp:txXfrm>
    </dsp:sp>
    <dsp:sp modelId="{D8F49E5F-A130-4786-A7BE-9758DA3DD33A}">
      <dsp:nvSpPr>
        <dsp:cNvPr id="0" name=""/>
        <dsp:cNvSpPr/>
      </dsp:nvSpPr>
      <dsp:spPr>
        <a:xfrm>
          <a:off x="8013427" y="606756"/>
          <a:ext cx="120429" cy="361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03"/>
              </a:lnTo>
              <a:lnTo>
                <a:pt x="120429" y="3618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CA2A-2581-4655-B988-4E0A324256FB}">
      <dsp:nvSpPr>
        <dsp:cNvPr id="0" name=""/>
        <dsp:cNvSpPr/>
      </dsp:nvSpPr>
      <dsp:spPr>
        <a:xfrm>
          <a:off x="8133856" y="721604"/>
          <a:ext cx="941587" cy="49391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Enquête +5k€</a:t>
          </a:r>
        </a:p>
      </dsp:txBody>
      <dsp:txXfrm>
        <a:off x="8148322" y="736070"/>
        <a:ext cx="912655" cy="464980"/>
      </dsp:txXfrm>
    </dsp:sp>
    <dsp:sp modelId="{22639D7F-F961-4F82-92D6-364AE086C2BC}">
      <dsp:nvSpPr>
        <dsp:cNvPr id="0" name=""/>
        <dsp:cNvSpPr/>
      </dsp:nvSpPr>
      <dsp:spPr>
        <a:xfrm>
          <a:off x="8013427" y="606756"/>
          <a:ext cx="120429" cy="953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302"/>
              </a:lnTo>
              <a:lnTo>
                <a:pt x="120429" y="9533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116E2-85A4-4471-AA29-B53CD9047010}">
      <dsp:nvSpPr>
        <dsp:cNvPr id="0" name=""/>
        <dsp:cNvSpPr/>
      </dsp:nvSpPr>
      <dsp:spPr>
        <a:xfrm>
          <a:off x="8133856" y="1330364"/>
          <a:ext cx="961079" cy="45938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Suivi des inventaires</a:t>
          </a:r>
          <a:endParaRPr lang="fr-FR" sz="1400" kern="1200" dirty="0"/>
        </a:p>
      </dsp:txBody>
      <dsp:txXfrm>
        <a:off x="8147311" y="1343819"/>
        <a:ext cx="934169" cy="432479"/>
      </dsp:txXfrm>
    </dsp:sp>
    <dsp:sp modelId="{FD248DEE-40A6-45E6-B055-10492687D6C0}">
      <dsp:nvSpPr>
        <dsp:cNvPr id="0" name=""/>
        <dsp:cNvSpPr/>
      </dsp:nvSpPr>
      <dsp:spPr>
        <a:xfrm>
          <a:off x="8013427" y="606756"/>
          <a:ext cx="120429" cy="1610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640"/>
              </a:lnTo>
              <a:lnTo>
                <a:pt x="120429" y="16106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96C92-7178-469F-8D5E-6A012EB3D0F5}">
      <dsp:nvSpPr>
        <dsp:cNvPr id="0" name=""/>
        <dsp:cNvSpPr/>
      </dsp:nvSpPr>
      <dsp:spPr>
        <a:xfrm>
          <a:off x="8133856" y="1904601"/>
          <a:ext cx="980580" cy="625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</a:t>
          </a:r>
          <a:r>
            <a:rPr lang="fr-FR" sz="1400" kern="1200" dirty="0" err="1"/>
            <a:t>ILPNs</a:t>
          </a:r>
          <a:r>
            <a:rPr lang="fr-FR" sz="1400" kern="1200" dirty="0"/>
            <a:t> perdus</a:t>
          </a:r>
        </a:p>
      </dsp:txBody>
      <dsp:txXfrm>
        <a:off x="8152179" y="1922924"/>
        <a:ext cx="943934" cy="588946"/>
      </dsp:txXfrm>
    </dsp:sp>
    <dsp:sp modelId="{72CF0795-C624-4795-AEBD-39E5381879AD}">
      <dsp:nvSpPr>
        <dsp:cNvPr id="0" name=""/>
        <dsp:cNvSpPr/>
      </dsp:nvSpPr>
      <dsp:spPr>
        <a:xfrm>
          <a:off x="9326983" y="147367"/>
          <a:ext cx="1067639" cy="4838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ILPN perdus</a:t>
          </a:r>
        </a:p>
      </dsp:txBody>
      <dsp:txXfrm>
        <a:off x="9341153" y="161537"/>
        <a:ext cx="1039299" cy="455466"/>
      </dsp:txXfrm>
    </dsp:sp>
    <dsp:sp modelId="{A03ECE81-9C19-4A1B-B170-AEF946112128}">
      <dsp:nvSpPr>
        <dsp:cNvPr id="0" name=""/>
        <dsp:cNvSpPr/>
      </dsp:nvSpPr>
      <dsp:spPr>
        <a:xfrm>
          <a:off x="9433747" y="631173"/>
          <a:ext cx="106763" cy="46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580"/>
              </a:lnTo>
              <a:lnTo>
                <a:pt x="106763" y="46158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5A02F-1856-4FB5-8FA9-EDBC24ECB8DD}">
      <dsp:nvSpPr>
        <dsp:cNvPr id="0" name=""/>
        <dsp:cNvSpPr/>
      </dsp:nvSpPr>
      <dsp:spPr>
        <a:xfrm>
          <a:off x="9540511" y="746020"/>
          <a:ext cx="830613" cy="6934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</a:t>
          </a:r>
          <a:r>
            <a:rPr lang="fr-FR" sz="1400" kern="1200" dirty="0" err="1"/>
            <a:t>ILPNs</a:t>
          </a:r>
          <a:r>
            <a:rPr lang="fr-FR" sz="1400" kern="1200" dirty="0"/>
            <a:t> perdus</a:t>
          </a:r>
        </a:p>
      </dsp:txBody>
      <dsp:txXfrm>
        <a:off x="9560822" y="766331"/>
        <a:ext cx="789991" cy="652845"/>
      </dsp:txXfrm>
    </dsp:sp>
    <dsp:sp modelId="{BEA5FD04-3757-45A2-A521-10569FBC5A7A}">
      <dsp:nvSpPr>
        <dsp:cNvPr id="0" name=""/>
        <dsp:cNvSpPr/>
      </dsp:nvSpPr>
      <dsp:spPr>
        <a:xfrm>
          <a:off x="10624318" y="147367"/>
          <a:ext cx="988321" cy="5511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Retour réseau</a:t>
          </a:r>
        </a:p>
      </dsp:txBody>
      <dsp:txXfrm>
        <a:off x="10640460" y="163509"/>
        <a:ext cx="956037" cy="518841"/>
      </dsp:txXfrm>
    </dsp:sp>
    <dsp:sp modelId="{8731F0AF-6907-459F-97EC-AD15856E969F}">
      <dsp:nvSpPr>
        <dsp:cNvPr id="0" name=""/>
        <dsp:cNvSpPr/>
      </dsp:nvSpPr>
      <dsp:spPr>
        <a:xfrm>
          <a:off x="10723150" y="698492"/>
          <a:ext cx="98832" cy="46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781"/>
              </a:lnTo>
              <a:lnTo>
                <a:pt x="98832" y="4637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0AF19-378A-460B-9CC9-3C97EFFD5A41}">
      <dsp:nvSpPr>
        <dsp:cNvPr id="0" name=""/>
        <dsp:cNvSpPr/>
      </dsp:nvSpPr>
      <dsp:spPr>
        <a:xfrm>
          <a:off x="10821982" y="813339"/>
          <a:ext cx="793178" cy="6978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retours réseaux</a:t>
          </a:r>
        </a:p>
      </dsp:txBody>
      <dsp:txXfrm>
        <a:off x="10842422" y="833779"/>
        <a:ext cx="752298" cy="656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E6E34-E925-4F96-AD16-5F6B78B35CA4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D2062-1138-4F47-85F0-F7E22A355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9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06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9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0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40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1C450284-40CF-4647-9290-044D232CB4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3395" y="5089874"/>
            <a:ext cx="11209655" cy="40395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3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/>
              <a:t>Presentation title</a:t>
            </a:r>
          </a:p>
        </p:txBody>
      </p:sp>
      <p:sp>
        <p:nvSpPr>
          <p:cNvPr id="13" name="Espace réservé du graphique SmartArt 12">
            <a:extLst>
              <a:ext uri="{FF2B5EF4-FFF2-40B4-BE49-F238E27FC236}">
                <a16:creationId xmlns:a16="http://schemas.microsoft.com/office/drawing/2014/main" id="{9D8A33A6-BE9C-4F6A-B69F-A77FB96A3019}"/>
              </a:ext>
            </a:extLst>
          </p:cNvPr>
          <p:cNvSpPr>
            <a:spLocks noGrp="1" noChangeAspect="1"/>
          </p:cNvSpPr>
          <p:nvPr>
            <p:ph type="dgm" sz="quarter" idx="12"/>
          </p:nvPr>
        </p:nvSpPr>
        <p:spPr>
          <a:xfrm>
            <a:off x="466600" y="488950"/>
            <a:ext cx="1876550" cy="848138"/>
          </a:xfrm>
          <a:custGeom>
            <a:avLst/>
            <a:gdLst>
              <a:gd name="connsiteX0" fmla="*/ 578226 w 1470280"/>
              <a:gd name="connsiteY0" fmla="*/ 411787 h 664517"/>
              <a:gd name="connsiteX1" fmla="*/ 549199 w 1470280"/>
              <a:gd name="connsiteY1" fmla="*/ 419209 h 664517"/>
              <a:gd name="connsiteX2" fmla="*/ 528905 w 1470280"/>
              <a:gd name="connsiteY2" fmla="*/ 440159 h 664517"/>
              <a:gd name="connsiteX3" fmla="*/ 521483 w 1470280"/>
              <a:gd name="connsiteY3" fmla="*/ 472464 h 664517"/>
              <a:gd name="connsiteX4" fmla="*/ 528905 w 1470280"/>
              <a:gd name="connsiteY4" fmla="*/ 504330 h 664517"/>
              <a:gd name="connsiteX5" fmla="*/ 549199 w 1470280"/>
              <a:gd name="connsiteY5" fmla="*/ 525279 h 664517"/>
              <a:gd name="connsiteX6" fmla="*/ 578226 w 1470280"/>
              <a:gd name="connsiteY6" fmla="*/ 532702 h 664517"/>
              <a:gd name="connsiteX7" fmla="*/ 607686 w 1470280"/>
              <a:gd name="connsiteY7" fmla="*/ 525279 h 664517"/>
              <a:gd name="connsiteX8" fmla="*/ 627986 w 1470280"/>
              <a:gd name="connsiteY8" fmla="*/ 504330 h 664517"/>
              <a:gd name="connsiteX9" fmla="*/ 635402 w 1470280"/>
              <a:gd name="connsiteY9" fmla="*/ 472464 h 664517"/>
              <a:gd name="connsiteX10" fmla="*/ 627986 w 1470280"/>
              <a:gd name="connsiteY10" fmla="*/ 440159 h 664517"/>
              <a:gd name="connsiteX11" fmla="*/ 607686 w 1470280"/>
              <a:gd name="connsiteY11" fmla="*/ 419209 h 664517"/>
              <a:gd name="connsiteX12" fmla="*/ 578226 w 1470280"/>
              <a:gd name="connsiteY12" fmla="*/ 411787 h 664517"/>
              <a:gd name="connsiteX13" fmla="*/ 1074339 w 1470280"/>
              <a:gd name="connsiteY13" fmla="*/ 411784 h 664517"/>
              <a:gd name="connsiteX14" fmla="*/ 1045522 w 1470280"/>
              <a:gd name="connsiteY14" fmla="*/ 419206 h 664517"/>
              <a:gd name="connsiteX15" fmla="*/ 1025445 w 1470280"/>
              <a:gd name="connsiteY15" fmla="*/ 440155 h 664517"/>
              <a:gd name="connsiteX16" fmla="*/ 1018035 w 1470280"/>
              <a:gd name="connsiteY16" fmla="*/ 472461 h 664517"/>
              <a:gd name="connsiteX17" fmla="*/ 1025445 w 1470280"/>
              <a:gd name="connsiteY17" fmla="*/ 504327 h 664517"/>
              <a:gd name="connsiteX18" fmla="*/ 1045522 w 1470280"/>
              <a:gd name="connsiteY18" fmla="*/ 525276 h 664517"/>
              <a:gd name="connsiteX19" fmla="*/ 1074339 w 1470280"/>
              <a:gd name="connsiteY19" fmla="*/ 532698 h 664517"/>
              <a:gd name="connsiteX20" fmla="*/ 1103150 w 1470280"/>
              <a:gd name="connsiteY20" fmla="*/ 525276 h 664517"/>
              <a:gd name="connsiteX21" fmla="*/ 1123233 w 1470280"/>
              <a:gd name="connsiteY21" fmla="*/ 504327 h 664517"/>
              <a:gd name="connsiteX22" fmla="*/ 1130643 w 1470280"/>
              <a:gd name="connsiteY22" fmla="*/ 472461 h 664517"/>
              <a:gd name="connsiteX23" fmla="*/ 1123233 w 1470280"/>
              <a:gd name="connsiteY23" fmla="*/ 440155 h 664517"/>
              <a:gd name="connsiteX24" fmla="*/ 1103150 w 1470280"/>
              <a:gd name="connsiteY24" fmla="*/ 419206 h 664517"/>
              <a:gd name="connsiteX25" fmla="*/ 1074339 w 1470280"/>
              <a:gd name="connsiteY25" fmla="*/ 411784 h 664517"/>
              <a:gd name="connsiteX26" fmla="*/ 719382 w 1470280"/>
              <a:gd name="connsiteY26" fmla="*/ 363336 h 664517"/>
              <a:gd name="connsiteX27" fmla="*/ 779206 w 1470280"/>
              <a:gd name="connsiteY27" fmla="*/ 363336 h 664517"/>
              <a:gd name="connsiteX28" fmla="*/ 779206 w 1470280"/>
              <a:gd name="connsiteY28" fmla="*/ 486873 h 664517"/>
              <a:gd name="connsiteX29" fmla="*/ 790976 w 1470280"/>
              <a:gd name="connsiteY29" fmla="*/ 521133 h 664517"/>
              <a:gd name="connsiteX30" fmla="*/ 822409 w 1470280"/>
              <a:gd name="connsiteY30" fmla="*/ 532718 h 664517"/>
              <a:gd name="connsiteX31" fmla="*/ 854059 w 1470280"/>
              <a:gd name="connsiteY31" fmla="*/ 521133 h 664517"/>
              <a:gd name="connsiteX32" fmla="*/ 865632 w 1470280"/>
              <a:gd name="connsiteY32" fmla="*/ 486873 h 664517"/>
              <a:gd name="connsiteX33" fmla="*/ 865632 w 1470280"/>
              <a:gd name="connsiteY33" fmla="*/ 363336 h 664517"/>
              <a:gd name="connsiteX34" fmla="*/ 925424 w 1470280"/>
              <a:gd name="connsiteY34" fmla="*/ 363336 h 664517"/>
              <a:gd name="connsiteX35" fmla="*/ 925424 w 1470280"/>
              <a:gd name="connsiteY35" fmla="*/ 493423 h 664517"/>
              <a:gd name="connsiteX36" fmla="*/ 912330 w 1470280"/>
              <a:gd name="connsiteY36" fmla="*/ 542311 h 664517"/>
              <a:gd name="connsiteX37" fmla="*/ 876103 w 1470280"/>
              <a:gd name="connsiteY37" fmla="*/ 574616 h 664517"/>
              <a:gd name="connsiteX38" fmla="*/ 822409 w 1470280"/>
              <a:gd name="connsiteY38" fmla="*/ 585966 h 664517"/>
              <a:gd name="connsiteX39" fmla="*/ 747760 w 1470280"/>
              <a:gd name="connsiteY39" fmla="*/ 561293 h 664517"/>
              <a:gd name="connsiteX40" fmla="*/ 719382 w 1470280"/>
              <a:gd name="connsiteY40" fmla="*/ 493423 h 664517"/>
              <a:gd name="connsiteX41" fmla="*/ 451312 w 1470280"/>
              <a:gd name="connsiteY41" fmla="*/ 363157 h 664517"/>
              <a:gd name="connsiteX42" fmla="*/ 451312 w 1470280"/>
              <a:gd name="connsiteY42" fmla="*/ 420817 h 664517"/>
              <a:gd name="connsiteX43" fmla="*/ 384104 w 1470280"/>
              <a:gd name="connsiteY43" fmla="*/ 453447 h 664517"/>
              <a:gd name="connsiteX44" fmla="*/ 374441 w 1470280"/>
              <a:gd name="connsiteY44" fmla="*/ 489584 h 664517"/>
              <a:gd name="connsiteX45" fmla="*/ 374441 w 1470280"/>
              <a:gd name="connsiteY45" fmla="*/ 581631 h 664517"/>
              <a:gd name="connsiteX46" fmla="*/ 314642 w 1470280"/>
              <a:gd name="connsiteY46" fmla="*/ 581631 h 664517"/>
              <a:gd name="connsiteX47" fmla="*/ 314642 w 1470280"/>
              <a:gd name="connsiteY47" fmla="*/ 363373 h 664517"/>
              <a:gd name="connsiteX48" fmla="*/ 364103 w 1470280"/>
              <a:gd name="connsiteY48" fmla="*/ 363373 h 664517"/>
              <a:gd name="connsiteX49" fmla="*/ 373460 w 1470280"/>
              <a:gd name="connsiteY49" fmla="*/ 394597 h 664517"/>
              <a:gd name="connsiteX50" fmla="*/ 451312 w 1470280"/>
              <a:gd name="connsiteY50" fmla="*/ 363157 h 664517"/>
              <a:gd name="connsiteX51" fmla="*/ 578226 w 1470280"/>
              <a:gd name="connsiteY51" fmla="*/ 358972 h 664517"/>
              <a:gd name="connsiteX52" fmla="*/ 638463 w 1470280"/>
              <a:gd name="connsiteY52" fmla="*/ 373154 h 664517"/>
              <a:gd name="connsiteX53" fmla="*/ 680368 w 1470280"/>
              <a:gd name="connsiteY53" fmla="*/ 412888 h 664517"/>
              <a:gd name="connsiteX54" fmla="*/ 695658 w 1470280"/>
              <a:gd name="connsiteY54" fmla="*/ 472464 h 664517"/>
              <a:gd name="connsiteX55" fmla="*/ 680368 w 1470280"/>
              <a:gd name="connsiteY55" fmla="*/ 532046 h 664517"/>
              <a:gd name="connsiteX56" fmla="*/ 638463 w 1470280"/>
              <a:gd name="connsiteY56" fmla="*/ 571774 h 664517"/>
              <a:gd name="connsiteX57" fmla="*/ 578226 w 1470280"/>
              <a:gd name="connsiteY57" fmla="*/ 585956 h 664517"/>
              <a:gd name="connsiteX58" fmla="*/ 518205 w 1470280"/>
              <a:gd name="connsiteY58" fmla="*/ 571774 h 664517"/>
              <a:gd name="connsiteX59" fmla="*/ 476516 w 1470280"/>
              <a:gd name="connsiteY59" fmla="*/ 532046 h 664517"/>
              <a:gd name="connsiteX60" fmla="*/ 461239 w 1470280"/>
              <a:gd name="connsiteY60" fmla="*/ 472464 h 664517"/>
              <a:gd name="connsiteX61" fmla="*/ 476516 w 1470280"/>
              <a:gd name="connsiteY61" fmla="*/ 412888 h 664517"/>
              <a:gd name="connsiteX62" fmla="*/ 518205 w 1470280"/>
              <a:gd name="connsiteY62" fmla="*/ 373154 h 664517"/>
              <a:gd name="connsiteX63" fmla="*/ 578226 w 1470280"/>
              <a:gd name="connsiteY63" fmla="*/ 358972 h 664517"/>
              <a:gd name="connsiteX64" fmla="*/ 1082633 w 1470280"/>
              <a:gd name="connsiteY64" fmla="*/ 358968 h 664517"/>
              <a:gd name="connsiteX65" fmla="*/ 1136321 w 1470280"/>
              <a:gd name="connsiteY65" fmla="*/ 373151 h 664517"/>
              <a:gd name="connsiteX66" fmla="*/ 1175832 w 1470280"/>
              <a:gd name="connsiteY66" fmla="*/ 412885 h 664517"/>
              <a:gd name="connsiteX67" fmla="*/ 1190893 w 1470280"/>
              <a:gd name="connsiteY67" fmla="*/ 472461 h 664517"/>
              <a:gd name="connsiteX68" fmla="*/ 1175832 w 1470280"/>
              <a:gd name="connsiteY68" fmla="*/ 532043 h 664517"/>
              <a:gd name="connsiteX69" fmla="*/ 1136321 w 1470280"/>
              <a:gd name="connsiteY69" fmla="*/ 571770 h 664517"/>
              <a:gd name="connsiteX70" fmla="*/ 1082633 w 1470280"/>
              <a:gd name="connsiteY70" fmla="*/ 585953 h 664517"/>
              <a:gd name="connsiteX71" fmla="*/ 1033746 w 1470280"/>
              <a:gd name="connsiteY71" fmla="*/ 572203 h 664517"/>
              <a:gd name="connsiteX72" fmla="*/ 1022396 w 1470280"/>
              <a:gd name="connsiteY72" fmla="*/ 563431 h 664517"/>
              <a:gd name="connsiteX73" fmla="*/ 1022396 w 1470280"/>
              <a:gd name="connsiteY73" fmla="*/ 664517 h 664517"/>
              <a:gd name="connsiteX74" fmla="*/ 962591 w 1470280"/>
              <a:gd name="connsiteY74" fmla="*/ 664517 h 664517"/>
              <a:gd name="connsiteX75" fmla="*/ 962591 w 1470280"/>
              <a:gd name="connsiteY75" fmla="*/ 363335 h 664517"/>
              <a:gd name="connsiteX76" fmla="*/ 1004941 w 1470280"/>
              <a:gd name="connsiteY76" fmla="*/ 363335 h 664517"/>
              <a:gd name="connsiteX77" fmla="*/ 1016049 w 1470280"/>
              <a:gd name="connsiteY77" fmla="*/ 385564 h 664517"/>
              <a:gd name="connsiteX78" fmla="*/ 1031562 w 1470280"/>
              <a:gd name="connsiteY78" fmla="*/ 373151 h 664517"/>
              <a:gd name="connsiteX79" fmla="*/ 1082633 w 1470280"/>
              <a:gd name="connsiteY79" fmla="*/ 358968 h 664517"/>
              <a:gd name="connsiteX80" fmla="*/ 145810 w 1470280"/>
              <a:gd name="connsiteY80" fmla="*/ 297857 h 664517"/>
              <a:gd name="connsiteX81" fmla="*/ 214113 w 1470280"/>
              <a:gd name="connsiteY81" fmla="*/ 311816 h 664517"/>
              <a:gd name="connsiteX82" fmla="*/ 260824 w 1470280"/>
              <a:gd name="connsiteY82" fmla="*/ 348482 h 664517"/>
              <a:gd name="connsiteX83" fmla="*/ 282861 w 1470280"/>
              <a:gd name="connsiteY83" fmla="*/ 397370 h 664517"/>
              <a:gd name="connsiteX84" fmla="*/ 219142 w 1470280"/>
              <a:gd name="connsiteY84" fmla="*/ 397370 h 664517"/>
              <a:gd name="connsiteX85" fmla="*/ 206704 w 1470280"/>
              <a:gd name="connsiteY85" fmla="*/ 376860 h 664517"/>
              <a:gd name="connsiteX86" fmla="*/ 182247 w 1470280"/>
              <a:gd name="connsiteY86" fmla="*/ 360271 h 664517"/>
              <a:gd name="connsiteX87" fmla="*/ 146243 w 1470280"/>
              <a:gd name="connsiteY87" fmla="*/ 353721 h 664517"/>
              <a:gd name="connsiteX88" fmla="*/ 102811 w 1470280"/>
              <a:gd name="connsiteY88" fmla="*/ 364638 h 664517"/>
              <a:gd name="connsiteX89" fmla="*/ 73122 w 1470280"/>
              <a:gd name="connsiteY89" fmla="*/ 395199 h 664517"/>
              <a:gd name="connsiteX90" fmla="*/ 62434 w 1470280"/>
              <a:gd name="connsiteY90" fmla="*/ 441897 h 664517"/>
              <a:gd name="connsiteX91" fmla="*/ 73338 w 1470280"/>
              <a:gd name="connsiteY91" fmla="*/ 489041 h 664517"/>
              <a:gd name="connsiteX92" fmla="*/ 103676 w 1470280"/>
              <a:gd name="connsiteY92" fmla="*/ 520029 h 664517"/>
              <a:gd name="connsiteX93" fmla="*/ 147981 w 1470280"/>
              <a:gd name="connsiteY93" fmla="*/ 530946 h 664517"/>
              <a:gd name="connsiteX94" fmla="*/ 188364 w 1470280"/>
              <a:gd name="connsiteY94" fmla="*/ 523753 h 664517"/>
              <a:gd name="connsiteX95" fmla="*/ 215418 w 1470280"/>
              <a:gd name="connsiteY95" fmla="*/ 502135 h 664517"/>
              <a:gd name="connsiteX96" fmla="*/ 225081 w 1470280"/>
              <a:gd name="connsiteY96" fmla="*/ 476819 h 664517"/>
              <a:gd name="connsiteX97" fmla="*/ 130959 w 1470280"/>
              <a:gd name="connsiteY97" fmla="*/ 476819 h 664517"/>
              <a:gd name="connsiteX98" fmla="*/ 130959 w 1470280"/>
              <a:gd name="connsiteY98" fmla="*/ 425309 h 664517"/>
              <a:gd name="connsiteX99" fmla="*/ 288107 w 1470280"/>
              <a:gd name="connsiteY99" fmla="*/ 425309 h 664517"/>
              <a:gd name="connsiteX100" fmla="*/ 289195 w 1470280"/>
              <a:gd name="connsiteY100" fmla="*/ 437314 h 664517"/>
              <a:gd name="connsiteX101" fmla="*/ 289399 w 1470280"/>
              <a:gd name="connsiteY101" fmla="*/ 449753 h 664517"/>
              <a:gd name="connsiteX102" fmla="*/ 270639 w 1470280"/>
              <a:gd name="connsiteY102" fmla="*/ 522651 h 664517"/>
              <a:gd name="connsiteX103" fmla="*/ 219798 w 1470280"/>
              <a:gd name="connsiteY103" fmla="*/ 569579 h 664517"/>
              <a:gd name="connsiteX104" fmla="*/ 147115 w 1470280"/>
              <a:gd name="connsiteY104" fmla="*/ 585951 h 664517"/>
              <a:gd name="connsiteX105" fmla="*/ 88845 w 1470280"/>
              <a:gd name="connsiteY105" fmla="*/ 575250 h 664517"/>
              <a:gd name="connsiteX106" fmla="*/ 42121 w 1470280"/>
              <a:gd name="connsiteY106" fmla="*/ 544918 h 664517"/>
              <a:gd name="connsiteX107" fmla="*/ 11140 w 1470280"/>
              <a:gd name="connsiteY107" fmla="*/ 499086 h 664517"/>
              <a:gd name="connsiteX108" fmla="*/ 0 w 1470280"/>
              <a:gd name="connsiteY108" fmla="*/ 441897 h 664517"/>
              <a:gd name="connsiteX109" fmla="*/ 10917 w 1470280"/>
              <a:gd name="connsiteY109" fmla="*/ 384715 h 664517"/>
              <a:gd name="connsiteX110" fmla="*/ 41485 w 1470280"/>
              <a:gd name="connsiteY110" fmla="*/ 339106 h 664517"/>
              <a:gd name="connsiteX111" fmla="*/ 87743 w 1470280"/>
              <a:gd name="connsiteY111" fmla="*/ 308761 h 664517"/>
              <a:gd name="connsiteX112" fmla="*/ 145810 w 1470280"/>
              <a:gd name="connsiteY112" fmla="*/ 297857 h 664517"/>
              <a:gd name="connsiteX113" fmla="*/ 862583 w 1470280"/>
              <a:gd name="connsiteY113" fmla="*/ 109711 h 664517"/>
              <a:gd name="connsiteX114" fmla="*/ 833772 w 1470280"/>
              <a:gd name="connsiteY114" fmla="*/ 117134 h 664517"/>
              <a:gd name="connsiteX115" fmla="*/ 813695 w 1470280"/>
              <a:gd name="connsiteY115" fmla="*/ 138083 h 664517"/>
              <a:gd name="connsiteX116" fmla="*/ 806273 w 1470280"/>
              <a:gd name="connsiteY116" fmla="*/ 170388 h 664517"/>
              <a:gd name="connsiteX117" fmla="*/ 813695 w 1470280"/>
              <a:gd name="connsiteY117" fmla="*/ 202248 h 664517"/>
              <a:gd name="connsiteX118" fmla="*/ 833772 w 1470280"/>
              <a:gd name="connsiteY118" fmla="*/ 223204 h 664517"/>
              <a:gd name="connsiteX119" fmla="*/ 862583 w 1470280"/>
              <a:gd name="connsiteY119" fmla="*/ 230626 h 664517"/>
              <a:gd name="connsiteX120" fmla="*/ 891394 w 1470280"/>
              <a:gd name="connsiteY120" fmla="*/ 223204 h 664517"/>
              <a:gd name="connsiteX121" fmla="*/ 911471 w 1470280"/>
              <a:gd name="connsiteY121" fmla="*/ 202248 h 664517"/>
              <a:gd name="connsiteX122" fmla="*/ 918893 w 1470280"/>
              <a:gd name="connsiteY122" fmla="*/ 170388 h 664517"/>
              <a:gd name="connsiteX123" fmla="*/ 911471 w 1470280"/>
              <a:gd name="connsiteY123" fmla="*/ 138083 h 664517"/>
              <a:gd name="connsiteX124" fmla="*/ 891394 w 1470280"/>
              <a:gd name="connsiteY124" fmla="*/ 117134 h 664517"/>
              <a:gd name="connsiteX125" fmla="*/ 862583 w 1470280"/>
              <a:gd name="connsiteY125" fmla="*/ 109711 h 664517"/>
              <a:gd name="connsiteX126" fmla="*/ 371169 w 1470280"/>
              <a:gd name="connsiteY126" fmla="*/ 105801 h 664517"/>
              <a:gd name="connsiteX127" fmla="*/ 344758 w 1470280"/>
              <a:gd name="connsiteY127" fmla="*/ 111690 h 664517"/>
              <a:gd name="connsiteX128" fmla="*/ 325541 w 1470280"/>
              <a:gd name="connsiteY128" fmla="*/ 131550 h 664517"/>
              <a:gd name="connsiteX129" fmla="*/ 320423 w 1470280"/>
              <a:gd name="connsiteY129" fmla="*/ 146834 h 664517"/>
              <a:gd name="connsiteX130" fmla="*/ 422794 w 1470280"/>
              <a:gd name="connsiteY130" fmla="*/ 146834 h 664517"/>
              <a:gd name="connsiteX131" fmla="*/ 416117 w 1470280"/>
              <a:gd name="connsiteY131" fmla="*/ 128055 h 664517"/>
              <a:gd name="connsiteX132" fmla="*/ 396905 w 1470280"/>
              <a:gd name="connsiteY132" fmla="*/ 111257 h 664517"/>
              <a:gd name="connsiteX133" fmla="*/ 371169 w 1470280"/>
              <a:gd name="connsiteY133" fmla="*/ 105801 h 664517"/>
              <a:gd name="connsiteX134" fmla="*/ 1009883 w 1470280"/>
              <a:gd name="connsiteY134" fmla="*/ 61251 h 664517"/>
              <a:gd name="connsiteX135" fmla="*/ 1069700 w 1470280"/>
              <a:gd name="connsiteY135" fmla="*/ 61251 h 664517"/>
              <a:gd name="connsiteX136" fmla="*/ 1069700 w 1470280"/>
              <a:gd name="connsiteY136" fmla="*/ 184789 h 664517"/>
              <a:gd name="connsiteX137" fmla="*/ 1081477 w 1470280"/>
              <a:gd name="connsiteY137" fmla="*/ 219048 h 664517"/>
              <a:gd name="connsiteX138" fmla="*/ 1112910 w 1470280"/>
              <a:gd name="connsiteY138" fmla="*/ 230634 h 664517"/>
              <a:gd name="connsiteX139" fmla="*/ 1144560 w 1470280"/>
              <a:gd name="connsiteY139" fmla="*/ 219048 h 664517"/>
              <a:gd name="connsiteX140" fmla="*/ 1156126 w 1470280"/>
              <a:gd name="connsiteY140" fmla="*/ 184789 h 664517"/>
              <a:gd name="connsiteX141" fmla="*/ 1156126 w 1470280"/>
              <a:gd name="connsiteY141" fmla="*/ 61251 h 664517"/>
              <a:gd name="connsiteX142" fmla="*/ 1215918 w 1470280"/>
              <a:gd name="connsiteY142" fmla="*/ 61251 h 664517"/>
              <a:gd name="connsiteX143" fmla="*/ 1215918 w 1470280"/>
              <a:gd name="connsiteY143" fmla="*/ 191339 h 664517"/>
              <a:gd name="connsiteX144" fmla="*/ 1202824 w 1470280"/>
              <a:gd name="connsiteY144" fmla="*/ 240227 h 664517"/>
              <a:gd name="connsiteX145" fmla="*/ 1166597 w 1470280"/>
              <a:gd name="connsiteY145" fmla="*/ 272532 h 664517"/>
              <a:gd name="connsiteX146" fmla="*/ 1112910 w 1470280"/>
              <a:gd name="connsiteY146" fmla="*/ 283882 h 664517"/>
              <a:gd name="connsiteX147" fmla="*/ 1038267 w 1470280"/>
              <a:gd name="connsiteY147" fmla="*/ 259209 h 664517"/>
              <a:gd name="connsiteX148" fmla="*/ 1009883 w 1470280"/>
              <a:gd name="connsiteY148" fmla="*/ 191339 h 664517"/>
              <a:gd name="connsiteX149" fmla="*/ 372901 w 1470280"/>
              <a:gd name="connsiteY149" fmla="*/ 56914 h 664517"/>
              <a:gd name="connsiteX150" fmla="*/ 429211 w 1470280"/>
              <a:gd name="connsiteY150" fmla="*/ 70663 h 664517"/>
              <a:gd name="connsiteX151" fmla="*/ 467627 w 1470280"/>
              <a:gd name="connsiteY151" fmla="*/ 109512 h 664517"/>
              <a:gd name="connsiteX152" fmla="*/ 481593 w 1470280"/>
              <a:gd name="connsiteY152" fmla="*/ 169534 h 664517"/>
              <a:gd name="connsiteX153" fmla="*/ 480721 w 1470280"/>
              <a:gd name="connsiteY153" fmla="*/ 186995 h 664517"/>
              <a:gd name="connsiteX154" fmla="*/ 319563 w 1470280"/>
              <a:gd name="connsiteY154" fmla="*/ 186995 h 664517"/>
              <a:gd name="connsiteX155" fmla="*/ 325764 w 1470280"/>
              <a:gd name="connsiteY155" fmla="*/ 206639 h 664517"/>
              <a:gd name="connsiteX156" fmla="*/ 346280 w 1470280"/>
              <a:gd name="connsiteY156" fmla="*/ 227155 h 664517"/>
              <a:gd name="connsiteX157" fmla="*/ 375523 w 1470280"/>
              <a:gd name="connsiteY157" fmla="*/ 233693 h 664517"/>
              <a:gd name="connsiteX158" fmla="*/ 397574 w 1470280"/>
              <a:gd name="connsiteY158" fmla="*/ 230211 h 664517"/>
              <a:gd name="connsiteX159" fmla="*/ 412418 w 1470280"/>
              <a:gd name="connsiteY159" fmla="*/ 220382 h 664517"/>
              <a:gd name="connsiteX160" fmla="*/ 420490 w 1470280"/>
              <a:gd name="connsiteY160" fmla="*/ 206187 h 664517"/>
              <a:gd name="connsiteX161" fmla="*/ 479849 w 1470280"/>
              <a:gd name="connsiteY161" fmla="*/ 206187 h 664517"/>
              <a:gd name="connsiteX162" fmla="*/ 461943 w 1470280"/>
              <a:gd name="connsiteY162" fmla="*/ 246799 h 664517"/>
              <a:gd name="connsiteX163" fmla="*/ 425512 w 1470280"/>
              <a:gd name="connsiteY163" fmla="*/ 274082 h 664517"/>
              <a:gd name="connsiteX164" fmla="*/ 375523 w 1470280"/>
              <a:gd name="connsiteY164" fmla="*/ 283898 h 664517"/>
              <a:gd name="connsiteX165" fmla="*/ 316374 w 1470280"/>
              <a:gd name="connsiteY165" fmla="*/ 269703 h 664517"/>
              <a:gd name="connsiteX166" fmla="*/ 275558 w 1470280"/>
              <a:gd name="connsiteY166" fmla="*/ 229994 h 664517"/>
              <a:gd name="connsiteX167" fmla="*/ 260726 w 1470280"/>
              <a:gd name="connsiteY167" fmla="*/ 170406 h 664517"/>
              <a:gd name="connsiteX168" fmla="*/ 275125 w 1470280"/>
              <a:gd name="connsiteY168" fmla="*/ 110817 h 664517"/>
              <a:gd name="connsiteX169" fmla="*/ 314847 w 1470280"/>
              <a:gd name="connsiteY169" fmla="*/ 71096 h 664517"/>
              <a:gd name="connsiteX170" fmla="*/ 372901 w 1470280"/>
              <a:gd name="connsiteY170" fmla="*/ 56914 h 664517"/>
              <a:gd name="connsiteX171" fmla="*/ 853862 w 1470280"/>
              <a:gd name="connsiteY171" fmla="*/ 56896 h 664517"/>
              <a:gd name="connsiteX172" fmla="*/ 905150 w 1470280"/>
              <a:gd name="connsiteY172" fmla="*/ 71079 h 664517"/>
              <a:gd name="connsiteX173" fmla="*/ 920752 w 1470280"/>
              <a:gd name="connsiteY173" fmla="*/ 83721 h 664517"/>
              <a:gd name="connsiteX174" fmla="*/ 931987 w 1470280"/>
              <a:gd name="connsiteY174" fmla="*/ 61256 h 664517"/>
              <a:gd name="connsiteX175" fmla="*/ 974331 w 1470280"/>
              <a:gd name="connsiteY175" fmla="*/ 61256 h 664517"/>
              <a:gd name="connsiteX176" fmla="*/ 974331 w 1470280"/>
              <a:gd name="connsiteY176" fmla="*/ 279514 h 664517"/>
              <a:gd name="connsiteX177" fmla="*/ 931987 w 1470280"/>
              <a:gd name="connsiteY177" fmla="*/ 279514 h 664517"/>
              <a:gd name="connsiteX178" fmla="*/ 920752 w 1470280"/>
              <a:gd name="connsiteY178" fmla="*/ 257037 h 664517"/>
              <a:gd name="connsiteX179" fmla="*/ 905150 w 1470280"/>
              <a:gd name="connsiteY179" fmla="*/ 269685 h 664517"/>
              <a:gd name="connsiteX180" fmla="*/ 853862 w 1470280"/>
              <a:gd name="connsiteY180" fmla="*/ 283874 h 664517"/>
              <a:gd name="connsiteX181" fmla="*/ 800601 w 1470280"/>
              <a:gd name="connsiteY181" fmla="*/ 269685 h 664517"/>
              <a:gd name="connsiteX182" fmla="*/ 761109 w 1470280"/>
              <a:gd name="connsiteY182" fmla="*/ 229970 h 664517"/>
              <a:gd name="connsiteX183" fmla="*/ 746048 w 1470280"/>
              <a:gd name="connsiteY183" fmla="*/ 170388 h 664517"/>
              <a:gd name="connsiteX184" fmla="*/ 761109 w 1470280"/>
              <a:gd name="connsiteY184" fmla="*/ 110800 h 664517"/>
              <a:gd name="connsiteX185" fmla="*/ 800601 w 1470280"/>
              <a:gd name="connsiteY185" fmla="*/ 71079 h 664517"/>
              <a:gd name="connsiteX186" fmla="*/ 853862 w 1470280"/>
              <a:gd name="connsiteY186" fmla="*/ 56896 h 664517"/>
              <a:gd name="connsiteX187" fmla="*/ 628802 w 1470280"/>
              <a:gd name="connsiteY187" fmla="*/ 56892 h 664517"/>
              <a:gd name="connsiteX188" fmla="*/ 676168 w 1470280"/>
              <a:gd name="connsiteY188" fmla="*/ 67809 h 664517"/>
              <a:gd name="connsiteX189" fmla="*/ 709123 w 1470280"/>
              <a:gd name="connsiteY189" fmla="*/ 99236 h 664517"/>
              <a:gd name="connsiteX190" fmla="*/ 721344 w 1470280"/>
              <a:gd name="connsiteY190" fmla="*/ 148130 h 664517"/>
              <a:gd name="connsiteX191" fmla="*/ 721344 w 1470280"/>
              <a:gd name="connsiteY191" fmla="*/ 279510 h 664517"/>
              <a:gd name="connsiteX192" fmla="*/ 661540 w 1470280"/>
              <a:gd name="connsiteY192" fmla="*/ 279510 h 664517"/>
              <a:gd name="connsiteX193" fmla="*/ 661540 w 1470280"/>
              <a:gd name="connsiteY193" fmla="*/ 157290 h 664517"/>
              <a:gd name="connsiteX194" fmla="*/ 655868 w 1470280"/>
              <a:gd name="connsiteY194" fmla="*/ 131758 h 664517"/>
              <a:gd name="connsiteX195" fmla="*/ 639941 w 1470280"/>
              <a:gd name="connsiteY195" fmla="*/ 115386 h 664517"/>
              <a:gd name="connsiteX196" fmla="*/ 616140 w 1470280"/>
              <a:gd name="connsiteY196" fmla="*/ 109708 h 664517"/>
              <a:gd name="connsiteX197" fmla="*/ 582740 w 1470280"/>
              <a:gd name="connsiteY197" fmla="*/ 122146 h 664517"/>
              <a:gd name="connsiteX198" fmla="*/ 570314 w 1470280"/>
              <a:gd name="connsiteY198" fmla="*/ 157290 h 664517"/>
              <a:gd name="connsiteX199" fmla="*/ 570314 w 1470280"/>
              <a:gd name="connsiteY199" fmla="*/ 279510 h 664517"/>
              <a:gd name="connsiteX200" fmla="*/ 510510 w 1470280"/>
              <a:gd name="connsiteY200" fmla="*/ 279510 h 664517"/>
              <a:gd name="connsiteX201" fmla="*/ 510510 w 1470280"/>
              <a:gd name="connsiteY201" fmla="*/ 61259 h 664517"/>
              <a:gd name="connsiteX202" fmla="*/ 552860 w 1470280"/>
              <a:gd name="connsiteY202" fmla="*/ 61259 h 664517"/>
              <a:gd name="connsiteX203" fmla="*/ 564070 w 1470280"/>
              <a:gd name="connsiteY203" fmla="*/ 83691 h 664517"/>
              <a:gd name="connsiteX204" fmla="*/ 585592 w 1470280"/>
              <a:gd name="connsiteY204" fmla="*/ 66937 h 664517"/>
              <a:gd name="connsiteX205" fmla="*/ 628802 w 1470280"/>
              <a:gd name="connsiteY205" fmla="*/ 56892 h 664517"/>
              <a:gd name="connsiteX206" fmla="*/ 77740 w 1470280"/>
              <a:gd name="connsiteY206" fmla="*/ 54276 h 664517"/>
              <a:gd name="connsiteX207" fmla="*/ 77740 w 1470280"/>
              <a:gd name="connsiteY207" fmla="*/ 135902 h 664517"/>
              <a:gd name="connsiteX208" fmla="*/ 137093 w 1470280"/>
              <a:gd name="connsiteY208" fmla="*/ 135902 h 664517"/>
              <a:gd name="connsiteX209" fmla="*/ 169609 w 1470280"/>
              <a:gd name="connsiteY209" fmla="*/ 124998 h 664517"/>
              <a:gd name="connsiteX210" fmla="*/ 181181 w 1470280"/>
              <a:gd name="connsiteY210" fmla="*/ 95309 h 664517"/>
              <a:gd name="connsiteX211" fmla="*/ 169609 w 1470280"/>
              <a:gd name="connsiteY211" fmla="*/ 64977 h 664517"/>
              <a:gd name="connsiteX212" fmla="*/ 137093 w 1470280"/>
              <a:gd name="connsiteY212" fmla="*/ 54276 h 664517"/>
              <a:gd name="connsiteX213" fmla="*/ 16612 w 1470280"/>
              <a:gd name="connsiteY213" fmla="*/ 143 h 664517"/>
              <a:gd name="connsiteX214" fmla="*/ 135343 w 1470280"/>
              <a:gd name="connsiteY214" fmla="*/ 143 h 664517"/>
              <a:gd name="connsiteX215" fmla="*/ 214575 w 1470280"/>
              <a:gd name="connsiteY215" fmla="*/ 25032 h 664517"/>
              <a:gd name="connsiteX216" fmla="*/ 243163 w 1470280"/>
              <a:gd name="connsiteY216" fmla="*/ 94437 h 664517"/>
              <a:gd name="connsiteX217" fmla="*/ 214575 w 1470280"/>
              <a:gd name="connsiteY217" fmla="*/ 163185 h 664517"/>
              <a:gd name="connsiteX218" fmla="*/ 192646 w 1470280"/>
              <a:gd name="connsiteY218" fmla="*/ 177298 h 664517"/>
              <a:gd name="connsiteX219" fmla="*/ 251903 w 1470280"/>
              <a:gd name="connsiteY219" fmla="*/ 279516 h 664517"/>
              <a:gd name="connsiteX220" fmla="*/ 181627 w 1470280"/>
              <a:gd name="connsiteY220" fmla="*/ 279516 h 664517"/>
              <a:gd name="connsiteX221" fmla="*/ 133357 w 1470280"/>
              <a:gd name="connsiteY221" fmla="*/ 188285 h 664517"/>
              <a:gd name="connsiteX222" fmla="*/ 77740 w 1470280"/>
              <a:gd name="connsiteY222" fmla="*/ 188285 h 664517"/>
              <a:gd name="connsiteX223" fmla="*/ 77740 w 1470280"/>
              <a:gd name="connsiteY223" fmla="*/ 279516 h 664517"/>
              <a:gd name="connsiteX224" fmla="*/ 16612 w 1470280"/>
              <a:gd name="connsiteY224" fmla="*/ 279516 h 664517"/>
              <a:gd name="connsiteX225" fmla="*/ 1343248 w 1470280"/>
              <a:gd name="connsiteY225" fmla="*/ 116 h 664517"/>
              <a:gd name="connsiteX226" fmla="*/ 1403072 w 1470280"/>
              <a:gd name="connsiteY226" fmla="*/ 116 h 664517"/>
              <a:gd name="connsiteX227" fmla="*/ 1403072 w 1470280"/>
              <a:gd name="connsiteY227" fmla="*/ 61239 h 664517"/>
              <a:gd name="connsiteX228" fmla="*/ 1470102 w 1470280"/>
              <a:gd name="connsiteY228" fmla="*/ 61239 h 664517"/>
              <a:gd name="connsiteX229" fmla="*/ 1470102 w 1470280"/>
              <a:gd name="connsiteY229" fmla="*/ 110999 h 664517"/>
              <a:gd name="connsiteX230" fmla="*/ 1403072 w 1470280"/>
              <a:gd name="connsiteY230" fmla="*/ 110999 h 664517"/>
              <a:gd name="connsiteX231" fmla="*/ 1403072 w 1470280"/>
              <a:gd name="connsiteY231" fmla="*/ 193503 h 664517"/>
              <a:gd name="connsiteX232" fmla="*/ 1410482 w 1470280"/>
              <a:gd name="connsiteY232" fmla="*/ 217069 h 664517"/>
              <a:gd name="connsiteX233" fmla="*/ 1434054 w 1470280"/>
              <a:gd name="connsiteY233" fmla="*/ 224491 h 664517"/>
              <a:gd name="connsiteX234" fmla="*/ 1470280 w 1470280"/>
              <a:gd name="connsiteY234" fmla="*/ 224491 h 664517"/>
              <a:gd name="connsiteX235" fmla="*/ 1470280 w 1470280"/>
              <a:gd name="connsiteY235" fmla="*/ 279496 h 664517"/>
              <a:gd name="connsiteX236" fmla="*/ 1432303 w 1470280"/>
              <a:gd name="connsiteY236" fmla="*/ 279496 h 664517"/>
              <a:gd name="connsiteX237" fmla="*/ 1381238 w 1470280"/>
              <a:gd name="connsiteY237" fmla="*/ 270985 h 664517"/>
              <a:gd name="connsiteX238" fmla="*/ 1352421 w 1470280"/>
              <a:gd name="connsiteY238" fmla="*/ 244352 h 664517"/>
              <a:gd name="connsiteX239" fmla="*/ 1343248 w 1470280"/>
              <a:gd name="connsiteY239" fmla="*/ 198290 h 664517"/>
              <a:gd name="connsiteX240" fmla="*/ 1249855 w 1470280"/>
              <a:gd name="connsiteY240" fmla="*/ 0 h 664517"/>
              <a:gd name="connsiteX241" fmla="*/ 1309666 w 1470280"/>
              <a:gd name="connsiteY241" fmla="*/ 0 h 664517"/>
              <a:gd name="connsiteX242" fmla="*/ 1309666 w 1470280"/>
              <a:gd name="connsiteY242" fmla="*/ 279361 h 664517"/>
              <a:gd name="connsiteX243" fmla="*/ 1249855 w 1470280"/>
              <a:gd name="connsiteY243" fmla="*/ 279361 h 66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1470280" h="664517">
                <a:moveTo>
                  <a:pt x="578226" y="411787"/>
                </a:moveTo>
                <a:cubicBezTo>
                  <a:pt x="567449" y="411787"/>
                  <a:pt x="557773" y="414270"/>
                  <a:pt x="549199" y="419209"/>
                </a:cubicBezTo>
                <a:cubicBezTo>
                  <a:pt x="540599" y="424168"/>
                  <a:pt x="533845" y="431139"/>
                  <a:pt x="528905" y="440159"/>
                </a:cubicBezTo>
                <a:cubicBezTo>
                  <a:pt x="523953" y="449179"/>
                  <a:pt x="521483" y="459949"/>
                  <a:pt x="521483" y="472464"/>
                </a:cubicBezTo>
                <a:cubicBezTo>
                  <a:pt x="521483" y="484686"/>
                  <a:pt x="523953" y="495310"/>
                  <a:pt x="528905" y="504330"/>
                </a:cubicBezTo>
                <a:cubicBezTo>
                  <a:pt x="533845" y="513357"/>
                  <a:pt x="540599" y="520333"/>
                  <a:pt x="549199" y="525279"/>
                </a:cubicBezTo>
                <a:cubicBezTo>
                  <a:pt x="557773" y="530232"/>
                  <a:pt x="567449" y="532702"/>
                  <a:pt x="578226" y="532702"/>
                </a:cubicBezTo>
                <a:cubicBezTo>
                  <a:pt x="589283" y="532702"/>
                  <a:pt x="599105" y="530232"/>
                  <a:pt x="607686" y="525279"/>
                </a:cubicBezTo>
                <a:cubicBezTo>
                  <a:pt x="616267" y="520333"/>
                  <a:pt x="623040" y="513357"/>
                  <a:pt x="627986" y="504330"/>
                </a:cubicBezTo>
                <a:cubicBezTo>
                  <a:pt x="632925" y="495310"/>
                  <a:pt x="635402" y="484686"/>
                  <a:pt x="635402" y="472464"/>
                </a:cubicBezTo>
                <a:cubicBezTo>
                  <a:pt x="635402" y="459949"/>
                  <a:pt x="632925" y="449179"/>
                  <a:pt x="627986" y="440159"/>
                </a:cubicBezTo>
                <a:cubicBezTo>
                  <a:pt x="623040" y="431139"/>
                  <a:pt x="616267" y="424168"/>
                  <a:pt x="607686" y="419209"/>
                </a:cubicBezTo>
                <a:cubicBezTo>
                  <a:pt x="599105" y="414270"/>
                  <a:pt x="589283" y="411787"/>
                  <a:pt x="578226" y="411787"/>
                </a:cubicBezTo>
                <a:close/>
                <a:moveTo>
                  <a:pt x="1074339" y="411784"/>
                </a:moveTo>
                <a:cubicBezTo>
                  <a:pt x="1063562" y="411784"/>
                  <a:pt x="1053969" y="414266"/>
                  <a:pt x="1045522" y="419206"/>
                </a:cubicBezTo>
                <a:cubicBezTo>
                  <a:pt x="1037088" y="424165"/>
                  <a:pt x="1030385" y="431135"/>
                  <a:pt x="1025445" y="440155"/>
                </a:cubicBezTo>
                <a:cubicBezTo>
                  <a:pt x="1020499" y="449175"/>
                  <a:pt x="1018035" y="459946"/>
                  <a:pt x="1018035" y="472461"/>
                </a:cubicBezTo>
                <a:cubicBezTo>
                  <a:pt x="1018035" y="484683"/>
                  <a:pt x="1020499" y="495307"/>
                  <a:pt x="1025445" y="504327"/>
                </a:cubicBezTo>
                <a:cubicBezTo>
                  <a:pt x="1030385" y="513353"/>
                  <a:pt x="1037088" y="520330"/>
                  <a:pt x="1045522" y="525276"/>
                </a:cubicBezTo>
                <a:cubicBezTo>
                  <a:pt x="1053969" y="530229"/>
                  <a:pt x="1063562" y="532698"/>
                  <a:pt x="1074339" y="532698"/>
                </a:cubicBezTo>
                <a:cubicBezTo>
                  <a:pt x="1085103" y="532698"/>
                  <a:pt x="1094715" y="530229"/>
                  <a:pt x="1103150" y="525276"/>
                </a:cubicBezTo>
                <a:cubicBezTo>
                  <a:pt x="1111591" y="520330"/>
                  <a:pt x="1118274" y="513353"/>
                  <a:pt x="1123233" y="504327"/>
                </a:cubicBezTo>
                <a:cubicBezTo>
                  <a:pt x="1128173" y="495307"/>
                  <a:pt x="1130643" y="484683"/>
                  <a:pt x="1130643" y="472461"/>
                </a:cubicBezTo>
                <a:cubicBezTo>
                  <a:pt x="1130643" y="459946"/>
                  <a:pt x="1128173" y="449175"/>
                  <a:pt x="1123233" y="440155"/>
                </a:cubicBezTo>
                <a:cubicBezTo>
                  <a:pt x="1118274" y="431135"/>
                  <a:pt x="1111591" y="424165"/>
                  <a:pt x="1103150" y="419206"/>
                </a:cubicBezTo>
                <a:cubicBezTo>
                  <a:pt x="1094715" y="414266"/>
                  <a:pt x="1085103" y="411784"/>
                  <a:pt x="1074339" y="411784"/>
                </a:cubicBezTo>
                <a:close/>
                <a:moveTo>
                  <a:pt x="719382" y="363336"/>
                </a:moveTo>
                <a:lnTo>
                  <a:pt x="779206" y="363336"/>
                </a:lnTo>
                <a:lnTo>
                  <a:pt x="779206" y="486873"/>
                </a:lnTo>
                <a:cubicBezTo>
                  <a:pt x="779206" y="502010"/>
                  <a:pt x="783121" y="513430"/>
                  <a:pt x="790976" y="521133"/>
                </a:cubicBezTo>
                <a:cubicBezTo>
                  <a:pt x="798837" y="528861"/>
                  <a:pt x="809315" y="532718"/>
                  <a:pt x="822409" y="532718"/>
                </a:cubicBezTo>
                <a:cubicBezTo>
                  <a:pt x="835796" y="532718"/>
                  <a:pt x="846337" y="528861"/>
                  <a:pt x="854059" y="521133"/>
                </a:cubicBezTo>
                <a:cubicBezTo>
                  <a:pt x="861774" y="513430"/>
                  <a:pt x="865632" y="502010"/>
                  <a:pt x="865632" y="486873"/>
                </a:cubicBezTo>
                <a:lnTo>
                  <a:pt x="865632" y="363336"/>
                </a:lnTo>
                <a:lnTo>
                  <a:pt x="925424" y="363336"/>
                </a:lnTo>
                <a:lnTo>
                  <a:pt x="925424" y="493423"/>
                </a:lnTo>
                <a:cubicBezTo>
                  <a:pt x="925424" y="512055"/>
                  <a:pt x="921057" y="528339"/>
                  <a:pt x="912330" y="542311"/>
                </a:cubicBezTo>
                <a:cubicBezTo>
                  <a:pt x="903602" y="556277"/>
                  <a:pt x="891520" y="567048"/>
                  <a:pt x="876103" y="574616"/>
                </a:cubicBezTo>
                <a:cubicBezTo>
                  <a:pt x="860673" y="582172"/>
                  <a:pt x="842766" y="585966"/>
                  <a:pt x="822409" y="585966"/>
                </a:cubicBezTo>
                <a:cubicBezTo>
                  <a:pt x="791555" y="585966"/>
                  <a:pt x="766666" y="577748"/>
                  <a:pt x="747760" y="561293"/>
                </a:cubicBezTo>
                <a:cubicBezTo>
                  <a:pt x="728854" y="544864"/>
                  <a:pt x="719382" y="522234"/>
                  <a:pt x="719382" y="493423"/>
                </a:cubicBezTo>
                <a:close/>
                <a:moveTo>
                  <a:pt x="451312" y="363157"/>
                </a:moveTo>
                <a:lnTo>
                  <a:pt x="451312" y="420817"/>
                </a:lnTo>
                <a:cubicBezTo>
                  <a:pt x="412946" y="420817"/>
                  <a:pt x="393722" y="437609"/>
                  <a:pt x="384104" y="453447"/>
                </a:cubicBezTo>
                <a:cubicBezTo>
                  <a:pt x="377509" y="464281"/>
                  <a:pt x="374441" y="476897"/>
                  <a:pt x="374441" y="489584"/>
                </a:cubicBezTo>
                <a:lnTo>
                  <a:pt x="374441" y="581631"/>
                </a:lnTo>
                <a:lnTo>
                  <a:pt x="314642" y="581631"/>
                </a:lnTo>
                <a:lnTo>
                  <a:pt x="314642" y="363373"/>
                </a:lnTo>
                <a:lnTo>
                  <a:pt x="364103" y="363373"/>
                </a:lnTo>
                <a:lnTo>
                  <a:pt x="373460" y="394597"/>
                </a:lnTo>
                <a:cubicBezTo>
                  <a:pt x="393779" y="376945"/>
                  <a:pt x="419726" y="363157"/>
                  <a:pt x="451312" y="363157"/>
                </a:cubicBezTo>
                <a:close/>
                <a:moveTo>
                  <a:pt x="578226" y="358972"/>
                </a:moveTo>
                <a:cubicBezTo>
                  <a:pt x="600626" y="358972"/>
                  <a:pt x="620703" y="363708"/>
                  <a:pt x="638463" y="373154"/>
                </a:cubicBezTo>
                <a:cubicBezTo>
                  <a:pt x="656211" y="382614"/>
                  <a:pt x="670170" y="395854"/>
                  <a:pt x="680368" y="412888"/>
                </a:cubicBezTo>
                <a:cubicBezTo>
                  <a:pt x="690553" y="429910"/>
                  <a:pt x="695658" y="449758"/>
                  <a:pt x="695658" y="472464"/>
                </a:cubicBezTo>
                <a:cubicBezTo>
                  <a:pt x="695658" y="495164"/>
                  <a:pt x="690553" y="515031"/>
                  <a:pt x="680368" y="532046"/>
                </a:cubicBezTo>
                <a:cubicBezTo>
                  <a:pt x="670170" y="549068"/>
                  <a:pt x="656211" y="562321"/>
                  <a:pt x="638463" y="571774"/>
                </a:cubicBezTo>
                <a:cubicBezTo>
                  <a:pt x="620703" y="581227"/>
                  <a:pt x="600626" y="585956"/>
                  <a:pt x="578226" y="585956"/>
                </a:cubicBezTo>
                <a:cubicBezTo>
                  <a:pt x="555806" y="585956"/>
                  <a:pt x="535806" y="581227"/>
                  <a:pt x="518205" y="571774"/>
                </a:cubicBezTo>
                <a:cubicBezTo>
                  <a:pt x="500597" y="562321"/>
                  <a:pt x="486701" y="549068"/>
                  <a:pt x="476516" y="532046"/>
                </a:cubicBezTo>
                <a:cubicBezTo>
                  <a:pt x="466325" y="515031"/>
                  <a:pt x="461239" y="495164"/>
                  <a:pt x="461239" y="472464"/>
                </a:cubicBezTo>
                <a:cubicBezTo>
                  <a:pt x="461239" y="449758"/>
                  <a:pt x="466325" y="429910"/>
                  <a:pt x="476516" y="412888"/>
                </a:cubicBezTo>
                <a:cubicBezTo>
                  <a:pt x="486701" y="395854"/>
                  <a:pt x="500597" y="382614"/>
                  <a:pt x="518205" y="373154"/>
                </a:cubicBezTo>
                <a:cubicBezTo>
                  <a:pt x="535806" y="363708"/>
                  <a:pt x="555806" y="358972"/>
                  <a:pt x="578226" y="358972"/>
                </a:cubicBezTo>
                <a:close/>
                <a:moveTo>
                  <a:pt x="1082633" y="358968"/>
                </a:moveTo>
                <a:cubicBezTo>
                  <a:pt x="1102125" y="358968"/>
                  <a:pt x="1120012" y="363704"/>
                  <a:pt x="1136321" y="373151"/>
                </a:cubicBezTo>
                <a:cubicBezTo>
                  <a:pt x="1152617" y="382610"/>
                  <a:pt x="1165800" y="395851"/>
                  <a:pt x="1175832" y="412885"/>
                </a:cubicBezTo>
                <a:cubicBezTo>
                  <a:pt x="1185877" y="429907"/>
                  <a:pt x="1190893" y="449755"/>
                  <a:pt x="1190893" y="472461"/>
                </a:cubicBezTo>
                <a:cubicBezTo>
                  <a:pt x="1190893" y="495160"/>
                  <a:pt x="1185877" y="515027"/>
                  <a:pt x="1175832" y="532043"/>
                </a:cubicBezTo>
                <a:cubicBezTo>
                  <a:pt x="1165800" y="549064"/>
                  <a:pt x="1152617" y="562318"/>
                  <a:pt x="1136321" y="571770"/>
                </a:cubicBezTo>
                <a:cubicBezTo>
                  <a:pt x="1120012" y="581223"/>
                  <a:pt x="1102125" y="585953"/>
                  <a:pt x="1082633" y="585953"/>
                </a:cubicBezTo>
                <a:cubicBezTo>
                  <a:pt x="1064294" y="585953"/>
                  <a:pt x="1047992" y="581370"/>
                  <a:pt x="1033746" y="572203"/>
                </a:cubicBezTo>
                <a:cubicBezTo>
                  <a:pt x="1029691" y="569593"/>
                  <a:pt x="1025903" y="566665"/>
                  <a:pt x="1022396" y="563431"/>
                </a:cubicBezTo>
                <a:lnTo>
                  <a:pt x="1022396" y="664517"/>
                </a:lnTo>
                <a:lnTo>
                  <a:pt x="962591" y="664517"/>
                </a:lnTo>
                <a:lnTo>
                  <a:pt x="962591" y="363335"/>
                </a:lnTo>
                <a:lnTo>
                  <a:pt x="1004941" y="363335"/>
                </a:lnTo>
                <a:lnTo>
                  <a:pt x="1016049" y="385564"/>
                </a:lnTo>
                <a:cubicBezTo>
                  <a:pt x="1020747" y="380885"/>
                  <a:pt x="1025929" y="376748"/>
                  <a:pt x="1031562" y="373151"/>
                </a:cubicBezTo>
                <a:cubicBezTo>
                  <a:pt x="1046407" y="363704"/>
                  <a:pt x="1063422" y="358968"/>
                  <a:pt x="1082633" y="358968"/>
                </a:cubicBezTo>
                <a:close/>
                <a:moveTo>
                  <a:pt x="145810" y="297857"/>
                </a:moveTo>
                <a:cubicBezTo>
                  <a:pt x="171992" y="297857"/>
                  <a:pt x="194755" y="302510"/>
                  <a:pt x="214113" y="311816"/>
                </a:cubicBezTo>
                <a:cubicBezTo>
                  <a:pt x="233452" y="321142"/>
                  <a:pt x="249035" y="333364"/>
                  <a:pt x="260824" y="348482"/>
                </a:cubicBezTo>
                <a:cubicBezTo>
                  <a:pt x="272606" y="363620"/>
                  <a:pt x="279952" y="379916"/>
                  <a:pt x="282861" y="397370"/>
                </a:cubicBezTo>
                <a:lnTo>
                  <a:pt x="219142" y="397370"/>
                </a:lnTo>
                <a:cubicBezTo>
                  <a:pt x="217099" y="390387"/>
                  <a:pt x="212948" y="383557"/>
                  <a:pt x="206704" y="376860"/>
                </a:cubicBezTo>
                <a:cubicBezTo>
                  <a:pt x="200427" y="370157"/>
                  <a:pt x="192279" y="364638"/>
                  <a:pt x="182247" y="360271"/>
                </a:cubicBezTo>
                <a:cubicBezTo>
                  <a:pt x="172215" y="355911"/>
                  <a:pt x="160203" y="353721"/>
                  <a:pt x="146243" y="353721"/>
                </a:cubicBezTo>
                <a:cubicBezTo>
                  <a:pt x="129935" y="353721"/>
                  <a:pt x="115466" y="357356"/>
                  <a:pt x="102811" y="364638"/>
                </a:cubicBezTo>
                <a:cubicBezTo>
                  <a:pt x="90137" y="371914"/>
                  <a:pt x="80251" y="382093"/>
                  <a:pt x="73122" y="395199"/>
                </a:cubicBezTo>
                <a:cubicBezTo>
                  <a:pt x="65986" y="408287"/>
                  <a:pt x="62434" y="423857"/>
                  <a:pt x="62434" y="441897"/>
                </a:cubicBezTo>
                <a:cubicBezTo>
                  <a:pt x="62434" y="459944"/>
                  <a:pt x="66056" y="475661"/>
                  <a:pt x="73338" y="489041"/>
                </a:cubicBezTo>
                <a:cubicBezTo>
                  <a:pt x="80614" y="502428"/>
                  <a:pt x="90729" y="512759"/>
                  <a:pt x="103676" y="520029"/>
                </a:cubicBezTo>
                <a:cubicBezTo>
                  <a:pt x="116618" y="527317"/>
                  <a:pt x="131399" y="530946"/>
                  <a:pt x="147981" y="530946"/>
                </a:cubicBezTo>
                <a:cubicBezTo>
                  <a:pt x="163411" y="530946"/>
                  <a:pt x="176862" y="528552"/>
                  <a:pt x="188364" y="523753"/>
                </a:cubicBezTo>
                <a:cubicBezTo>
                  <a:pt x="199848" y="518940"/>
                  <a:pt x="208881" y="511734"/>
                  <a:pt x="215418" y="502135"/>
                </a:cubicBezTo>
                <a:cubicBezTo>
                  <a:pt x="220307" y="494993"/>
                  <a:pt x="223509" y="486539"/>
                  <a:pt x="225081" y="476819"/>
                </a:cubicBezTo>
                <a:lnTo>
                  <a:pt x="130959" y="476819"/>
                </a:lnTo>
                <a:lnTo>
                  <a:pt x="130959" y="425309"/>
                </a:lnTo>
                <a:lnTo>
                  <a:pt x="288107" y="425309"/>
                </a:lnTo>
                <a:cubicBezTo>
                  <a:pt x="288692" y="429096"/>
                  <a:pt x="289036" y="433107"/>
                  <a:pt x="289195" y="437314"/>
                </a:cubicBezTo>
                <a:cubicBezTo>
                  <a:pt x="289342" y="441535"/>
                  <a:pt x="289399" y="445691"/>
                  <a:pt x="289399" y="449753"/>
                </a:cubicBezTo>
                <a:cubicBezTo>
                  <a:pt x="289399" y="477984"/>
                  <a:pt x="283154" y="502294"/>
                  <a:pt x="270639" y="522651"/>
                </a:cubicBezTo>
                <a:cubicBezTo>
                  <a:pt x="258125" y="543021"/>
                  <a:pt x="241180" y="558662"/>
                  <a:pt x="219798" y="569579"/>
                </a:cubicBezTo>
                <a:cubicBezTo>
                  <a:pt x="198396" y="580483"/>
                  <a:pt x="174175" y="585951"/>
                  <a:pt x="147115" y="585951"/>
                </a:cubicBezTo>
                <a:cubicBezTo>
                  <a:pt x="126166" y="585951"/>
                  <a:pt x="106738" y="582380"/>
                  <a:pt x="88845" y="575250"/>
                </a:cubicBezTo>
                <a:cubicBezTo>
                  <a:pt x="70945" y="568121"/>
                  <a:pt x="55368" y="558012"/>
                  <a:pt x="42121" y="544918"/>
                </a:cubicBezTo>
                <a:cubicBezTo>
                  <a:pt x="28881" y="531824"/>
                  <a:pt x="18556" y="516534"/>
                  <a:pt x="11140" y="499086"/>
                </a:cubicBezTo>
                <a:cubicBezTo>
                  <a:pt x="3711" y="481619"/>
                  <a:pt x="0" y="462573"/>
                  <a:pt x="0" y="441897"/>
                </a:cubicBezTo>
                <a:cubicBezTo>
                  <a:pt x="0" y="421235"/>
                  <a:pt x="3641" y="402170"/>
                  <a:pt x="10917" y="384715"/>
                </a:cubicBezTo>
                <a:cubicBezTo>
                  <a:pt x="18187" y="367261"/>
                  <a:pt x="28391" y="352053"/>
                  <a:pt x="41485" y="339106"/>
                </a:cubicBezTo>
                <a:cubicBezTo>
                  <a:pt x="54572" y="326158"/>
                  <a:pt x="69983" y="316037"/>
                  <a:pt x="87743" y="308761"/>
                </a:cubicBezTo>
                <a:cubicBezTo>
                  <a:pt x="105497" y="301491"/>
                  <a:pt x="124848" y="297857"/>
                  <a:pt x="145810" y="297857"/>
                </a:cubicBezTo>
                <a:close/>
                <a:moveTo>
                  <a:pt x="862583" y="109711"/>
                </a:moveTo>
                <a:cubicBezTo>
                  <a:pt x="851825" y="109711"/>
                  <a:pt x="842213" y="112175"/>
                  <a:pt x="833772" y="117134"/>
                </a:cubicBezTo>
                <a:cubicBezTo>
                  <a:pt x="825338" y="122080"/>
                  <a:pt x="818635" y="129063"/>
                  <a:pt x="813695" y="138083"/>
                </a:cubicBezTo>
                <a:cubicBezTo>
                  <a:pt x="808756" y="147103"/>
                  <a:pt x="806273" y="157874"/>
                  <a:pt x="806273" y="170388"/>
                </a:cubicBezTo>
                <a:cubicBezTo>
                  <a:pt x="806273" y="182610"/>
                  <a:pt x="808756" y="193234"/>
                  <a:pt x="813695" y="202248"/>
                </a:cubicBezTo>
                <a:cubicBezTo>
                  <a:pt x="818635" y="211268"/>
                  <a:pt x="825338" y="218258"/>
                  <a:pt x="833772" y="223204"/>
                </a:cubicBezTo>
                <a:cubicBezTo>
                  <a:pt x="842213" y="228156"/>
                  <a:pt x="851825" y="230626"/>
                  <a:pt x="862583" y="230626"/>
                </a:cubicBezTo>
                <a:cubicBezTo>
                  <a:pt x="873354" y="230626"/>
                  <a:pt x="882953" y="228156"/>
                  <a:pt x="891394" y="223204"/>
                </a:cubicBezTo>
                <a:cubicBezTo>
                  <a:pt x="899828" y="218258"/>
                  <a:pt x="906525" y="211268"/>
                  <a:pt x="911471" y="202248"/>
                </a:cubicBezTo>
                <a:cubicBezTo>
                  <a:pt x="916417" y="193234"/>
                  <a:pt x="918893" y="182610"/>
                  <a:pt x="918893" y="170388"/>
                </a:cubicBezTo>
                <a:cubicBezTo>
                  <a:pt x="918893" y="157874"/>
                  <a:pt x="916417" y="147103"/>
                  <a:pt x="911471" y="138083"/>
                </a:cubicBezTo>
                <a:cubicBezTo>
                  <a:pt x="906525" y="129063"/>
                  <a:pt x="899828" y="122080"/>
                  <a:pt x="891394" y="117134"/>
                </a:cubicBezTo>
                <a:cubicBezTo>
                  <a:pt x="882953" y="112175"/>
                  <a:pt x="873354" y="109711"/>
                  <a:pt x="862583" y="109711"/>
                </a:cubicBezTo>
                <a:close/>
                <a:moveTo>
                  <a:pt x="371169" y="105801"/>
                </a:moveTo>
                <a:cubicBezTo>
                  <a:pt x="361564" y="105801"/>
                  <a:pt x="352747" y="107762"/>
                  <a:pt x="344758" y="111690"/>
                </a:cubicBezTo>
                <a:cubicBezTo>
                  <a:pt x="336738" y="115617"/>
                  <a:pt x="330347" y="122244"/>
                  <a:pt x="325541" y="131550"/>
                </a:cubicBezTo>
                <a:cubicBezTo>
                  <a:pt x="323326" y="135866"/>
                  <a:pt x="321613" y="140959"/>
                  <a:pt x="320423" y="146834"/>
                </a:cubicBezTo>
                <a:lnTo>
                  <a:pt x="422794" y="146834"/>
                </a:lnTo>
                <a:cubicBezTo>
                  <a:pt x="421725" y="139552"/>
                  <a:pt x="419535" y="133282"/>
                  <a:pt x="416117" y="128055"/>
                </a:cubicBezTo>
                <a:cubicBezTo>
                  <a:pt x="411177" y="120500"/>
                  <a:pt x="404780" y="114904"/>
                  <a:pt x="396905" y="111257"/>
                </a:cubicBezTo>
                <a:cubicBezTo>
                  <a:pt x="389050" y="107628"/>
                  <a:pt x="380463" y="105801"/>
                  <a:pt x="371169" y="105801"/>
                </a:cubicBezTo>
                <a:close/>
                <a:moveTo>
                  <a:pt x="1009883" y="61251"/>
                </a:moveTo>
                <a:lnTo>
                  <a:pt x="1069700" y="61251"/>
                </a:lnTo>
                <a:lnTo>
                  <a:pt x="1069700" y="184789"/>
                </a:lnTo>
                <a:cubicBezTo>
                  <a:pt x="1069700" y="199926"/>
                  <a:pt x="1073628" y="211346"/>
                  <a:pt x="1081477" y="219048"/>
                </a:cubicBezTo>
                <a:cubicBezTo>
                  <a:pt x="1089351" y="226776"/>
                  <a:pt x="1099816" y="230634"/>
                  <a:pt x="1112910" y="230634"/>
                </a:cubicBezTo>
                <a:cubicBezTo>
                  <a:pt x="1126290" y="230634"/>
                  <a:pt x="1136845" y="226776"/>
                  <a:pt x="1144560" y="219048"/>
                </a:cubicBezTo>
                <a:cubicBezTo>
                  <a:pt x="1152275" y="211346"/>
                  <a:pt x="1156126" y="199926"/>
                  <a:pt x="1156126" y="184789"/>
                </a:cubicBezTo>
                <a:lnTo>
                  <a:pt x="1156126" y="61251"/>
                </a:lnTo>
                <a:lnTo>
                  <a:pt x="1215918" y="61251"/>
                </a:lnTo>
                <a:lnTo>
                  <a:pt x="1215918" y="191339"/>
                </a:lnTo>
                <a:cubicBezTo>
                  <a:pt x="1215918" y="209971"/>
                  <a:pt x="1211564" y="226254"/>
                  <a:pt x="1202824" y="240227"/>
                </a:cubicBezTo>
                <a:cubicBezTo>
                  <a:pt x="1194109" y="254193"/>
                  <a:pt x="1182027" y="264963"/>
                  <a:pt x="1166597" y="272532"/>
                </a:cubicBezTo>
                <a:cubicBezTo>
                  <a:pt x="1151186" y="280088"/>
                  <a:pt x="1133280" y="283882"/>
                  <a:pt x="1112910" y="283882"/>
                </a:cubicBezTo>
                <a:cubicBezTo>
                  <a:pt x="1082056" y="283882"/>
                  <a:pt x="1057179" y="275664"/>
                  <a:pt x="1038267" y="259209"/>
                </a:cubicBezTo>
                <a:cubicBezTo>
                  <a:pt x="1019355" y="242779"/>
                  <a:pt x="1009883" y="220149"/>
                  <a:pt x="1009883" y="191339"/>
                </a:cubicBezTo>
                <a:close/>
                <a:moveTo>
                  <a:pt x="372901" y="56914"/>
                </a:moveTo>
                <a:cubicBezTo>
                  <a:pt x="394143" y="56914"/>
                  <a:pt x="412915" y="61497"/>
                  <a:pt x="429211" y="70663"/>
                </a:cubicBezTo>
                <a:cubicBezTo>
                  <a:pt x="445507" y="79823"/>
                  <a:pt x="458321" y="92784"/>
                  <a:pt x="467627" y="109512"/>
                </a:cubicBezTo>
                <a:cubicBezTo>
                  <a:pt x="476953" y="126248"/>
                  <a:pt x="481593" y="146255"/>
                  <a:pt x="481593" y="169534"/>
                </a:cubicBezTo>
                <a:cubicBezTo>
                  <a:pt x="481593" y="178738"/>
                  <a:pt x="481007" y="184092"/>
                  <a:pt x="480721" y="186995"/>
                </a:cubicBezTo>
                <a:lnTo>
                  <a:pt x="319563" y="186995"/>
                </a:lnTo>
                <a:cubicBezTo>
                  <a:pt x="320754" y="194525"/>
                  <a:pt x="322816" y="201075"/>
                  <a:pt x="325764" y="206639"/>
                </a:cubicBezTo>
                <a:cubicBezTo>
                  <a:pt x="330710" y="215958"/>
                  <a:pt x="337540" y="222788"/>
                  <a:pt x="346280" y="227155"/>
                </a:cubicBezTo>
                <a:cubicBezTo>
                  <a:pt x="355020" y="231516"/>
                  <a:pt x="364753" y="233693"/>
                  <a:pt x="375523" y="233693"/>
                </a:cubicBezTo>
                <a:cubicBezTo>
                  <a:pt x="384263" y="233693"/>
                  <a:pt x="391596" y="232540"/>
                  <a:pt x="397574" y="230211"/>
                </a:cubicBezTo>
                <a:cubicBezTo>
                  <a:pt x="403519" y="227874"/>
                  <a:pt x="408478" y="224603"/>
                  <a:pt x="412418" y="220382"/>
                </a:cubicBezTo>
                <a:cubicBezTo>
                  <a:pt x="416333" y="216174"/>
                  <a:pt x="419032" y="211432"/>
                  <a:pt x="420490" y="206187"/>
                </a:cubicBezTo>
                <a:lnTo>
                  <a:pt x="479849" y="206187"/>
                </a:lnTo>
                <a:cubicBezTo>
                  <a:pt x="477513" y="221630"/>
                  <a:pt x="471555" y="235157"/>
                  <a:pt x="461943" y="246799"/>
                </a:cubicBezTo>
                <a:cubicBezTo>
                  <a:pt x="452343" y="258436"/>
                  <a:pt x="440198" y="267526"/>
                  <a:pt x="425512" y="274082"/>
                </a:cubicBezTo>
                <a:cubicBezTo>
                  <a:pt x="410808" y="280620"/>
                  <a:pt x="394143" y="283898"/>
                  <a:pt x="375523" y="283898"/>
                </a:cubicBezTo>
                <a:cubicBezTo>
                  <a:pt x="353409" y="283898"/>
                  <a:pt x="333682" y="279175"/>
                  <a:pt x="316374" y="269703"/>
                </a:cubicBezTo>
                <a:cubicBezTo>
                  <a:pt x="299060" y="260263"/>
                  <a:pt x="285463" y="247016"/>
                  <a:pt x="275558" y="229994"/>
                </a:cubicBezTo>
                <a:cubicBezTo>
                  <a:pt x="265666" y="212960"/>
                  <a:pt x="260726" y="193099"/>
                  <a:pt x="260726" y="170406"/>
                </a:cubicBezTo>
                <a:cubicBezTo>
                  <a:pt x="260726" y="147706"/>
                  <a:pt x="265526" y="127839"/>
                  <a:pt x="275125" y="110817"/>
                </a:cubicBezTo>
                <a:cubicBezTo>
                  <a:pt x="284731" y="93796"/>
                  <a:pt x="297965" y="80562"/>
                  <a:pt x="314847" y="71096"/>
                </a:cubicBezTo>
                <a:cubicBezTo>
                  <a:pt x="331722" y="61643"/>
                  <a:pt x="351079" y="56914"/>
                  <a:pt x="372901" y="56914"/>
                </a:cubicBezTo>
                <a:close/>
                <a:moveTo>
                  <a:pt x="853862" y="56896"/>
                </a:moveTo>
                <a:cubicBezTo>
                  <a:pt x="873354" y="56896"/>
                  <a:pt x="890452" y="61619"/>
                  <a:pt x="905150" y="71079"/>
                </a:cubicBezTo>
                <a:cubicBezTo>
                  <a:pt x="910809" y="74726"/>
                  <a:pt x="916016" y="78946"/>
                  <a:pt x="920752" y="83721"/>
                </a:cubicBezTo>
                <a:lnTo>
                  <a:pt x="931987" y="61256"/>
                </a:lnTo>
                <a:lnTo>
                  <a:pt x="974331" y="61256"/>
                </a:lnTo>
                <a:lnTo>
                  <a:pt x="974331" y="279514"/>
                </a:lnTo>
                <a:lnTo>
                  <a:pt x="931987" y="279514"/>
                </a:lnTo>
                <a:lnTo>
                  <a:pt x="920752" y="257037"/>
                </a:lnTo>
                <a:cubicBezTo>
                  <a:pt x="916016" y="261811"/>
                  <a:pt x="910809" y="266038"/>
                  <a:pt x="905150" y="269685"/>
                </a:cubicBezTo>
                <a:cubicBezTo>
                  <a:pt x="890452" y="279151"/>
                  <a:pt x="873354" y="283874"/>
                  <a:pt x="853862" y="283874"/>
                </a:cubicBezTo>
                <a:cubicBezTo>
                  <a:pt x="834657" y="283874"/>
                  <a:pt x="816897" y="279151"/>
                  <a:pt x="800601" y="269685"/>
                </a:cubicBezTo>
                <a:cubicBezTo>
                  <a:pt x="784312" y="260232"/>
                  <a:pt x="771141" y="246992"/>
                  <a:pt x="761109" y="229970"/>
                </a:cubicBezTo>
                <a:cubicBezTo>
                  <a:pt x="751064" y="212936"/>
                  <a:pt x="746048" y="193075"/>
                  <a:pt x="746048" y="170388"/>
                </a:cubicBezTo>
                <a:cubicBezTo>
                  <a:pt x="746048" y="147682"/>
                  <a:pt x="751064" y="127822"/>
                  <a:pt x="761109" y="110800"/>
                </a:cubicBezTo>
                <a:cubicBezTo>
                  <a:pt x="771141" y="93778"/>
                  <a:pt x="784312" y="80538"/>
                  <a:pt x="800601" y="71079"/>
                </a:cubicBezTo>
                <a:cubicBezTo>
                  <a:pt x="816897" y="61619"/>
                  <a:pt x="834657" y="56896"/>
                  <a:pt x="853862" y="56896"/>
                </a:cubicBezTo>
                <a:close/>
                <a:moveTo>
                  <a:pt x="628802" y="56892"/>
                </a:moveTo>
                <a:cubicBezTo>
                  <a:pt x="646549" y="56892"/>
                  <a:pt x="662335" y="60540"/>
                  <a:pt x="676168" y="67809"/>
                </a:cubicBezTo>
                <a:cubicBezTo>
                  <a:pt x="689975" y="75085"/>
                  <a:pt x="700968" y="85550"/>
                  <a:pt x="709123" y="99236"/>
                </a:cubicBezTo>
                <a:cubicBezTo>
                  <a:pt x="717258" y="112922"/>
                  <a:pt x="721344" y="129205"/>
                  <a:pt x="721344" y="148130"/>
                </a:cubicBezTo>
                <a:lnTo>
                  <a:pt x="721344" y="279510"/>
                </a:lnTo>
                <a:lnTo>
                  <a:pt x="661540" y="279510"/>
                </a:lnTo>
                <a:lnTo>
                  <a:pt x="661540" y="157290"/>
                </a:lnTo>
                <a:cubicBezTo>
                  <a:pt x="661540" y="147398"/>
                  <a:pt x="659649" y="138887"/>
                  <a:pt x="655868" y="131758"/>
                </a:cubicBezTo>
                <a:cubicBezTo>
                  <a:pt x="652087" y="124628"/>
                  <a:pt x="646765" y="119173"/>
                  <a:pt x="639941" y="115386"/>
                </a:cubicBezTo>
                <a:cubicBezTo>
                  <a:pt x="633092" y="111604"/>
                  <a:pt x="625160" y="109708"/>
                  <a:pt x="616140" y="109708"/>
                </a:cubicBezTo>
                <a:cubicBezTo>
                  <a:pt x="602181" y="109708"/>
                  <a:pt x="591047" y="113852"/>
                  <a:pt x="582740" y="122146"/>
                </a:cubicBezTo>
                <a:cubicBezTo>
                  <a:pt x="574458" y="130440"/>
                  <a:pt x="570314" y="142166"/>
                  <a:pt x="570314" y="157290"/>
                </a:cubicBezTo>
                <a:lnTo>
                  <a:pt x="570314" y="279510"/>
                </a:lnTo>
                <a:lnTo>
                  <a:pt x="510510" y="279510"/>
                </a:lnTo>
                <a:lnTo>
                  <a:pt x="510510" y="61259"/>
                </a:lnTo>
                <a:lnTo>
                  <a:pt x="552860" y="61259"/>
                </a:lnTo>
                <a:lnTo>
                  <a:pt x="564070" y="83691"/>
                </a:lnTo>
                <a:cubicBezTo>
                  <a:pt x="569990" y="77058"/>
                  <a:pt x="577132" y="71444"/>
                  <a:pt x="585592" y="66937"/>
                </a:cubicBezTo>
                <a:cubicBezTo>
                  <a:pt x="598094" y="60240"/>
                  <a:pt x="612493" y="56892"/>
                  <a:pt x="628802" y="56892"/>
                </a:cubicBezTo>
                <a:close/>
                <a:moveTo>
                  <a:pt x="77740" y="54276"/>
                </a:moveTo>
                <a:lnTo>
                  <a:pt x="77740" y="135902"/>
                </a:lnTo>
                <a:lnTo>
                  <a:pt x="137093" y="135902"/>
                </a:lnTo>
                <a:cubicBezTo>
                  <a:pt x="151053" y="135902"/>
                  <a:pt x="161894" y="132274"/>
                  <a:pt x="169609" y="124998"/>
                </a:cubicBezTo>
                <a:cubicBezTo>
                  <a:pt x="177324" y="117722"/>
                  <a:pt x="181181" y="107830"/>
                  <a:pt x="181181" y="95309"/>
                </a:cubicBezTo>
                <a:cubicBezTo>
                  <a:pt x="181181" y="82215"/>
                  <a:pt x="177324" y="72106"/>
                  <a:pt x="169609" y="64977"/>
                </a:cubicBezTo>
                <a:cubicBezTo>
                  <a:pt x="161894" y="57847"/>
                  <a:pt x="151053" y="54276"/>
                  <a:pt x="137093" y="54276"/>
                </a:cubicBezTo>
                <a:close/>
                <a:moveTo>
                  <a:pt x="16612" y="143"/>
                </a:moveTo>
                <a:lnTo>
                  <a:pt x="135343" y="143"/>
                </a:lnTo>
                <a:cubicBezTo>
                  <a:pt x="169093" y="143"/>
                  <a:pt x="195510" y="8450"/>
                  <a:pt x="214575" y="25032"/>
                </a:cubicBezTo>
                <a:cubicBezTo>
                  <a:pt x="233627" y="41621"/>
                  <a:pt x="243163" y="64754"/>
                  <a:pt x="243163" y="94437"/>
                </a:cubicBezTo>
                <a:cubicBezTo>
                  <a:pt x="243163" y="123534"/>
                  <a:pt x="233627" y="146456"/>
                  <a:pt x="214575" y="163185"/>
                </a:cubicBezTo>
                <a:cubicBezTo>
                  <a:pt x="208114" y="168870"/>
                  <a:pt x="200794" y="173548"/>
                  <a:pt x="192646" y="177298"/>
                </a:cubicBezTo>
                <a:lnTo>
                  <a:pt x="251903" y="279516"/>
                </a:lnTo>
                <a:lnTo>
                  <a:pt x="181627" y="279516"/>
                </a:lnTo>
                <a:lnTo>
                  <a:pt x="133357" y="188285"/>
                </a:lnTo>
                <a:lnTo>
                  <a:pt x="77740" y="188285"/>
                </a:lnTo>
                <a:lnTo>
                  <a:pt x="77740" y="279516"/>
                </a:lnTo>
                <a:lnTo>
                  <a:pt x="16612" y="279516"/>
                </a:lnTo>
                <a:close/>
                <a:moveTo>
                  <a:pt x="1343248" y="116"/>
                </a:moveTo>
                <a:lnTo>
                  <a:pt x="1403072" y="116"/>
                </a:lnTo>
                <a:lnTo>
                  <a:pt x="1403072" y="61239"/>
                </a:lnTo>
                <a:lnTo>
                  <a:pt x="1470102" y="61239"/>
                </a:lnTo>
                <a:lnTo>
                  <a:pt x="1470102" y="110999"/>
                </a:lnTo>
                <a:lnTo>
                  <a:pt x="1403072" y="110999"/>
                </a:lnTo>
                <a:lnTo>
                  <a:pt x="1403072" y="193503"/>
                </a:lnTo>
                <a:cubicBezTo>
                  <a:pt x="1403072" y="204280"/>
                  <a:pt x="1405542" y="212135"/>
                  <a:pt x="1410482" y="217069"/>
                </a:cubicBezTo>
                <a:cubicBezTo>
                  <a:pt x="1415421" y="222021"/>
                  <a:pt x="1423270" y="224491"/>
                  <a:pt x="1434054" y="224491"/>
                </a:cubicBezTo>
                <a:lnTo>
                  <a:pt x="1470280" y="224491"/>
                </a:lnTo>
                <a:lnTo>
                  <a:pt x="1470280" y="279496"/>
                </a:lnTo>
                <a:lnTo>
                  <a:pt x="1432303" y="279496"/>
                </a:lnTo>
                <a:cubicBezTo>
                  <a:pt x="1411354" y="279496"/>
                  <a:pt x="1394332" y="276651"/>
                  <a:pt x="1381238" y="270985"/>
                </a:cubicBezTo>
                <a:cubicBezTo>
                  <a:pt x="1368144" y="265301"/>
                  <a:pt x="1358539" y="256427"/>
                  <a:pt x="1352421" y="244352"/>
                </a:cubicBezTo>
                <a:cubicBezTo>
                  <a:pt x="1346310" y="232289"/>
                  <a:pt x="1343248" y="216935"/>
                  <a:pt x="1343248" y="198290"/>
                </a:cubicBezTo>
                <a:close/>
                <a:moveTo>
                  <a:pt x="1249855" y="0"/>
                </a:moveTo>
                <a:lnTo>
                  <a:pt x="1309666" y="0"/>
                </a:lnTo>
                <a:lnTo>
                  <a:pt x="1309666" y="279361"/>
                </a:lnTo>
                <a:lnTo>
                  <a:pt x="1249855" y="27936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6B0BE4C-9A25-4D0D-9CC3-4D42C3704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395" y="5724541"/>
            <a:ext cx="11209655" cy="1938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strike="noStrike" cap="all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Date or 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0355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2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1" descr="Une image contenant herbe, extérieur, scène, passage&#10;&#10;Description générée automatiquement">
            <a:extLst>
              <a:ext uri="{FF2B5EF4-FFF2-40B4-BE49-F238E27FC236}">
                <a16:creationId xmlns:a16="http://schemas.microsoft.com/office/drawing/2014/main" id="{2D2963E7-31E6-554B-876C-39B8C8385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600" y="5261008"/>
            <a:ext cx="10912000" cy="40395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Presentation title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6B0BE4C-9A25-4D0D-9CC3-4D42C3704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1600" y="5718191"/>
            <a:ext cx="10890330" cy="1938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strike="noStrike" cap="all" baseline="0">
                <a:solidFill>
                  <a:schemeClr val="bg1"/>
                </a:solidFill>
                <a:latin typeface="Renault Group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Date or presentation subtitle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9780FFCA-0B7E-3148-9555-F4500BE8E253}"/>
              </a:ext>
            </a:extLst>
          </p:cNvPr>
          <p:cNvSpPr/>
          <p:nvPr userDrawn="1"/>
        </p:nvSpPr>
        <p:spPr>
          <a:xfrm>
            <a:off x="464400" y="485775"/>
            <a:ext cx="1876550" cy="848138"/>
          </a:xfrm>
          <a:custGeom>
            <a:avLst/>
            <a:gdLst>
              <a:gd name="connsiteX0" fmla="*/ 738002 w 1876550"/>
              <a:gd name="connsiteY0" fmla="*/ 525573 h 848138"/>
              <a:gd name="connsiteX1" fmla="*/ 700955 w 1876550"/>
              <a:gd name="connsiteY1" fmla="*/ 535046 h 848138"/>
              <a:gd name="connsiteX2" fmla="*/ 675053 w 1876550"/>
              <a:gd name="connsiteY2" fmla="*/ 561785 h 848138"/>
              <a:gd name="connsiteX3" fmla="*/ 665580 w 1876550"/>
              <a:gd name="connsiteY3" fmla="*/ 603017 h 848138"/>
              <a:gd name="connsiteX4" fmla="*/ 675053 w 1876550"/>
              <a:gd name="connsiteY4" fmla="*/ 643688 h 848138"/>
              <a:gd name="connsiteX5" fmla="*/ 700955 w 1876550"/>
              <a:gd name="connsiteY5" fmla="*/ 670426 h 848138"/>
              <a:gd name="connsiteX6" fmla="*/ 738002 w 1876550"/>
              <a:gd name="connsiteY6" fmla="*/ 679900 h 848138"/>
              <a:gd name="connsiteX7" fmla="*/ 775603 w 1876550"/>
              <a:gd name="connsiteY7" fmla="*/ 670426 h 848138"/>
              <a:gd name="connsiteX8" fmla="*/ 801512 w 1876550"/>
              <a:gd name="connsiteY8" fmla="*/ 643688 h 848138"/>
              <a:gd name="connsiteX9" fmla="*/ 810977 w 1876550"/>
              <a:gd name="connsiteY9" fmla="*/ 603017 h 848138"/>
              <a:gd name="connsiteX10" fmla="*/ 801512 w 1876550"/>
              <a:gd name="connsiteY10" fmla="*/ 561785 h 848138"/>
              <a:gd name="connsiteX11" fmla="*/ 775603 w 1876550"/>
              <a:gd name="connsiteY11" fmla="*/ 535046 h 848138"/>
              <a:gd name="connsiteX12" fmla="*/ 738002 w 1876550"/>
              <a:gd name="connsiteY12" fmla="*/ 525573 h 848138"/>
              <a:gd name="connsiteX13" fmla="*/ 1371202 w 1876550"/>
              <a:gd name="connsiteY13" fmla="*/ 525569 h 848138"/>
              <a:gd name="connsiteX14" fmla="*/ 1334422 w 1876550"/>
              <a:gd name="connsiteY14" fmla="*/ 535042 h 848138"/>
              <a:gd name="connsiteX15" fmla="*/ 1308798 w 1876550"/>
              <a:gd name="connsiteY15" fmla="*/ 561780 h 848138"/>
              <a:gd name="connsiteX16" fmla="*/ 1299340 w 1876550"/>
              <a:gd name="connsiteY16" fmla="*/ 603013 h 848138"/>
              <a:gd name="connsiteX17" fmla="*/ 1308798 w 1876550"/>
              <a:gd name="connsiteY17" fmla="*/ 643684 h 848138"/>
              <a:gd name="connsiteX18" fmla="*/ 1334422 w 1876550"/>
              <a:gd name="connsiteY18" fmla="*/ 670422 h 848138"/>
              <a:gd name="connsiteX19" fmla="*/ 1371202 w 1876550"/>
              <a:gd name="connsiteY19" fmla="*/ 679895 h 848138"/>
              <a:gd name="connsiteX20" fmla="*/ 1407974 w 1876550"/>
              <a:gd name="connsiteY20" fmla="*/ 670422 h 848138"/>
              <a:gd name="connsiteX21" fmla="*/ 1433607 w 1876550"/>
              <a:gd name="connsiteY21" fmla="*/ 643684 h 848138"/>
              <a:gd name="connsiteX22" fmla="*/ 1443064 w 1876550"/>
              <a:gd name="connsiteY22" fmla="*/ 603013 h 848138"/>
              <a:gd name="connsiteX23" fmla="*/ 1433607 w 1876550"/>
              <a:gd name="connsiteY23" fmla="*/ 561780 h 848138"/>
              <a:gd name="connsiteX24" fmla="*/ 1407974 w 1876550"/>
              <a:gd name="connsiteY24" fmla="*/ 535042 h 848138"/>
              <a:gd name="connsiteX25" fmla="*/ 1371202 w 1876550"/>
              <a:gd name="connsiteY25" fmla="*/ 525569 h 848138"/>
              <a:gd name="connsiteX26" fmla="*/ 918163 w 1876550"/>
              <a:gd name="connsiteY26" fmla="*/ 463734 h 848138"/>
              <a:gd name="connsiteX27" fmla="*/ 994517 w 1876550"/>
              <a:gd name="connsiteY27" fmla="*/ 463734 h 848138"/>
              <a:gd name="connsiteX28" fmla="*/ 994517 w 1876550"/>
              <a:gd name="connsiteY28" fmla="*/ 621407 h 848138"/>
              <a:gd name="connsiteX29" fmla="*/ 1009540 w 1876550"/>
              <a:gd name="connsiteY29" fmla="*/ 665134 h 848138"/>
              <a:gd name="connsiteX30" fmla="*/ 1049658 w 1876550"/>
              <a:gd name="connsiteY30" fmla="*/ 679920 h 848138"/>
              <a:gd name="connsiteX31" fmla="*/ 1090054 w 1876550"/>
              <a:gd name="connsiteY31" fmla="*/ 665134 h 848138"/>
              <a:gd name="connsiteX32" fmla="*/ 1104825 w 1876550"/>
              <a:gd name="connsiteY32" fmla="*/ 621407 h 848138"/>
              <a:gd name="connsiteX33" fmla="*/ 1104825 w 1876550"/>
              <a:gd name="connsiteY33" fmla="*/ 463734 h 848138"/>
              <a:gd name="connsiteX34" fmla="*/ 1181139 w 1876550"/>
              <a:gd name="connsiteY34" fmla="*/ 463734 h 848138"/>
              <a:gd name="connsiteX35" fmla="*/ 1181139 w 1876550"/>
              <a:gd name="connsiteY35" fmla="*/ 629767 h 848138"/>
              <a:gd name="connsiteX36" fmla="*/ 1164426 w 1876550"/>
              <a:gd name="connsiteY36" fmla="*/ 692164 h 848138"/>
              <a:gd name="connsiteX37" fmla="*/ 1118189 w 1876550"/>
              <a:gd name="connsiteY37" fmla="*/ 733395 h 848138"/>
              <a:gd name="connsiteX38" fmla="*/ 1049658 w 1876550"/>
              <a:gd name="connsiteY38" fmla="*/ 747882 h 848138"/>
              <a:gd name="connsiteX39" fmla="*/ 954382 w 1876550"/>
              <a:gd name="connsiteY39" fmla="*/ 716391 h 848138"/>
              <a:gd name="connsiteX40" fmla="*/ 918163 w 1876550"/>
              <a:gd name="connsiteY40" fmla="*/ 629767 h 848138"/>
              <a:gd name="connsiteX41" fmla="*/ 576019 w 1876550"/>
              <a:gd name="connsiteY41" fmla="*/ 463506 h 848138"/>
              <a:gd name="connsiteX42" fmla="*/ 576019 w 1876550"/>
              <a:gd name="connsiteY42" fmla="*/ 537098 h 848138"/>
              <a:gd name="connsiteX43" fmla="*/ 490240 w 1876550"/>
              <a:gd name="connsiteY43" fmla="*/ 578745 h 848138"/>
              <a:gd name="connsiteX44" fmla="*/ 477907 w 1876550"/>
              <a:gd name="connsiteY44" fmla="*/ 624867 h 848138"/>
              <a:gd name="connsiteX45" fmla="*/ 477907 w 1876550"/>
              <a:gd name="connsiteY45" fmla="*/ 742349 h 848138"/>
              <a:gd name="connsiteX46" fmla="*/ 401584 w 1876550"/>
              <a:gd name="connsiteY46" fmla="*/ 742349 h 848138"/>
              <a:gd name="connsiteX47" fmla="*/ 401584 w 1876550"/>
              <a:gd name="connsiteY47" fmla="*/ 463781 h 848138"/>
              <a:gd name="connsiteX48" fmla="*/ 464713 w 1876550"/>
              <a:gd name="connsiteY48" fmla="*/ 463781 h 848138"/>
              <a:gd name="connsiteX49" fmla="*/ 476655 w 1876550"/>
              <a:gd name="connsiteY49" fmla="*/ 503633 h 848138"/>
              <a:gd name="connsiteX50" fmla="*/ 576019 w 1876550"/>
              <a:gd name="connsiteY50" fmla="*/ 463506 h 848138"/>
              <a:gd name="connsiteX51" fmla="*/ 738002 w 1876550"/>
              <a:gd name="connsiteY51" fmla="*/ 458164 h 848138"/>
              <a:gd name="connsiteX52" fmla="*/ 814884 w 1876550"/>
              <a:gd name="connsiteY52" fmla="*/ 476265 h 848138"/>
              <a:gd name="connsiteX53" fmla="*/ 868368 w 1876550"/>
              <a:gd name="connsiteY53" fmla="*/ 526978 h 848138"/>
              <a:gd name="connsiteX54" fmla="*/ 887883 w 1876550"/>
              <a:gd name="connsiteY54" fmla="*/ 603017 h 848138"/>
              <a:gd name="connsiteX55" fmla="*/ 868368 w 1876550"/>
              <a:gd name="connsiteY55" fmla="*/ 679062 h 848138"/>
              <a:gd name="connsiteX56" fmla="*/ 814884 w 1876550"/>
              <a:gd name="connsiteY56" fmla="*/ 729768 h 848138"/>
              <a:gd name="connsiteX57" fmla="*/ 738002 w 1876550"/>
              <a:gd name="connsiteY57" fmla="*/ 747869 h 848138"/>
              <a:gd name="connsiteX58" fmla="*/ 661396 w 1876550"/>
              <a:gd name="connsiteY58" fmla="*/ 729768 h 848138"/>
              <a:gd name="connsiteX59" fmla="*/ 608188 w 1876550"/>
              <a:gd name="connsiteY59" fmla="*/ 679062 h 848138"/>
              <a:gd name="connsiteX60" fmla="*/ 588689 w 1876550"/>
              <a:gd name="connsiteY60" fmla="*/ 603017 h 848138"/>
              <a:gd name="connsiteX61" fmla="*/ 608188 w 1876550"/>
              <a:gd name="connsiteY61" fmla="*/ 526978 h 848138"/>
              <a:gd name="connsiteX62" fmla="*/ 661396 w 1876550"/>
              <a:gd name="connsiteY62" fmla="*/ 476265 h 848138"/>
              <a:gd name="connsiteX63" fmla="*/ 738002 w 1876550"/>
              <a:gd name="connsiteY63" fmla="*/ 458164 h 848138"/>
              <a:gd name="connsiteX64" fmla="*/ 1381788 w 1876550"/>
              <a:gd name="connsiteY64" fmla="*/ 458159 h 848138"/>
              <a:gd name="connsiteX65" fmla="*/ 1450311 w 1876550"/>
              <a:gd name="connsiteY65" fmla="*/ 476261 h 848138"/>
              <a:gd name="connsiteX66" fmla="*/ 1500740 w 1876550"/>
              <a:gd name="connsiteY66" fmla="*/ 526975 h 848138"/>
              <a:gd name="connsiteX67" fmla="*/ 1519963 w 1876550"/>
              <a:gd name="connsiteY67" fmla="*/ 603013 h 848138"/>
              <a:gd name="connsiteX68" fmla="*/ 1500740 w 1876550"/>
              <a:gd name="connsiteY68" fmla="*/ 679059 h 848138"/>
              <a:gd name="connsiteX69" fmla="*/ 1450311 w 1876550"/>
              <a:gd name="connsiteY69" fmla="*/ 729763 h 848138"/>
              <a:gd name="connsiteX70" fmla="*/ 1381788 w 1876550"/>
              <a:gd name="connsiteY70" fmla="*/ 747865 h 848138"/>
              <a:gd name="connsiteX71" fmla="*/ 1319392 w 1876550"/>
              <a:gd name="connsiteY71" fmla="*/ 730316 h 848138"/>
              <a:gd name="connsiteX72" fmla="*/ 1304906 w 1876550"/>
              <a:gd name="connsiteY72" fmla="*/ 719120 h 848138"/>
              <a:gd name="connsiteX73" fmla="*/ 1304906 w 1876550"/>
              <a:gd name="connsiteY73" fmla="*/ 848138 h 848138"/>
              <a:gd name="connsiteX74" fmla="*/ 1228576 w 1876550"/>
              <a:gd name="connsiteY74" fmla="*/ 848138 h 848138"/>
              <a:gd name="connsiteX75" fmla="*/ 1228576 w 1876550"/>
              <a:gd name="connsiteY75" fmla="*/ 463733 h 848138"/>
              <a:gd name="connsiteX76" fmla="*/ 1282628 w 1876550"/>
              <a:gd name="connsiteY76" fmla="*/ 463733 h 848138"/>
              <a:gd name="connsiteX77" fmla="*/ 1296805 w 1876550"/>
              <a:gd name="connsiteY77" fmla="*/ 492104 h 848138"/>
              <a:gd name="connsiteX78" fmla="*/ 1316605 w 1876550"/>
              <a:gd name="connsiteY78" fmla="*/ 476261 h 848138"/>
              <a:gd name="connsiteX79" fmla="*/ 1381788 w 1876550"/>
              <a:gd name="connsiteY79" fmla="*/ 458159 h 848138"/>
              <a:gd name="connsiteX80" fmla="*/ 186101 w 1876550"/>
              <a:gd name="connsiteY80" fmla="*/ 380162 h 848138"/>
              <a:gd name="connsiteX81" fmla="*/ 273277 w 1876550"/>
              <a:gd name="connsiteY81" fmla="*/ 397978 h 848138"/>
              <a:gd name="connsiteX82" fmla="*/ 332895 w 1876550"/>
              <a:gd name="connsiteY82" fmla="*/ 444775 h 848138"/>
              <a:gd name="connsiteX83" fmla="*/ 361022 w 1876550"/>
              <a:gd name="connsiteY83" fmla="*/ 507172 h 848138"/>
              <a:gd name="connsiteX84" fmla="*/ 279696 w 1876550"/>
              <a:gd name="connsiteY84" fmla="*/ 507172 h 848138"/>
              <a:gd name="connsiteX85" fmla="*/ 263821 w 1876550"/>
              <a:gd name="connsiteY85" fmla="*/ 480995 h 848138"/>
              <a:gd name="connsiteX86" fmla="*/ 232606 w 1876550"/>
              <a:gd name="connsiteY86" fmla="*/ 459822 h 848138"/>
              <a:gd name="connsiteX87" fmla="*/ 186653 w 1876550"/>
              <a:gd name="connsiteY87" fmla="*/ 451462 h 848138"/>
              <a:gd name="connsiteX88" fmla="*/ 131220 w 1876550"/>
              <a:gd name="connsiteY88" fmla="*/ 465396 h 848138"/>
              <a:gd name="connsiteX89" fmla="*/ 93327 w 1876550"/>
              <a:gd name="connsiteY89" fmla="*/ 504401 h 848138"/>
              <a:gd name="connsiteX90" fmla="*/ 79686 w 1876550"/>
              <a:gd name="connsiteY90" fmla="*/ 564003 h 848138"/>
              <a:gd name="connsiteX91" fmla="*/ 93603 w 1876550"/>
              <a:gd name="connsiteY91" fmla="*/ 624174 h 848138"/>
              <a:gd name="connsiteX92" fmla="*/ 132324 w 1876550"/>
              <a:gd name="connsiteY92" fmla="*/ 663725 h 848138"/>
              <a:gd name="connsiteX93" fmla="*/ 188871 w 1876550"/>
              <a:gd name="connsiteY93" fmla="*/ 677658 h 848138"/>
              <a:gd name="connsiteX94" fmla="*/ 240413 w 1876550"/>
              <a:gd name="connsiteY94" fmla="*/ 668478 h 848138"/>
              <a:gd name="connsiteX95" fmla="*/ 274943 w 1876550"/>
              <a:gd name="connsiteY95" fmla="*/ 640886 h 848138"/>
              <a:gd name="connsiteX96" fmla="*/ 287276 w 1876550"/>
              <a:gd name="connsiteY96" fmla="*/ 608575 h 848138"/>
              <a:gd name="connsiteX97" fmla="*/ 167146 w 1876550"/>
              <a:gd name="connsiteY97" fmla="*/ 608575 h 848138"/>
              <a:gd name="connsiteX98" fmla="*/ 167146 w 1876550"/>
              <a:gd name="connsiteY98" fmla="*/ 542832 h 848138"/>
              <a:gd name="connsiteX99" fmla="*/ 367717 w 1876550"/>
              <a:gd name="connsiteY99" fmla="*/ 542832 h 848138"/>
              <a:gd name="connsiteX100" fmla="*/ 369106 w 1876550"/>
              <a:gd name="connsiteY100" fmla="*/ 558154 h 848138"/>
              <a:gd name="connsiteX101" fmla="*/ 369366 w 1876550"/>
              <a:gd name="connsiteY101" fmla="*/ 574030 h 848138"/>
              <a:gd name="connsiteX102" fmla="*/ 345422 w 1876550"/>
              <a:gd name="connsiteY102" fmla="*/ 667071 h 848138"/>
              <a:gd name="connsiteX103" fmla="*/ 280533 w 1876550"/>
              <a:gd name="connsiteY103" fmla="*/ 726967 h 848138"/>
              <a:gd name="connsiteX104" fmla="*/ 187766 w 1876550"/>
              <a:gd name="connsiteY104" fmla="*/ 747863 h 848138"/>
              <a:gd name="connsiteX105" fmla="*/ 113395 w 1876550"/>
              <a:gd name="connsiteY105" fmla="*/ 734205 h 848138"/>
              <a:gd name="connsiteX106" fmla="*/ 53760 w 1876550"/>
              <a:gd name="connsiteY106" fmla="*/ 695491 h 848138"/>
              <a:gd name="connsiteX107" fmla="*/ 14218 w 1876550"/>
              <a:gd name="connsiteY107" fmla="*/ 636995 h 848138"/>
              <a:gd name="connsiteX108" fmla="*/ 0 w 1876550"/>
              <a:gd name="connsiteY108" fmla="*/ 564003 h 848138"/>
              <a:gd name="connsiteX109" fmla="*/ 13934 w 1876550"/>
              <a:gd name="connsiteY109" fmla="*/ 491020 h 848138"/>
              <a:gd name="connsiteX110" fmla="*/ 52948 w 1876550"/>
              <a:gd name="connsiteY110" fmla="*/ 432809 h 848138"/>
              <a:gd name="connsiteX111" fmla="*/ 111988 w 1876550"/>
              <a:gd name="connsiteY111" fmla="*/ 394079 h 848138"/>
              <a:gd name="connsiteX112" fmla="*/ 186101 w 1876550"/>
              <a:gd name="connsiteY112" fmla="*/ 380162 h 848138"/>
              <a:gd name="connsiteX113" fmla="*/ 1100933 w 1876550"/>
              <a:gd name="connsiteY113" fmla="*/ 140027 h 848138"/>
              <a:gd name="connsiteX114" fmla="*/ 1064161 w 1876550"/>
              <a:gd name="connsiteY114" fmla="*/ 149501 h 848138"/>
              <a:gd name="connsiteX115" fmla="*/ 1038537 w 1876550"/>
              <a:gd name="connsiteY115" fmla="*/ 176238 h 848138"/>
              <a:gd name="connsiteX116" fmla="*/ 1029064 w 1876550"/>
              <a:gd name="connsiteY116" fmla="*/ 217470 h 848138"/>
              <a:gd name="connsiteX117" fmla="*/ 1038537 w 1876550"/>
              <a:gd name="connsiteY117" fmla="*/ 258134 h 848138"/>
              <a:gd name="connsiteX118" fmla="*/ 1064161 w 1876550"/>
              <a:gd name="connsiteY118" fmla="*/ 284880 h 848138"/>
              <a:gd name="connsiteX119" fmla="*/ 1100933 w 1876550"/>
              <a:gd name="connsiteY119" fmla="*/ 294353 h 848138"/>
              <a:gd name="connsiteX120" fmla="*/ 1137705 w 1876550"/>
              <a:gd name="connsiteY120" fmla="*/ 284880 h 848138"/>
              <a:gd name="connsiteX121" fmla="*/ 1163330 w 1876550"/>
              <a:gd name="connsiteY121" fmla="*/ 258134 h 848138"/>
              <a:gd name="connsiteX122" fmla="*/ 1172803 w 1876550"/>
              <a:gd name="connsiteY122" fmla="*/ 217470 h 848138"/>
              <a:gd name="connsiteX123" fmla="*/ 1163330 w 1876550"/>
              <a:gd name="connsiteY123" fmla="*/ 176238 h 848138"/>
              <a:gd name="connsiteX124" fmla="*/ 1137705 w 1876550"/>
              <a:gd name="connsiteY124" fmla="*/ 149501 h 848138"/>
              <a:gd name="connsiteX125" fmla="*/ 1100933 w 1876550"/>
              <a:gd name="connsiteY125" fmla="*/ 140027 h 848138"/>
              <a:gd name="connsiteX126" fmla="*/ 473731 w 1876550"/>
              <a:gd name="connsiteY126" fmla="*/ 135036 h 848138"/>
              <a:gd name="connsiteX127" fmla="*/ 440022 w 1876550"/>
              <a:gd name="connsiteY127" fmla="*/ 142552 h 848138"/>
              <a:gd name="connsiteX128" fmla="*/ 415495 w 1876550"/>
              <a:gd name="connsiteY128" fmla="*/ 167900 h 848138"/>
              <a:gd name="connsiteX129" fmla="*/ 408963 w 1876550"/>
              <a:gd name="connsiteY129" fmla="*/ 187408 h 848138"/>
              <a:gd name="connsiteX130" fmla="*/ 539621 w 1876550"/>
              <a:gd name="connsiteY130" fmla="*/ 187408 h 848138"/>
              <a:gd name="connsiteX131" fmla="*/ 531099 w 1876550"/>
              <a:gd name="connsiteY131" fmla="*/ 163440 h 848138"/>
              <a:gd name="connsiteX132" fmla="*/ 506578 w 1876550"/>
              <a:gd name="connsiteY132" fmla="*/ 142000 h 848138"/>
              <a:gd name="connsiteX133" fmla="*/ 473731 w 1876550"/>
              <a:gd name="connsiteY133" fmla="*/ 135036 h 848138"/>
              <a:gd name="connsiteX134" fmla="*/ 1288935 w 1876550"/>
              <a:gd name="connsiteY134" fmla="*/ 78176 h 848138"/>
              <a:gd name="connsiteX135" fmla="*/ 1365281 w 1876550"/>
              <a:gd name="connsiteY135" fmla="*/ 78176 h 848138"/>
              <a:gd name="connsiteX136" fmla="*/ 1365281 w 1876550"/>
              <a:gd name="connsiteY136" fmla="*/ 235850 h 848138"/>
              <a:gd name="connsiteX137" fmla="*/ 1380312 w 1876550"/>
              <a:gd name="connsiteY137" fmla="*/ 279576 h 848138"/>
              <a:gd name="connsiteX138" fmla="*/ 1420431 w 1876550"/>
              <a:gd name="connsiteY138" fmla="*/ 294363 h 848138"/>
              <a:gd name="connsiteX139" fmla="*/ 1460827 w 1876550"/>
              <a:gd name="connsiteY139" fmla="*/ 279576 h 848138"/>
              <a:gd name="connsiteX140" fmla="*/ 1475589 w 1876550"/>
              <a:gd name="connsiteY140" fmla="*/ 235850 h 848138"/>
              <a:gd name="connsiteX141" fmla="*/ 1475589 w 1876550"/>
              <a:gd name="connsiteY141" fmla="*/ 78176 h 848138"/>
              <a:gd name="connsiteX142" fmla="*/ 1551902 w 1876550"/>
              <a:gd name="connsiteY142" fmla="*/ 78176 h 848138"/>
              <a:gd name="connsiteX143" fmla="*/ 1551902 w 1876550"/>
              <a:gd name="connsiteY143" fmla="*/ 244210 h 848138"/>
              <a:gd name="connsiteX144" fmla="*/ 1535190 w 1876550"/>
              <a:gd name="connsiteY144" fmla="*/ 306607 h 848138"/>
              <a:gd name="connsiteX145" fmla="*/ 1488953 w 1876550"/>
              <a:gd name="connsiteY145" fmla="*/ 347839 h 848138"/>
              <a:gd name="connsiteX146" fmla="*/ 1420431 w 1876550"/>
              <a:gd name="connsiteY146" fmla="*/ 362325 h 848138"/>
              <a:gd name="connsiteX147" fmla="*/ 1325163 w 1876550"/>
              <a:gd name="connsiteY147" fmla="*/ 330834 h 848138"/>
              <a:gd name="connsiteX148" fmla="*/ 1288935 w 1876550"/>
              <a:gd name="connsiteY148" fmla="*/ 244210 h 848138"/>
              <a:gd name="connsiteX149" fmla="*/ 475942 w 1876550"/>
              <a:gd name="connsiteY149" fmla="*/ 72641 h 848138"/>
              <a:gd name="connsiteX150" fmla="*/ 547811 w 1876550"/>
              <a:gd name="connsiteY150" fmla="*/ 90189 h 848138"/>
              <a:gd name="connsiteX151" fmla="*/ 596842 w 1876550"/>
              <a:gd name="connsiteY151" fmla="*/ 139773 h 848138"/>
              <a:gd name="connsiteX152" fmla="*/ 614668 w 1876550"/>
              <a:gd name="connsiteY152" fmla="*/ 216380 h 848138"/>
              <a:gd name="connsiteX153" fmla="*/ 613555 w 1876550"/>
              <a:gd name="connsiteY153" fmla="*/ 238666 h 848138"/>
              <a:gd name="connsiteX154" fmla="*/ 407865 w 1876550"/>
              <a:gd name="connsiteY154" fmla="*/ 238666 h 848138"/>
              <a:gd name="connsiteX155" fmla="*/ 415780 w 1876550"/>
              <a:gd name="connsiteY155" fmla="*/ 263738 h 848138"/>
              <a:gd name="connsiteX156" fmla="*/ 441965 w 1876550"/>
              <a:gd name="connsiteY156" fmla="*/ 289923 h 848138"/>
              <a:gd name="connsiteX157" fmla="*/ 479288 w 1876550"/>
              <a:gd name="connsiteY157" fmla="*/ 298268 h 848138"/>
              <a:gd name="connsiteX158" fmla="*/ 507432 w 1876550"/>
              <a:gd name="connsiteY158" fmla="*/ 293824 h 848138"/>
              <a:gd name="connsiteX159" fmla="*/ 526378 w 1876550"/>
              <a:gd name="connsiteY159" fmla="*/ 281279 h 848138"/>
              <a:gd name="connsiteX160" fmla="*/ 536681 w 1876550"/>
              <a:gd name="connsiteY160" fmla="*/ 263161 h 848138"/>
              <a:gd name="connsiteX161" fmla="*/ 612442 w 1876550"/>
              <a:gd name="connsiteY161" fmla="*/ 263161 h 848138"/>
              <a:gd name="connsiteX162" fmla="*/ 589588 w 1876550"/>
              <a:gd name="connsiteY162" fmla="*/ 314995 h 848138"/>
              <a:gd name="connsiteX163" fmla="*/ 543090 w 1876550"/>
              <a:gd name="connsiteY163" fmla="*/ 349817 h 848138"/>
              <a:gd name="connsiteX164" fmla="*/ 479288 w 1876550"/>
              <a:gd name="connsiteY164" fmla="*/ 362345 h 848138"/>
              <a:gd name="connsiteX165" fmla="*/ 403795 w 1876550"/>
              <a:gd name="connsiteY165" fmla="*/ 344228 h 848138"/>
              <a:gd name="connsiteX166" fmla="*/ 351701 w 1876550"/>
              <a:gd name="connsiteY166" fmla="*/ 293547 h 848138"/>
              <a:gd name="connsiteX167" fmla="*/ 332770 w 1876550"/>
              <a:gd name="connsiteY167" fmla="*/ 217493 h 848138"/>
              <a:gd name="connsiteX168" fmla="*/ 351148 w 1876550"/>
              <a:gd name="connsiteY168" fmla="*/ 141438 h 848138"/>
              <a:gd name="connsiteX169" fmla="*/ 401846 w 1876550"/>
              <a:gd name="connsiteY169" fmla="*/ 90741 h 848138"/>
              <a:gd name="connsiteX170" fmla="*/ 475942 w 1876550"/>
              <a:gd name="connsiteY170" fmla="*/ 72641 h 848138"/>
              <a:gd name="connsiteX171" fmla="*/ 1089803 w 1876550"/>
              <a:gd name="connsiteY171" fmla="*/ 72618 h 848138"/>
              <a:gd name="connsiteX172" fmla="*/ 1155262 w 1876550"/>
              <a:gd name="connsiteY172" fmla="*/ 90720 h 848138"/>
              <a:gd name="connsiteX173" fmla="*/ 1175176 w 1876550"/>
              <a:gd name="connsiteY173" fmla="*/ 106855 h 848138"/>
              <a:gd name="connsiteX174" fmla="*/ 1189515 w 1876550"/>
              <a:gd name="connsiteY174" fmla="*/ 78182 h 848138"/>
              <a:gd name="connsiteX175" fmla="*/ 1243560 w 1876550"/>
              <a:gd name="connsiteY175" fmla="*/ 78182 h 848138"/>
              <a:gd name="connsiteX176" fmla="*/ 1243560 w 1876550"/>
              <a:gd name="connsiteY176" fmla="*/ 356750 h 848138"/>
              <a:gd name="connsiteX177" fmla="*/ 1189515 w 1876550"/>
              <a:gd name="connsiteY177" fmla="*/ 356750 h 848138"/>
              <a:gd name="connsiteX178" fmla="*/ 1175176 w 1876550"/>
              <a:gd name="connsiteY178" fmla="*/ 328062 h 848138"/>
              <a:gd name="connsiteX179" fmla="*/ 1155262 w 1876550"/>
              <a:gd name="connsiteY179" fmla="*/ 344205 h 848138"/>
              <a:gd name="connsiteX180" fmla="*/ 1089803 w 1876550"/>
              <a:gd name="connsiteY180" fmla="*/ 362315 h 848138"/>
              <a:gd name="connsiteX181" fmla="*/ 1021824 w 1876550"/>
              <a:gd name="connsiteY181" fmla="*/ 344205 h 848138"/>
              <a:gd name="connsiteX182" fmla="*/ 971420 w 1876550"/>
              <a:gd name="connsiteY182" fmla="*/ 293516 h 848138"/>
              <a:gd name="connsiteX183" fmla="*/ 952197 w 1876550"/>
              <a:gd name="connsiteY183" fmla="*/ 217470 h 848138"/>
              <a:gd name="connsiteX184" fmla="*/ 971420 w 1876550"/>
              <a:gd name="connsiteY184" fmla="*/ 141417 h 848138"/>
              <a:gd name="connsiteX185" fmla="*/ 1021824 w 1876550"/>
              <a:gd name="connsiteY185" fmla="*/ 90720 h 848138"/>
              <a:gd name="connsiteX186" fmla="*/ 1089803 w 1876550"/>
              <a:gd name="connsiteY186" fmla="*/ 72618 h 848138"/>
              <a:gd name="connsiteX187" fmla="*/ 802554 w 1876550"/>
              <a:gd name="connsiteY187" fmla="*/ 72613 h 848138"/>
              <a:gd name="connsiteX188" fmla="*/ 863008 w 1876550"/>
              <a:gd name="connsiteY188" fmla="*/ 86546 h 848138"/>
              <a:gd name="connsiteX189" fmla="*/ 905069 w 1876550"/>
              <a:gd name="connsiteY189" fmla="*/ 126657 h 848138"/>
              <a:gd name="connsiteX190" fmla="*/ 920667 w 1876550"/>
              <a:gd name="connsiteY190" fmla="*/ 189062 h 848138"/>
              <a:gd name="connsiteX191" fmla="*/ 920667 w 1876550"/>
              <a:gd name="connsiteY191" fmla="*/ 356745 h 848138"/>
              <a:gd name="connsiteX192" fmla="*/ 844338 w 1876550"/>
              <a:gd name="connsiteY192" fmla="*/ 356745 h 848138"/>
              <a:gd name="connsiteX193" fmla="*/ 844338 w 1876550"/>
              <a:gd name="connsiteY193" fmla="*/ 200753 h 848138"/>
              <a:gd name="connsiteX194" fmla="*/ 837099 w 1876550"/>
              <a:gd name="connsiteY194" fmla="*/ 168166 h 848138"/>
              <a:gd name="connsiteX195" fmla="*/ 816771 w 1876550"/>
              <a:gd name="connsiteY195" fmla="*/ 147270 h 848138"/>
              <a:gd name="connsiteX196" fmla="*/ 786393 w 1876550"/>
              <a:gd name="connsiteY196" fmla="*/ 140023 h 848138"/>
              <a:gd name="connsiteX197" fmla="*/ 743764 w 1876550"/>
              <a:gd name="connsiteY197" fmla="*/ 155898 h 848138"/>
              <a:gd name="connsiteX198" fmla="*/ 727904 w 1876550"/>
              <a:gd name="connsiteY198" fmla="*/ 200753 h 848138"/>
              <a:gd name="connsiteX199" fmla="*/ 727904 w 1876550"/>
              <a:gd name="connsiteY199" fmla="*/ 356745 h 848138"/>
              <a:gd name="connsiteX200" fmla="*/ 651575 w 1876550"/>
              <a:gd name="connsiteY200" fmla="*/ 356745 h 848138"/>
              <a:gd name="connsiteX201" fmla="*/ 651575 w 1876550"/>
              <a:gd name="connsiteY201" fmla="*/ 78186 h 848138"/>
              <a:gd name="connsiteX202" fmla="*/ 705627 w 1876550"/>
              <a:gd name="connsiteY202" fmla="*/ 78186 h 848138"/>
              <a:gd name="connsiteX203" fmla="*/ 719935 w 1876550"/>
              <a:gd name="connsiteY203" fmla="*/ 106817 h 848138"/>
              <a:gd name="connsiteX204" fmla="*/ 747404 w 1876550"/>
              <a:gd name="connsiteY204" fmla="*/ 85433 h 848138"/>
              <a:gd name="connsiteX205" fmla="*/ 802554 w 1876550"/>
              <a:gd name="connsiteY205" fmla="*/ 72613 h 848138"/>
              <a:gd name="connsiteX206" fmla="*/ 99221 w 1876550"/>
              <a:gd name="connsiteY206" fmla="*/ 69274 h 848138"/>
              <a:gd name="connsiteX207" fmla="*/ 99221 w 1876550"/>
              <a:gd name="connsiteY207" fmla="*/ 173455 h 848138"/>
              <a:gd name="connsiteX208" fmla="*/ 174975 w 1876550"/>
              <a:gd name="connsiteY208" fmla="*/ 173455 h 848138"/>
              <a:gd name="connsiteX209" fmla="*/ 216476 w 1876550"/>
              <a:gd name="connsiteY209" fmla="*/ 159538 h 848138"/>
              <a:gd name="connsiteX210" fmla="*/ 231245 w 1876550"/>
              <a:gd name="connsiteY210" fmla="*/ 121645 h 848138"/>
              <a:gd name="connsiteX211" fmla="*/ 216476 w 1876550"/>
              <a:gd name="connsiteY211" fmla="*/ 82932 h 848138"/>
              <a:gd name="connsiteX212" fmla="*/ 174975 w 1876550"/>
              <a:gd name="connsiteY212" fmla="*/ 69274 h 848138"/>
              <a:gd name="connsiteX213" fmla="*/ 21202 w 1876550"/>
              <a:gd name="connsiteY213" fmla="*/ 183 h 848138"/>
              <a:gd name="connsiteX214" fmla="*/ 172741 w 1876550"/>
              <a:gd name="connsiteY214" fmla="*/ 183 h 848138"/>
              <a:gd name="connsiteX215" fmla="*/ 273867 w 1876550"/>
              <a:gd name="connsiteY215" fmla="*/ 31949 h 848138"/>
              <a:gd name="connsiteX216" fmla="*/ 310354 w 1876550"/>
              <a:gd name="connsiteY216" fmla="*/ 120532 h 848138"/>
              <a:gd name="connsiteX217" fmla="*/ 273867 w 1876550"/>
              <a:gd name="connsiteY217" fmla="*/ 208277 h 848138"/>
              <a:gd name="connsiteX218" fmla="*/ 245878 w 1876550"/>
              <a:gd name="connsiteY218" fmla="*/ 226289 h 848138"/>
              <a:gd name="connsiteX219" fmla="*/ 321509 w 1876550"/>
              <a:gd name="connsiteY219" fmla="*/ 356753 h 848138"/>
              <a:gd name="connsiteX220" fmla="*/ 231815 w 1876550"/>
              <a:gd name="connsiteY220" fmla="*/ 356753 h 848138"/>
              <a:gd name="connsiteX221" fmla="*/ 170206 w 1876550"/>
              <a:gd name="connsiteY221" fmla="*/ 240312 h 848138"/>
              <a:gd name="connsiteX222" fmla="*/ 99221 w 1876550"/>
              <a:gd name="connsiteY222" fmla="*/ 240312 h 848138"/>
              <a:gd name="connsiteX223" fmla="*/ 99221 w 1876550"/>
              <a:gd name="connsiteY223" fmla="*/ 356753 h 848138"/>
              <a:gd name="connsiteX224" fmla="*/ 21202 w 1876550"/>
              <a:gd name="connsiteY224" fmla="*/ 356753 h 848138"/>
              <a:gd name="connsiteX225" fmla="*/ 1714417 w 1876550"/>
              <a:gd name="connsiteY225" fmla="*/ 148 h 848138"/>
              <a:gd name="connsiteX226" fmla="*/ 1790771 w 1876550"/>
              <a:gd name="connsiteY226" fmla="*/ 148 h 848138"/>
              <a:gd name="connsiteX227" fmla="*/ 1790771 w 1876550"/>
              <a:gd name="connsiteY227" fmla="*/ 78161 h 848138"/>
              <a:gd name="connsiteX228" fmla="*/ 1876323 w 1876550"/>
              <a:gd name="connsiteY228" fmla="*/ 78161 h 848138"/>
              <a:gd name="connsiteX229" fmla="*/ 1876323 w 1876550"/>
              <a:gd name="connsiteY229" fmla="*/ 141671 h 848138"/>
              <a:gd name="connsiteX230" fmla="*/ 1790771 w 1876550"/>
              <a:gd name="connsiteY230" fmla="*/ 141671 h 848138"/>
              <a:gd name="connsiteX231" fmla="*/ 1790771 w 1876550"/>
              <a:gd name="connsiteY231" fmla="*/ 246972 h 848138"/>
              <a:gd name="connsiteX232" fmla="*/ 1800229 w 1876550"/>
              <a:gd name="connsiteY232" fmla="*/ 277050 h 848138"/>
              <a:gd name="connsiteX233" fmla="*/ 1830314 w 1876550"/>
              <a:gd name="connsiteY233" fmla="*/ 286523 h 848138"/>
              <a:gd name="connsiteX234" fmla="*/ 1876550 w 1876550"/>
              <a:gd name="connsiteY234" fmla="*/ 286523 h 848138"/>
              <a:gd name="connsiteX235" fmla="*/ 1876550 w 1876550"/>
              <a:gd name="connsiteY235" fmla="*/ 356727 h 848138"/>
              <a:gd name="connsiteX236" fmla="*/ 1828079 w 1876550"/>
              <a:gd name="connsiteY236" fmla="*/ 356727 h 848138"/>
              <a:gd name="connsiteX237" fmla="*/ 1762904 w 1876550"/>
              <a:gd name="connsiteY237" fmla="*/ 345864 h 848138"/>
              <a:gd name="connsiteX238" fmla="*/ 1726124 w 1876550"/>
              <a:gd name="connsiteY238" fmla="*/ 311872 h 848138"/>
              <a:gd name="connsiteX239" fmla="*/ 1714417 w 1876550"/>
              <a:gd name="connsiteY239" fmla="*/ 253082 h 848138"/>
              <a:gd name="connsiteX240" fmla="*/ 1595217 w 1876550"/>
              <a:gd name="connsiteY240" fmla="*/ 0 h 848138"/>
              <a:gd name="connsiteX241" fmla="*/ 1671555 w 1876550"/>
              <a:gd name="connsiteY241" fmla="*/ 0 h 848138"/>
              <a:gd name="connsiteX242" fmla="*/ 1671555 w 1876550"/>
              <a:gd name="connsiteY242" fmla="*/ 356555 h 848138"/>
              <a:gd name="connsiteX243" fmla="*/ 1595217 w 1876550"/>
              <a:gd name="connsiteY243" fmla="*/ 356555 h 84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1876550" h="848138">
                <a:moveTo>
                  <a:pt x="738002" y="525573"/>
                </a:moveTo>
                <a:cubicBezTo>
                  <a:pt x="724247" y="525573"/>
                  <a:pt x="711898" y="528742"/>
                  <a:pt x="700955" y="535046"/>
                </a:cubicBezTo>
                <a:cubicBezTo>
                  <a:pt x="689978" y="541375"/>
                  <a:pt x="681358" y="550273"/>
                  <a:pt x="675053" y="561785"/>
                </a:cubicBezTo>
                <a:cubicBezTo>
                  <a:pt x="668733" y="573297"/>
                  <a:pt x="665580" y="587043"/>
                  <a:pt x="665580" y="603017"/>
                </a:cubicBezTo>
                <a:cubicBezTo>
                  <a:pt x="665580" y="618616"/>
                  <a:pt x="668733" y="632175"/>
                  <a:pt x="675053" y="643688"/>
                </a:cubicBezTo>
                <a:cubicBezTo>
                  <a:pt x="681358" y="655209"/>
                  <a:pt x="689978" y="664113"/>
                  <a:pt x="700955" y="670426"/>
                </a:cubicBezTo>
                <a:cubicBezTo>
                  <a:pt x="711898" y="676747"/>
                  <a:pt x="724247" y="679900"/>
                  <a:pt x="738002" y="679900"/>
                </a:cubicBezTo>
                <a:cubicBezTo>
                  <a:pt x="752115" y="679900"/>
                  <a:pt x="764651" y="676747"/>
                  <a:pt x="775603" y="670426"/>
                </a:cubicBezTo>
                <a:cubicBezTo>
                  <a:pt x="786555" y="664113"/>
                  <a:pt x="795199" y="655209"/>
                  <a:pt x="801512" y="643688"/>
                </a:cubicBezTo>
                <a:cubicBezTo>
                  <a:pt x="807816" y="632175"/>
                  <a:pt x="810977" y="618616"/>
                  <a:pt x="810977" y="603017"/>
                </a:cubicBezTo>
                <a:cubicBezTo>
                  <a:pt x="810977" y="587043"/>
                  <a:pt x="807816" y="573297"/>
                  <a:pt x="801512" y="561785"/>
                </a:cubicBezTo>
                <a:cubicBezTo>
                  <a:pt x="795199" y="550273"/>
                  <a:pt x="786555" y="541375"/>
                  <a:pt x="775603" y="535046"/>
                </a:cubicBezTo>
                <a:cubicBezTo>
                  <a:pt x="764651" y="528742"/>
                  <a:pt x="752115" y="525573"/>
                  <a:pt x="738002" y="525573"/>
                </a:cubicBezTo>
                <a:close/>
                <a:moveTo>
                  <a:pt x="1371202" y="525569"/>
                </a:moveTo>
                <a:cubicBezTo>
                  <a:pt x="1357447" y="525569"/>
                  <a:pt x="1345203" y="528737"/>
                  <a:pt x="1334422" y="535042"/>
                </a:cubicBezTo>
                <a:cubicBezTo>
                  <a:pt x="1323658" y="541371"/>
                  <a:pt x="1315103" y="550267"/>
                  <a:pt x="1308798" y="561780"/>
                </a:cubicBezTo>
                <a:cubicBezTo>
                  <a:pt x="1302485" y="573292"/>
                  <a:pt x="1299340" y="587040"/>
                  <a:pt x="1299340" y="603013"/>
                </a:cubicBezTo>
                <a:cubicBezTo>
                  <a:pt x="1299340" y="618612"/>
                  <a:pt x="1302485" y="632172"/>
                  <a:pt x="1308798" y="643684"/>
                </a:cubicBezTo>
                <a:cubicBezTo>
                  <a:pt x="1315103" y="655204"/>
                  <a:pt x="1323658" y="664109"/>
                  <a:pt x="1334422" y="670422"/>
                </a:cubicBezTo>
                <a:cubicBezTo>
                  <a:pt x="1345203" y="676743"/>
                  <a:pt x="1357447" y="679895"/>
                  <a:pt x="1371202" y="679895"/>
                </a:cubicBezTo>
                <a:cubicBezTo>
                  <a:pt x="1384940" y="679895"/>
                  <a:pt x="1397208" y="676743"/>
                  <a:pt x="1407974" y="670422"/>
                </a:cubicBezTo>
                <a:cubicBezTo>
                  <a:pt x="1418748" y="664109"/>
                  <a:pt x="1427277" y="655204"/>
                  <a:pt x="1433607" y="643684"/>
                </a:cubicBezTo>
                <a:cubicBezTo>
                  <a:pt x="1439912" y="632172"/>
                  <a:pt x="1443064" y="618612"/>
                  <a:pt x="1443064" y="603013"/>
                </a:cubicBezTo>
                <a:cubicBezTo>
                  <a:pt x="1443064" y="587040"/>
                  <a:pt x="1439912" y="573292"/>
                  <a:pt x="1433607" y="561780"/>
                </a:cubicBezTo>
                <a:cubicBezTo>
                  <a:pt x="1427277" y="550267"/>
                  <a:pt x="1418748" y="541371"/>
                  <a:pt x="1407974" y="535042"/>
                </a:cubicBezTo>
                <a:cubicBezTo>
                  <a:pt x="1397208" y="528737"/>
                  <a:pt x="1384940" y="525569"/>
                  <a:pt x="1371202" y="525569"/>
                </a:cubicBezTo>
                <a:close/>
                <a:moveTo>
                  <a:pt x="918163" y="463734"/>
                </a:moveTo>
                <a:lnTo>
                  <a:pt x="994517" y="463734"/>
                </a:lnTo>
                <a:lnTo>
                  <a:pt x="994517" y="621407"/>
                </a:lnTo>
                <a:cubicBezTo>
                  <a:pt x="994517" y="640727"/>
                  <a:pt x="999514" y="655302"/>
                  <a:pt x="1009540" y="665134"/>
                </a:cubicBezTo>
                <a:cubicBezTo>
                  <a:pt x="1019573" y="674997"/>
                  <a:pt x="1032946" y="679920"/>
                  <a:pt x="1049658" y="679920"/>
                </a:cubicBezTo>
                <a:cubicBezTo>
                  <a:pt x="1066744" y="679920"/>
                  <a:pt x="1080198" y="674997"/>
                  <a:pt x="1090054" y="665134"/>
                </a:cubicBezTo>
                <a:cubicBezTo>
                  <a:pt x="1099901" y="655302"/>
                  <a:pt x="1104825" y="640727"/>
                  <a:pt x="1104825" y="621407"/>
                </a:cubicBezTo>
                <a:lnTo>
                  <a:pt x="1104825" y="463734"/>
                </a:lnTo>
                <a:lnTo>
                  <a:pt x="1181139" y="463734"/>
                </a:lnTo>
                <a:lnTo>
                  <a:pt x="1181139" y="629767"/>
                </a:lnTo>
                <a:cubicBezTo>
                  <a:pt x="1181139" y="653547"/>
                  <a:pt x="1175565" y="674331"/>
                  <a:pt x="1164426" y="692164"/>
                </a:cubicBezTo>
                <a:cubicBezTo>
                  <a:pt x="1153287" y="709989"/>
                  <a:pt x="1137866" y="723736"/>
                  <a:pt x="1118189" y="733395"/>
                </a:cubicBezTo>
                <a:cubicBezTo>
                  <a:pt x="1098496" y="743039"/>
                  <a:pt x="1075640" y="747882"/>
                  <a:pt x="1049658" y="747882"/>
                </a:cubicBezTo>
                <a:cubicBezTo>
                  <a:pt x="1010279" y="747882"/>
                  <a:pt x="978512" y="737393"/>
                  <a:pt x="954382" y="716391"/>
                </a:cubicBezTo>
                <a:cubicBezTo>
                  <a:pt x="930252" y="695422"/>
                  <a:pt x="918163" y="666539"/>
                  <a:pt x="918163" y="629767"/>
                </a:cubicBezTo>
                <a:close/>
                <a:moveTo>
                  <a:pt x="576019" y="463506"/>
                </a:moveTo>
                <a:lnTo>
                  <a:pt x="576019" y="537098"/>
                </a:lnTo>
                <a:cubicBezTo>
                  <a:pt x="527052" y="537098"/>
                  <a:pt x="502516" y="558530"/>
                  <a:pt x="490240" y="578745"/>
                </a:cubicBezTo>
                <a:cubicBezTo>
                  <a:pt x="481823" y="592572"/>
                  <a:pt x="477907" y="608674"/>
                  <a:pt x="477907" y="624867"/>
                </a:cubicBezTo>
                <a:lnTo>
                  <a:pt x="477907" y="742349"/>
                </a:lnTo>
                <a:lnTo>
                  <a:pt x="401584" y="742349"/>
                </a:lnTo>
                <a:lnTo>
                  <a:pt x="401584" y="463781"/>
                </a:lnTo>
                <a:lnTo>
                  <a:pt x="464713" y="463781"/>
                </a:lnTo>
                <a:lnTo>
                  <a:pt x="476655" y="503633"/>
                </a:lnTo>
                <a:cubicBezTo>
                  <a:pt x="502589" y="481103"/>
                  <a:pt x="535705" y="463506"/>
                  <a:pt x="576019" y="463506"/>
                </a:cubicBezTo>
                <a:close/>
                <a:moveTo>
                  <a:pt x="738002" y="458164"/>
                </a:moveTo>
                <a:cubicBezTo>
                  <a:pt x="766592" y="458164"/>
                  <a:pt x="792217" y="464209"/>
                  <a:pt x="814884" y="476265"/>
                </a:cubicBezTo>
                <a:cubicBezTo>
                  <a:pt x="837536" y="488339"/>
                  <a:pt x="855352" y="505237"/>
                  <a:pt x="868368" y="526978"/>
                </a:cubicBezTo>
                <a:cubicBezTo>
                  <a:pt x="881368" y="548704"/>
                  <a:pt x="887883" y="574036"/>
                  <a:pt x="887883" y="603017"/>
                </a:cubicBezTo>
                <a:cubicBezTo>
                  <a:pt x="887883" y="631989"/>
                  <a:pt x="881368" y="657346"/>
                  <a:pt x="868368" y="679062"/>
                </a:cubicBezTo>
                <a:cubicBezTo>
                  <a:pt x="855352" y="700788"/>
                  <a:pt x="837536" y="717703"/>
                  <a:pt x="814884" y="729768"/>
                </a:cubicBezTo>
                <a:cubicBezTo>
                  <a:pt x="792217" y="741833"/>
                  <a:pt x="766592" y="747869"/>
                  <a:pt x="738002" y="747869"/>
                </a:cubicBezTo>
                <a:cubicBezTo>
                  <a:pt x="709387" y="747869"/>
                  <a:pt x="683861" y="741833"/>
                  <a:pt x="661396" y="729768"/>
                </a:cubicBezTo>
                <a:cubicBezTo>
                  <a:pt x="638923" y="717703"/>
                  <a:pt x="621187" y="700788"/>
                  <a:pt x="608188" y="679062"/>
                </a:cubicBezTo>
                <a:cubicBezTo>
                  <a:pt x="595181" y="657346"/>
                  <a:pt x="588689" y="631989"/>
                  <a:pt x="588689" y="603017"/>
                </a:cubicBezTo>
                <a:cubicBezTo>
                  <a:pt x="588689" y="574036"/>
                  <a:pt x="595181" y="548704"/>
                  <a:pt x="608188" y="526978"/>
                </a:cubicBezTo>
                <a:cubicBezTo>
                  <a:pt x="621187" y="505237"/>
                  <a:pt x="638923" y="488339"/>
                  <a:pt x="661396" y="476265"/>
                </a:cubicBezTo>
                <a:cubicBezTo>
                  <a:pt x="683861" y="464209"/>
                  <a:pt x="709387" y="458164"/>
                  <a:pt x="738002" y="458164"/>
                </a:cubicBezTo>
                <a:close/>
                <a:moveTo>
                  <a:pt x="1381788" y="458159"/>
                </a:moveTo>
                <a:cubicBezTo>
                  <a:pt x="1406666" y="458159"/>
                  <a:pt x="1429495" y="464204"/>
                  <a:pt x="1450311" y="476261"/>
                </a:cubicBezTo>
                <a:cubicBezTo>
                  <a:pt x="1471110" y="488334"/>
                  <a:pt x="1487936" y="505234"/>
                  <a:pt x="1500740" y="526975"/>
                </a:cubicBezTo>
                <a:cubicBezTo>
                  <a:pt x="1513561" y="548700"/>
                  <a:pt x="1519963" y="574033"/>
                  <a:pt x="1519963" y="603013"/>
                </a:cubicBezTo>
                <a:cubicBezTo>
                  <a:pt x="1519963" y="631984"/>
                  <a:pt x="1513561" y="657341"/>
                  <a:pt x="1500740" y="679059"/>
                </a:cubicBezTo>
                <a:cubicBezTo>
                  <a:pt x="1487936" y="700783"/>
                  <a:pt x="1471110" y="717699"/>
                  <a:pt x="1450311" y="729763"/>
                </a:cubicBezTo>
                <a:cubicBezTo>
                  <a:pt x="1429495" y="741828"/>
                  <a:pt x="1406666" y="747865"/>
                  <a:pt x="1381788" y="747865"/>
                </a:cubicBezTo>
                <a:cubicBezTo>
                  <a:pt x="1358381" y="747865"/>
                  <a:pt x="1337575" y="742016"/>
                  <a:pt x="1319392" y="730316"/>
                </a:cubicBezTo>
                <a:cubicBezTo>
                  <a:pt x="1314217" y="726984"/>
                  <a:pt x="1309382" y="723247"/>
                  <a:pt x="1304906" y="719120"/>
                </a:cubicBezTo>
                <a:lnTo>
                  <a:pt x="1304906" y="848138"/>
                </a:lnTo>
                <a:lnTo>
                  <a:pt x="1228576" y="848138"/>
                </a:lnTo>
                <a:lnTo>
                  <a:pt x="1228576" y="463733"/>
                </a:lnTo>
                <a:lnTo>
                  <a:pt x="1282628" y="463733"/>
                </a:lnTo>
                <a:lnTo>
                  <a:pt x="1296805" y="492104"/>
                </a:lnTo>
                <a:cubicBezTo>
                  <a:pt x="1302801" y="486132"/>
                  <a:pt x="1309415" y="480852"/>
                  <a:pt x="1316605" y="476261"/>
                </a:cubicBezTo>
                <a:cubicBezTo>
                  <a:pt x="1335552" y="464204"/>
                  <a:pt x="1357268" y="458159"/>
                  <a:pt x="1381788" y="458159"/>
                </a:cubicBezTo>
                <a:close/>
                <a:moveTo>
                  <a:pt x="186101" y="380162"/>
                </a:moveTo>
                <a:cubicBezTo>
                  <a:pt x="219517" y="380162"/>
                  <a:pt x="248570" y="386100"/>
                  <a:pt x="273277" y="397978"/>
                </a:cubicBezTo>
                <a:cubicBezTo>
                  <a:pt x="297960" y="409881"/>
                  <a:pt x="317849" y="425480"/>
                  <a:pt x="332895" y="444775"/>
                </a:cubicBezTo>
                <a:cubicBezTo>
                  <a:pt x="347933" y="464096"/>
                  <a:pt x="357309" y="484895"/>
                  <a:pt x="361022" y="507172"/>
                </a:cubicBezTo>
                <a:lnTo>
                  <a:pt x="279696" y="507172"/>
                </a:lnTo>
                <a:cubicBezTo>
                  <a:pt x="277088" y="498260"/>
                  <a:pt x="271790" y="489543"/>
                  <a:pt x="263821" y="480995"/>
                </a:cubicBezTo>
                <a:cubicBezTo>
                  <a:pt x="255809" y="472440"/>
                  <a:pt x="245410" y="465396"/>
                  <a:pt x="232606" y="459822"/>
                </a:cubicBezTo>
                <a:cubicBezTo>
                  <a:pt x="219802" y="454257"/>
                  <a:pt x="204471" y="451462"/>
                  <a:pt x="186653" y="451462"/>
                </a:cubicBezTo>
                <a:cubicBezTo>
                  <a:pt x="165839" y="451462"/>
                  <a:pt x="147372" y="456102"/>
                  <a:pt x="131220" y="465396"/>
                </a:cubicBezTo>
                <a:cubicBezTo>
                  <a:pt x="115044" y="474682"/>
                  <a:pt x="102426" y="487674"/>
                  <a:pt x="93327" y="504401"/>
                </a:cubicBezTo>
                <a:cubicBezTo>
                  <a:pt x="84219" y="521106"/>
                  <a:pt x="79686" y="540978"/>
                  <a:pt x="79686" y="564003"/>
                </a:cubicBezTo>
                <a:cubicBezTo>
                  <a:pt x="79686" y="587037"/>
                  <a:pt x="84309" y="607097"/>
                  <a:pt x="93603" y="624174"/>
                </a:cubicBezTo>
                <a:cubicBezTo>
                  <a:pt x="102889" y="641260"/>
                  <a:pt x="115799" y="654446"/>
                  <a:pt x="132324" y="663725"/>
                </a:cubicBezTo>
                <a:cubicBezTo>
                  <a:pt x="148842" y="673027"/>
                  <a:pt x="167707" y="677658"/>
                  <a:pt x="188871" y="677658"/>
                </a:cubicBezTo>
                <a:cubicBezTo>
                  <a:pt x="208565" y="677658"/>
                  <a:pt x="225733" y="674603"/>
                  <a:pt x="240413" y="668478"/>
                </a:cubicBezTo>
                <a:cubicBezTo>
                  <a:pt x="255070" y="662335"/>
                  <a:pt x="266599" y="653138"/>
                  <a:pt x="274943" y="640886"/>
                </a:cubicBezTo>
                <a:cubicBezTo>
                  <a:pt x="281183" y="631771"/>
                  <a:pt x="285269" y="620981"/>
                  <a:pt x="287276" y="608575"/>
                </a:cubicBezTo>
                <a:lnTo>
                  <a:pt x="167146" y="608575"/>
                </a:lnTo>
                <a:lnTo>
                  <a:pt x="167146" y="542832"/>
                </a:lnTo>
                <a:lnTo>
                  <a:pt x="367717" y="542832"/>
                </a:lnTo>
                <a:cubicBezTo>
                  <a:pt x="368464" y="547665"/>
                  <a:pt x="368903" y="552784"/>
                  <a:pt x="369106" y="558154"/>
                </a:cubicBezTo>
                <a:cubicBezTo>
                  <a:pt x="369293" y="563541"/>
                  <a:pt x="369366" y="568846"/>
                  <a:pt x="369366" y="574030"/>
                </a:cubicBezTo>
                <a:cubicBezTo>
                  <a:pt x="369366" y="610062"/>
                  <a:pt x="361396" y="641089"/>
                  <a:pt x="345422" y="667071"/>
                </a:cubicBezTo>
                <a:cubicBezTo>
                  <a:pt x="329451" y="693070"/>
                  <a:pt x="307823" y="713033"/>
                  <a:pt x="280533" y="726967"/>
                </a:cubicBezTo>
                <a:cubicBezTo>
                  <a:pt x="253217" y="740884"/>
                  <a:pt x="222303" y="747863"/>
                  <a:pt x="187766" y="747863"/>
                </a:cubicBezTo>
                <a:cubicBezTo>
                  <a:pt x="161028" y="747863"/>
                  <a:pt x="136232" y="743305"/>
                  <a:pt x="113395" y="734205"/>
                </a:cubicBezTo>
                <a:cubicBezTo>
                  <a:pt x="90549" y="725106"/>
                  <a:pt x="70667" y="712203"/>
                  <a:pt x="53760" y="695491"/>
                </a:cubicBezTo>
                <a:cubicBezTo>
                  <a:pt x="36862" y="678779"/>
                  <a:pt x="23684" y="659264"/>
                  <a:pt x="14218" y="636995"/>
                </a:cubicBezTo>
                <a:cubicBezTo>
                  <a:pt x="4737" y="614701"/>
                  <a:pt x="0" y="590392"/>
                  <a:pt x="0" y="564003"/>
                </a:cubicBezTo>
                <a:cubicBezTo>
                  <a:pt x="0" y="537632"/>
                  <a:pt x="4647" y="513299"/>
                  <a:pt x="13934" y="491020"/>
                </a:cubicBezTo>
                <a:cubicBezTo>
                  <a:pt x="23213" y="468744"/>
                  <a:pt x="36236" y="449333"/>
                  <a:pt x="52948" y="432809"/>
                </a:cubicBezTo>
                <a:cubicBezTo>
                  <a:pt x="69652" y="416283"/>
                  <a:pt x="89321" y="403365"/>
                  <a:pt x="111988" y="394079"/>
                </a:cubicBezTo>
                <a:cubicBezTo>
                  <a:pt x="134648" y="384800"/>
                  <a:pt x="159346" y="380162"/>
                  <a:pt x="186101" y="380162"/>
                </a:cubicBezTo>
                <a:close/>
                <a:moveTo>
                  <a:pt x="1100933" y="140027"/>
                </a:moveTo>
                <a:cubicBezTo>
                  <a:pt x="1087203" y="140027"/>
                  <a:pt x="1074935" y="143172"/>
                  <a:pt x="1064161" y="149501"/>
                </a:cubicBezTo>
                <a:cubicBezTo>
                  <a:pt x="1053397" y="155813"/>
                  <a:pt x="1044842" y="164726"/>
                  <a:pt x="1038537" y="176238"/>
                </a:cubicBezTo>
                <a:cubicBezTo>
                  <a:pt x="1032233" y="187751"/>
                  <a:pt x="1029064" y="201498"/>
                  <a:pt x="1029064" y="217470"/>
                </a:cubicBezTo>
                <a:cubicBezTo>
                  <a:pt x="1029064" y="233069"/>
                  <a:pt x="1032233" y="246629"/>
                  <a:pt x="1038537" y="258134"/>
                </a:cubicBezTo>
                <a:cubicBezTo>
                  <a:pt x="1044842" y="269646"/>
                  <a:pt x="1053397" y="278568"/>
                  <a:pt x="1064161" y="284880"/>
                </a:cubicBezTo>
                <a:cubicBezTo>
                  <a:pt x="1074935" y="291201"/>
                  <a:pt x="1087203" y="294353"/>
                  <a:pt x="1100933" y="294353"/>
                </a:cubicBezTo>
                <a:cubicBezTo>
                  <a:pt x="1114681" y="294353"/>
                  <a:pt x="1126932" y="291201"/>
                  <a:pt x="1137705" y="284880"/>
                </a:cubicBezTo>
                <a:cubicBezTo>
                  <a:pt x="1148470" y="278568"/>
                  <a:pt x="1157017" y="269646"/>
                  <a:pt x="1163330" y="258134"/>
                </a:cubicBezTo>
                <a:cubicBezTo>
                  <a:pt x="1169643" y="246629"/>
                  <a:pt x="1172803" y="233069"/>
                  <a:pt x="1172803" y="217470"/>
                </a:cubicBezTo>
                <a:cubicBezTo>
                  <a:pt x="1172803" y="201498"/>
                  <a:pt x="1169643" y="187751"/>
                  <a:pt x="1163330" y="176238"/>
                </a:cubicBezTo>
                <a:cubicBezTo>
                  <a:pt x="1157017" y="164726"/>
                  <a:pt x="1148470" y="155813"/>
                  <a:pt x="1137705" y="149501"/>
                </a:cubicBezTo>
                <a:cubicBezTo>
                  <a:pt x="1126932" y="143172"/>
                  <a:pt x="1114681" y="140027"/>
                  <a:pt x="1100933" y="140027"/>
                </a:cubicBezTo>
                <a:close/>
                <a:moveTo>
                  <a:pt x="473731" y="135036"/>
                </a:moveTo>
                <a:cubicBezTo>
                  <a:pt x="461472" y="135036"/>
                  <a:pt x="450219" y="137539"/>
                  <a:pt x="440022" y="142552"/>
                </a:cubicBezTo>
                <a:cubicBezTo>
                  <a:pt x="429786" y="147565"/>
                  <a:pt x="421629" y="156023"/>
                  <a:pt x="415495" y="167900"/>
                </a:cubicBezTo>
                <a:cubicBezTo>
                  <a:pt x="412668" y="173409"/>
                  <a:pt x="410482" y="179909"/>
                  <a:pt x="408963" y="187408"/>
                </a:cubicBezTo>
                <a:lnTo>
                  <a:pt x="539621" y="187408"/>
                </a:lnTo>
                <a:cubicBezTo>
                  <a:pt x="538257" y="178113"/>
                  <a:pt x="535462" y="170111"/>
                  <a:pt x="531099" y="163440"/>
                </a:cubicBezTo>
                <a:cubicBezTo>
                  <a:pt x="524794" y="153797"/>
                  <a:pt x="516630" y="146655"/>
                  <a:pt x="506578" y="142000"/>
                </a:cubicBezTo>
                <a:cubicBezTo>
                  <a:pt x="496553" y="137368"/>
                  <a:pt x="485593" y="135036"/>
                  <a:pt x="473731" y="135036"/>
                </a:cubicBezTo>
                <a:close/>
                <a:moveTo>
                  <a:pt x="1288935" y="78176"/>
                </a:moveTo>
                <a:lnTo>
                  <a:pt x="1365281" y="78176"/>
                </a:lnTo>
                <a:lnTo>
                  <a:pt x="1365281" y="235850"/>
                </a:lnTo>
                <a:cubicBezTo>
                  <a:pt x="1365281" y="255170"/>
                  <a:pt x="1370295" y="269746"/>
                  <a:pt x="1380312" y="279576"/>
                </a:cubicBezTo>
                <a:cubicBezTo>
                  <a:pt x="1390362" y="289439"/>
                  <a:pt x="1403719" y="294363"/>
                  <a:pt x="1420431" y="294363"/>
                </a:cubicBezTo>
                <a:cubicBezTo>
                  <a:pt x="1437508" y="294363"/>
                  <a:pt x="1450980" y="289439"/>
                  <a:pt x="1460827" y="279576"/>
                </a:cubicBezTo>
                <a:cubicBezTo>
                  <a:pt x="1470674" y="269746"/>
                  <a:pt x="1475589" y="255170"/>
                  <a:pt x="1475589" y="235850"/>
                </a:cubicBezTo>
                <a:lnTo>
                  <a:pt x="1475589" y="78176"/>
                </a:lnTo>
                <a:lnTo>
                  <a:pt x="1551902" y="78176"/>
                </a:lnTo>
                <a:lnTo>
                  <a:pt x="1551902" y="244210"/>
                </a:lnTo>
                <a:cubicBezTo>
                  <a:pt x="1551902" y="267991"/>
                  <a:pt x="1546345" y="288773"/>
                  <a:pt x="1535190" y="306607"/>
                </a:cubicBezTo>
                <a:cubicBezTo>
                  <a:pt x="1524067" y="324432"/>
                  <a:pt x="1508647" y="338178"/>
                  <a:pt x="1488953" y="347839"/>
                </a:cubicBezTo>
                <a:cubicBezTo>
                  <a:pt x="1469284" y="357483"/>
                  <a:pt x="1446430" y="362325"/>
                  <a:pt x="1420431" y="362325"/>
                </a:cubicBezTo>
                <a:cubicBezTo>
                  <a:pt x="1381051" y="362325"/>
                  <a:pt x="1349300" y="351836"/>
                  <a:pt x="1325163" y="330834"/>
                </a:cubicBezTo>
                <a:cubicBezTo>
                  <a:pt x="1301025" y="309864"/>
                  <a:pt x="1288935" y="280981"/>
                  <a:pt x="1288935" y="244210"/>
                </a:cubicBezTo>
                <a:close/>
                <a:moveTo>
                  <a:pt x="475942" y="72641"/>
                </a:moveTo>
                <a:cubicBezTo>
                  <a:pt x="503053" y="72641"/>
                  <a:pt x="527012" y="78490"/>
                  <a:pt x="547811" y="90189"/>
                </a:cubicBezTo>
                <a:cubicBezTo>
                  <a:pt x="568610" y="101880"/>
                  <a:pt x="584965" y="118422"/>
                  <a:pt x="596842" y="139773"/>
                </a:cubicBezTo>
                <a:cubicBezTo>
                  <a:pt x="608745" y="161133"/>
                  <a:pt x="614668" y="186669"/>
                  <a:pt x="614668" y="216380"/>
                </a:cubicBezTo>
                <a:cubicBezTo>
                  <a:pt x="614668" y="228127"/>
                  <a:pt x="613920" y="234961"/>
                  <a:pt x="613555" y="238666"/>
                </a:cubicBezTo>
                <a:lnTo>
                  <a:pt x="407865" y="238666"/>
                </a:lnTo>
                <a:cubicBezTo>
                  <a:pt x="409385" y="248277"/>
                  <a:pt x="412017" y="256637"/>
                  <a:pt x="415780" y="263738"/>
                </a:cubicBezTo>
                <a:cubicBezTo>
                  <a:pt x="422092" y="275632"/>
                  <a:pt x="430810" y="284349"/>
                  <a:pt x="441965" y="289923"/>
                </a:cubicBezTo>
                <a:cubicBezTo>
                  <a:pt x="453120" y="295489"/>
                  <a:pt x="465542" y="298268"/>
                  <a:pt x="479288" y="298268"/>
                </a:cubicBezTo>
                <a:cubicBezTo>
                  <a:pt x="490443" y="298268"/>
                  <a:pt x="499802" y="296796"/>
                  <a:pt x="507432" y="293824"/>
                </a:cubicBezTo>
                <a:cubicBezTo>
                  <a:pt x="515020" y="290841"/>
                  <a:pt x="521349" y="286666"/>
                  <a:pt x="526378" y="281279"/>
                </a:cubicBezTo>
                <a:cubicBezTo>
                  <a:pt x="531375" y="275908"/>
                  <a:pt x="534820" y="269855"/>
                  <a:pt x="536681" y="263161"/>
                </a:cubicBezTo>
                <a:lnTo>
                  <a:pt x="612442" y="263161"/>
                </a:lnTo>
                <a:cubicBezTo>
                  <a:pt x="609460" y="282871"/>
                  <a:pt x="601856" y="300136"/>
                  <a:pt x="589588" y="314995"/>
                </a:cubicBezTo>
                <a:cubicBezTo>
                  <a:pt x="577335" y="329848"/>
                  <a:pt x="561834" y="341450"/>
                  <a:pt x="543090" y="349817"/>
                </a:cubicBezTo>
                <a:cubicBezTo>
                  <a:pt x="524323" y="358162"/>
                  <a:pt x="503053" y="362345"/>
                  <a:pt x="479288" y="362345"/>
                </a:cubicBezTo>
                <a:cubicBezTo>
                  <a:pt x="451064" y="362345"/>
                  <a:pt x="425886" y="356317"/>
                  <a:pt x="403795" y="344228"/>
                </a:cubicBezTo>
                <a:cubicBezTo>
                  <a:pt x="381697" y="332180"/>
                  <a:pt x="364343" y="315272"/>
                  <a:pt x="351701" y="293547"/>
                </a:cubicBezTo>
                <a:cubicBezTo>
                  <a:pt x="339075" y="271806"/>
                  <a:pt x="332770" y="246457"/>
                  <a:pt x="332770" y="217493"/>
                </a:cubicBezTo>
                <a:cubicBezTo>
                  <a:pt x="332770" y="188521"/>
                  <a:pt x="338897" y="163164"/>
                  <a:pt x="351148" y="141438"/>
                </a:cubicBezTo>
                <a:cubicBezTo>
                  <a:pt x="363408" y="119714"/>
                  <a:pt x="380299" y="102823"/>
                  <a:pt x="401846" y="90741"/>
                </a:cubicBezTo>
                <a:cubicBezTo>
                  <a:pt x="423384" y="78676"/>
                  <a:pt x="448090" y="72641"/>
                  <a:pt x="475942" y="72641"/>
                </a:cubicBezTo>
                <a:close/>
                <a:moveTo>
                  <a:pt x="1089803" y="72618"/>
                </a:moveTo>
                <a:cubicBezTo>
                  <a:pt x="1114681" y="72618"/>
                  <a:pt x="1136503" y="78646"/>
                  <a:pt x="1155262" y="90720"/>
                </a:cubicBezTo>
                <a:cubicBezTo>
                  <a:pt x="1162485" y="95375"/>
                  <a:pt x="1169131" y="100761"/>
                  <a:pt x="1175176" y="106855"/>
                </a:cubicBezTo>
                <a:lnTo>
                  <a:pt x="1189515" y="78182"/>
                </a:lnTo>
                <a:lnTo>
                  <a:pt x="1243560" y="78182"/>
                </a:lnTo>
                <a:lnTo>
                  <a:pt x="1243560" y="356750"/>
                </a:lnTo>
                <a:lnTo>
                  <a:pt x="1189515" y="356750"/>
                </a:lnTo>
                <a:lnTo>
                  <a:pt x="1175176" y="328062"/>
                </a:lnTo>
                <a:cubicBezTo>
                  <a:pt x="1169131" y="334155"/>
                  <a:pt x="1162485" y="339550"/>
                  <a:pt x="1155262" y="344205"/>
                </a:cubicBezTo>
                <a:cubicBezTo>
                  <a:pt x="1136503" y="356287"/>
                  <a:pt x="1114681" y="362315"/>
                  <a:pt x="1089803" y="362315"/>
                </a:cubicBezTo>
                <a:cubicBezTo>
                  <a:pt x="1065291" y="362315"/>
                  <a:pt x="1042623" y="356287"/>
                  <a:pt x="1021824" y="344205"/>
                </a:cubicBezTo>
                <a:cubicBezTo>
                  <a:pt x="1001034" y="332140"/>
                  <a:pt x="984224" y="315241"/>
                  <a:pt x="971420" y="293516"/>
                </a:cubicBezTo>
                <a:cubicBezTo>
                  <a:pt x="958599" y="271775"/>
                  <a:pt x="952197" y="246426"/>
                  <a:pt x="952197" y="217470"/>
                </a:cubicBezTo>
                <a:cubicBezTo>
                  <a:pt x="952197" y="188490"/>
                  <a:pt x="958599" y="163142"/>
                  <a:pt x="971420" y="141417"/>
                </a:cubicBezTo>
                <a:cubicBezTo>
                  <a:pt x="984224" y="119691"/>
                  <a:pt x="1001034" y="102792"/>
                  <a:pt x="1021824" y="90720"/>
                </a:cubicBezTo>
                <a:cubicBezTo>
                  <a:pt x="1042623" y="78646"/>
                  <a:pt x="1065291" y="72618"/>
                  <a:pt x="1089803" y="72618"/>
                </a:cubicBezTo>
                <a:close/>
                <a:moveTo>
                  <a:pt x="802554" y="72613"/>
                </a:moveTo>
                <a:cubicBezTo>
                  <a:pt x="825204" y="72613"/>
                  <a:pt x="845353" y="77269"/>
                  <a:pt x="863008" y="86546"/>
                </a:cubicBezTo>
                <a:cubicBezTo>
                  <a:pt x="880630" y="95833"/>
                  <a:pt x="894661" y="109189"/>
                  <a:pt x="905069" y="126657"/>
                </a:cubicBezTo>
                <a:cubicBezTo>
                  <a:pt x="915452" y="144125"/>
                  <a:pt x="920667" y="164907"/>
                  <a:pt x="920667" y="189062"/>
                </a:cubicBezTo>
                <a:lnTo>
                  <a:pt x="920667" y="356745"/>
                </a:lnTo>
                <a:lnTo>
                  <a:pt x="844338" y="356745"/>
                </a:lnTo>
                <a:lnTo>
                  <a:pt x="844338" y="200753"/>
                </a:lnTo>
                <a:cubicBezTo>
                  <a:pt x="844338" y="188127"/>
                  <a:pt x="841924" y="177265"/>
                  <a:pt x="837099" y="168166"/>
                </a:cubicBezTo>
                <a:cubicBezTo>
                  <a:pt x="832273" y="159066"/>
                  <a:pt x="825480" y="152103"/>
                  <a:pt x="816771" y="147270"/>
                </a:cubicBezTo>
                <a:cubicBezTo>
                  <a:pt x="808029" y="142443"/>
                  <a:pt x="797905" y="140023"/>
                  <a:pt x="786393" y="140023"/>
                </a:cubicBezTo>
                <a:cubicBezTo>
                  <a:pt x="768577" y="140023"/>
                  <a:pt x="754366" y="145312"/>
                  <a:pt x="743764" y="155898"/>
                </a:cubicBezTo>
                <a:cubicBezTo>
                  <a:pt x="733193" y="166484"/>
                  <a:pt x="727904" y="181450"/>
                  <a:pt x="727904" y="200753"/>
                </a:cubicBezTo>
                <a:lnTo>
                  <a:pt x="727904" y="356745"/>
                </a:lnTo>
                <a:lnTo>
                  <a:pt x="651575" y="356745"/>
                </a:lnTo>
                <a:lnTo>
                  <a:pt x="651575" y="78186"/>
                </a:lnTo>
                <a:lnTo>
                  <a:pt x="705627" y="78186"/>
                </a:lnTo>
                <a:lnTo>
                  <a:pt x="719935" y="106817"/>
                </a:lnTo>
                <a:cubicBezTo>
                  <a:pt x="727491" y="98351"/>
                  <a:pt x="736606" y="91186"/>
                  <a:pt x="747404" y="85433"/>
                </a:cubicBezTo>
                <a:cubicBezTo>
                  <a:pt x="763360" y="76886"/>
                  <a:pt x="781738" y="72613"/>
                  <a:pt x="802554" y="72613"/>
                </a:cubicBezTo>
                <a:close/>
                <a:moveTo>
                  <a:pt x="99221" y="69274"/>
                </a:moveTo>
                <a:lnTo>
                  <a:pt x="99221" y="173455"/>
                </a:lnTo>
                <a:lnTo>
                  <a:pt x="174975" y="173455"/>
                </a:lnTo>
                <a:cubicBezTo>
                  <a:pt x="192792" y="173455"/>
                  <a:pt x="206629" y="168824"/>
                  <a:pt x="216476" y="159538"/>
                </a:cubicBezTo>
                <a:cubicBezTo>
                  <a:pt x="226323" y="150251"/>
                  <a:pt x="231245" y="137626"/>
                  <a:pt x="231245" y="121645"/>
                </a:cubicBezTo>
                <a:cubicBezTo>
                  <a:pt x="231245" y="104933"/>
                  <a:pt x="226323" y="92031"/>
                  <a:pt x="216476" y="82932"/>
                </a:cubicBezTo>
                <a:cubicBezTo>
                  <a:pt x="206629" y="73831"/>
                  <a:pt x="192792" y="69274"/>
                  <a:pt x="174975" y="69274"/>
                </a:cubicBezTo>
                <a:close/>
                <a:moveTo>
                  <a:pt x="21202" y="183"/>
                </a:moveTo>
                <a:lnTo>
                  <a:pt x="172741" y="183"/>
                </a:lnTo>
                <a:cubicBezTo>
                  <a:pt x="215817" y="183"/>
                  <a:pt x="249534" y="10785"/>
                  <a:pt x="273867" y="31949"/>
                </a:cubicBezTo>
                <a:cubicBezTo>
                  <a:pt x="298183" y="53122"/>
                  <a:pt x="310354" y="82647"/>
                  <a:pt x="310354" y="120532"/>
                </a:cubicBezTo>
                <a:cubicBezTo>
                  <a:pt x="310354" y="157669"/>
                  <a:pt x="298183" y="186925"/>
                  <a:pt x="273867" y="208277"/>
                </a:cubicBezTo>
                <a:cubicBezTo>
                  <a:pt x="265620" y="215533"/>
                  <a:pt x="256278" y="221503"/>
                  <a:pt x="245878" y="226289"/>
                </a:cubicBezTo>
                <a:lnTo>
                  <a:pt x="321509" y="356753"/>
                </a:lnTo>
                <a:lnTo>
                  <a:pt x="231815" y="356753"/>
                </a:lnTo>
                <a:lnTo>
                  <a:pt x="170206" y="240312"/>
                </a:lnTo>
                <a:lnTo>
                  <a:pt x="99221" y="240312"/>
                </a:lnTo>
                <a:lnTo>
                  <a:pt x="99221" y="356753"/>
                </a:lnTo>
                <a:lnTo>
                  <a:pt x="21202" y="356753"/>
                </a:lnTo>
                <a:close/>
                <a:moveTo>
                  <a:pt x="1714417" y="148"/>
                </a:moveTo>
                <a:lnTo>
                  <a:pt x="1790771" y="148"/>
                </a:lnTo>
                <a:lnTo>
                  <a:pt x="1790771" y="78161"/>
                </a:lnTo>
                <a:lnTo>
                  <a:pt x="1876323" y="78161"/>
                </a:lnTo>
                <a:lnTo>
                  <a:pt x="1876323" y="141671"/>
                </a:lnTo>
                <a:lnTo>
                  <a:pt x="1790771" y="141671"/>
                </a:lnTo>
                <a:lnTo>
                  <a:pt x="1790771" y="246972"/>
                </a:lnTo>
                <a:cubicBezTo>
                  <a:pt x="1790771" y="260727"/>
                  <a:pt x="1793924" y="270753"/>
                  <a:pt x="1800229" y="277050"/>
                </a:cubicBezTo>
                <a:cubicBezTo>
                  <a:pt x="1806532" y="283370"/>
                  <a:pt x="1816550" y="286523"/>
                  <a:pt x="1830314" y="286523"/>
                </a:cubicBezTo>
                <a:lnTo>
                  <a:pt x="1876550" y="286523"/>
                </a:lnTo>
                <a:lnTo>
                  <a:pt x="1876550" y="356727"/>
                </a:lnTo>
                <a:lnTo>
                  <a:pt x="1828079" y="356727"/>
                </a:lnTo>
                <a:cubicBezTo>
                  <a:pt x="1801342" y="356727"/>
                  <a:pt x="1779616" y="353096"/>
                  <a:pt x="1762904" y="345864"/>
                </a:cubicBezTo>
                <a:cubicBezTo>
                  <a:pt x="1746192" y="338610"/>
                  <a:pt x="1733933" y="327284"/>
                  <a:pt x="1726124" y="311872"/>
                </a:cubicBezTo>
                <a:cubicBezTo>
                  <a:pt x="1718325" y="296476"/>
                  <a:pt x="1714417" y="276879"/>
                  <a:pt x="1714417" y="253082"/>
                </a:cubicBezTo>
                <a:close/>
                <a:moveTo>
                  <a:pt x="1595217" y="0"/>
                </a:moveTo>
                <a:lnTo>
                  <a:pt x="1671555" y="0"/>
                </a:lnTo>
                <a:lnTo>
                  <a:pt x="1671555" y="356555"/>
                </a:lnTo>
                <a:lnTo>
                  <a:pt x="1595217" y="356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0FB2424B-10F5-1B41-ADBD-C57057C87C19}"/>
              </a:ext>
            </a:extLst>
          </p:cNvPr>
          <p:cNvSpPr/>
          <p:nvPr/>
        </p:nvSpPr>
        <p:spPr>
          <a:xfrm>
            <a:off x="1333500" y="361950"/>
            <a:ext cx="9525000" cy="6134575"/>
          </a:xfrm>
          <a:custGeom>
            <a:avLst/>
            <a:gdLst>
              <a:gd name="connsiteX0" fmla="*/ 0 w 9525000"/>
              <a:gd name="connsiteY0" fmla="*/ 0 h 6134575"/>
              <a:gd name="connsiteX1" fmla="*/ 9525000 w 9525000"/>
              <a:gd name="connsiteY1" fmla="*/ 0 h 6134575"/>
              <a:gd name="connsiteX2" fmla="*/ 9525000 w 9525000"/>
              <a:gd name="connsiteY2" fmla="*/ 6134576 h 6134575"/>
              <a:gd name="connsiteX3" fmla="*/ 0 w 9525000"/>
              <a:gd name="connsiteY3" fmla="*/ 6134576 h 613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0" h="6134575">
                <a:moveTo>
                  <a:pt x="0" y="0"/>
                </a:moveTo>
                <a:lnTo>
                  <a:pt x="9525000" y="0"/>
                </a:lnTo>
                <a:lnTo>
                  <a:pt x="9525000" y="6134576"/>
                </a:lnTo>
                <a:lnTo>
                  <a:pt x="0" y="6134576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58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E7ACA1-781D-D245-A615-1BA99DDAD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Presentation title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42C5D36-EB7D-E341-A312-C09503CAD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849" y="259651"/>
            <a:ext cx="477225" cy="232747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6173BC7-F836-E64C-9918-06E2532200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5" y="266400"/>
            <a:ext cx="9359900" cy="29845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latin typeface="+mj-lt"/>
              </a:defRPr>
            </a:lvl1pPr>
          </a:lstStyle>
          <a:p>
            <a:pPr lvl="0"/>
            <a:r>
              <a:rPr lang="en-GB" noProof="1"/>
              <a:t>Title</a:t>
            </a:r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id="{8AA58855-F4CB-4C81-ADF4-0A4537DD14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776" y="885512"/>
            <a:ext cx="4197349" cy="2662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9" name="Espace réservé du graphique 13">
            <a:extLst>
              <a:ext uri="{FF2B5EF4-FFF2-40B4-BE49-F238E27FC236}">
                <a16:creationId xmlns:a16="http://schemas.microsoft.com/office/drawing/2014/main" id="{C3325CD3-4E42-4158-B33B-E83651FCE5CB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485775" y="1156812"/>
            <a:ext cx="4197349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CEF1DF7B-58A1-4089-9150-D68F4BC0F6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5524" y="3943308"/>
            <a:ext cx="4197600" cy="266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13" name="Espace réservé du graphique 13">
            <a:extLst>
              <a:ext uri="{FF2B5EF4-FFF2-40B4-BE49-F238E27FC236}">
                <a16:creationId xmlns:a16="http://schemas.microsoft.com/office/drawing/2014/main" id="{F77B3A83-4A1D-4283-98E9-D97650717CC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485524" y="4209050"/>
            <a:ext cx="4197348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7A8C72-7EDA-4E79-850D-21461B55F689}"/>
              </a:ext>
            </a:extLst>
          </p:cNvPr>
          <p:cNvSpPr txBox="1"/>
          <p:nvPr userDrawn="1"/>
        </p:nvSpPr>
        <p:spPr>
          <a:xfrm>
            <a:off x="10733088" y="6661574"/>
            <a:ext cx="1353312" cy="144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</a:t>
            </a:r>
          </a:p>
        </p:txBody>
      </p:sp>
      <p:sp>
        <p:nvSpPr>
          <p:cNvPr id="16" name="Espace réservé du texte 9">
            <a:extLst>
              <a:ext uri="{FF2B5EF4-FFF2-40B4-BE49-F238E27FC236}">
                <a16:creationId xmlns:a16="http://schemas.microsoft.com/office/drawing/2014/main" id="{E1CFE268-E4AB-C344-BCA1-EFC2082F2B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68752" y="873125"/>
            <a:ext cx="6535321" cy="54959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noProof="1"/>
              <a:t>Text level 1</a:t>
            </a:r>
          </a:p>
          <a:p>
            <a:pPr marL="0" lvl="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GB" noProof="1"/>
              <a:t>Text level 2</a:t>
            </a:r>
          </a:p>
          <a:p>
            <a:pPr marL="269875" lvl="2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noProof="1"/>
              <a:t>Text level 3</a:t>
            </a:r>
          </a:p>
          <a:p>
            <a:pPr marL="357188" lvl="3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</a:pPr>
            <a:r>
              <a:rPr lang="en-GB" noProof="1"/>
              <a:t>Text level 4</a:t>
            </a:r>
          </a:p>
          <a:p>
            <a:pPr marL="539750" lvl="4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5</a:t>
            </a:r>
          </a:p>
          <a:p>
            <a:pPr marL="714375" lvl="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6</a:t>
            </a:r>
          </a:p>
          <a:p>
            <a:pPr marL="896938" lvl="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7</a:t>
            </a:r>
          </a:p>
          <a:p>
            <a:pPr marL="1079500" lvl="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8</a:t>
            </a:r>
          </a:p>
          <a:p>
            <a:pPr marL="1254125" lvl="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9</a:t>
            </a:r>
          </a:p>
        </p:txBody>
      </p:sp>
    </p:spTree>
    <p:extLst>
      <p:ext uri="{BB962C8B-B14F-4D97-AF65-F5344CB8AC3E}">
        <p14:creationId xmlns:p14="http://schemas.microsoft.com/office/powerpoint/2010/main" val="3197325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0">
          <p15:clr>
            <a:srgbClr val="5ACBF0"/>
          </p15:clr>
        </p15:guide>
        <p15:guide id="2" pos="325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8" descr="Une image contenant arbre, extérieur, rivière, forêt&#10;&#10;Description générée automatiquement">
            <a:extLst>
              <a:ext uri="{FF2B5EF4-FFF2-40B4-BE49-F238E27FC236}">
                <a16:creationId xmlns:a16="http://schemas.microsoft.com/office/drawing/2014/main" id="{F6C36FAF-EA84-2F4E-BC31-5EBB146474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CBEDEA-FFFA-2945-B51B-1561784D6CBA}"/>
              </a:ext>
            </a:extLst>
          </p:cNvPr>
          <p:cNvSpPr txBox="1"/>
          <p:nvPr userDrawn="1"/>
        </p:nvSpPr>
        <p:spPr>
          <a:xfrm>
            <a:off x="2611890" y="5044191"/>
            <a:ext cx="696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kern="120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</a:t>
            </a:r>
            <a:r>
              <a:rPr lang="fr-FR" sz="36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3600" b="1" i="0" kern="120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you</a:t>
            </a:r>
            <a:endParaRPr lang="fr-FR" sz="3600" b="1" i="0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469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1045CF-7F3F-084D-B94E-83312076E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Février 2022</a:t>
            </a:r>
          </a:p>
        </p:txBody>
      </p:sp>
      <p:sp>
        <p:nvSpPr>
          <p:cNvPr id="4" name="Espace réservé du texte 5">
            <a:extLst>
              <a:ext uri="{FF2B5EF4-FFF2-40B4-BE49-F238E27FC236}">
                <a16:creationId xmlns:a16="http://schemas.microsoft.com/office/drawing/2014/main" id="{7A7ACEE7-A439-B343-AD04-A1F3A355E0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5" y="422275"/>
            <a:ext cx="9359900" cy="2984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latin typeface="+mj-lt"/>
              </a:defRPr>
            </a:lvl1pPr>
          </a:lstStyle>
          <a:p>
            <a:pPr lvl="0"/>
            <a:r>
              <a:rPr lang="en-GB" noProof="1"/>
              <a:t>Title</a:t>
            </a:r>
          </a:p>
        </p:txBody>
      </p:sp>
      <p:sp>
        <p:nvSpPr>
          <p:cNvPr id="5" name="Espace réservé du texte 15">
            <a:extLst>
              <a:ext uri="{FF2B5EF4-FFF2-40B4-BE49-F238E27FC236}">
                <a16:creationId xmlns:a16="http://schemas.microsoft.com/office/drawing/2014/main" id="{46F97424-888C-4B44-94EA-03D67FB23CA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2376" y="1734503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6" name="Espace réservé du texte 15">
            <a:extLst>
              <a:ext uri="{FF2B5EF4-FFF2-40B4-BE49-F238E27FC236}">
                <a16:creationId xmlns:a16="http://schemas.microsoft.com/office/drawing/2014/main" id="{19B3A1B0-5A01-6B48-AAFA-667E78208B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5775" y="1734503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01</a:t>
            </a:r>
          </a:p>
        </p:txBody>
      </p:sp>
      <p:sp>
        <p:nvSpPr>
          <p:cNvPr id="27" name="Espace réservé du texte 15">
            <a:extLst>
              <a:ext uri="{FF2B5EF4-FFF2-40B4-BE49-F238E27FC236}">
                <a16:creationId xmlns:a16="http://schemas.microsoft.com/office/drawing/2014/main" id="{382A972F-B474-1F4C-ADBD-2802BE31CE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22376" y="2768048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F8DD454B-C11C-F24D-89A7-8F4724DCDA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775" y="2768048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02</a:t>
            </a:r>
          </a:p>
        </p:txBody>
      </p:sp>
      <p:sp>
        <p:nvSpPr>
          <p:cNvPr id="29" name="Espace réservé du texte 15">
            <a:extLst>
              <a:ext uri="{FF2B5EF4-FFF2-40B4-BE49-F238E27FC236}">
                <a16:creationId xmlns:a16="http://schemas.microsoft.com/office/drawing/2014/main" id="{53C8DB35-923C-1242-A20F-EBC9F8BD81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22376" y="3801593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:a16="http://schemas.microsoft.com/office/drawing/2014/main" id="{1E7A1BF8-675E-3C49-8FE9-21D281575FD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5775" y="3801593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03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5E934149-10A5-6B41-A809-AC36561335E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2376" y="4835139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32" name="Espace réservé du texte 15">
            <a:extLst>
              <a:ext uri="{FF2B5EF4-FFF2-40B4-BE49-F238E27FC236}">
                <a16:creationId xmlns:a16="http://schemas.microsoft.com/office/drawing/2014/main" id="{E3299AD5-326E-724F-9D7D-0707F9BB75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5775" y="4835139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04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32A45F41-86FF-8944-AB89-E3CB3D6FB9B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0440" y="1734503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3EFA4410-6E3F-1749-836D-F3D77FF011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43839" y="1734503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05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EF9F75F-BA2C-B040-91F3-AE0DF71950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80440" y="2768048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634191D2-D2BA-AD4C-8CAB-5CC0CC3589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43839" y="2768048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06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1574E94A-61DC-E04B-A42D-FF72D7E7078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80440" y="3801593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38" name="Espace réservé du texte 15">
            <a:extLst>
              <a:ext uri="{FF2B5EF4-FFF2-40B4-BE49-F238E27FC236}">
                <a16:creationId xmlns:a16="http://schemas.microsoft.com/office/drawing/2014/main" id="{39471245-5BEA-DD42-ACA1-1F4C83CCE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43839" y="3801593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07</a:t>
            </a:r>
          </a:p>
        </p:txBody>
      </p:sp>
      <p:sp>
        <p:nvSpPr>
          <p:cNvPr id="39" name="Espace réservé du texte 15">
            <a:extLst>
              <a:ext uri="{FF2B5EF4-FFF2-40B4-BE49-F238E27FC236}">
                <a16:creationId xmlns:a16="http://schemas.microsoft.com/office/drawing/2014/main" id="{3E078CC2-A186-B54D-A1EE-7C14E59DB5C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80440" y="4835139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40" name="Espace réservé du texte 15">
            <a:extLst>
              <a:ext uri="{FF2B5EF4-FFF2-40B4-BE49-F238E27FC236}">
                <a16:creationId xmlns:a16="http://schemas.microsoft.com/office/drawing/2014/main" id="{0746AB7D-ADB9-2C4D-B610-FF45F977575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3839" y="4835139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50962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94">
          <p15:clr>
            <a:srgbClr val="5ACBF0"/>
          </p15:clr>
        </p15:guide>
        <p15:guide id="3" pos="3684">
          <p15:clr>
            <a:srgbClr val="5ACBF0"/>
          </p15:clr>
        </p15:guide>
        <p15:guide id="4" pos="614">
          <p15:clr>
            <a:srgbClr val="5ACBF0"/>
          </p15:clr>
        </p15:guide>
        <p15:guide id="5" pos="770">
          <p15:clr>
            <a:srgbClr val="5ACBF0"/>
          </p15:clr>
        </p15:guide>
        <p15:guide id="6" pos="446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4">
            <a:extLst>
              <a:ext uri="{FF2B5EF4-FFF2-40B4-BE49-F238E27FC236}">
                <a16:creationId xmlns:a16="http://schemas.microsoft.com/office/drawing/2014/main" id="{832A62AD-C22D-4114-A10C-3A64C51331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5700" y="0"/>
            <a:ext cx="46863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1"/>
              <a:t>Cliquez sur l'icône pour ajouter une image</a:t>
            </a:r>
            <a:endParaRPr lang="en-GB" noProof="1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52FF19-C736-454C-A6D9-3AB351A7C1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5775" y="3860398"/>
            <a:ext cx="1381662" cy="83099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fr-FR" sz="6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1"/>
              <a:t>00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201888-7424-674A-8C08-22C62DC45C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775" y="4749422"/>
            <a:ext cx="6537325" cy="16196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Aft>
                <a:spcPts val="1200"/>
              </a:spcAft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>
              <a:defRPr/>
            </a:lvl3pPr>
            <a:lvl4pPr marL="126000" indent="-126000">
              <a:defRPr/>
            </a:lvl4pPr>
            <a:lvl5pPr marL="126000" indent="-126000"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76650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28">
          <p15:clr>
            <a:srgbClr val="5ACBF0"/>
          </p15:clr>
        </p15:guide>
        <p15:guide id="2" pos="442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87795-5782-5340-96A4-4030EDC35E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775" y="1149350"/>
            <a:ext cx="11217275" cy="48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>
                <a:latin typeface="+mn-lt"/>
              </a:defRPr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E7ACA1-781D-D245-A615-1BA99DDAD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Février 2022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42C5D36-EB7D-E341-A312-C09503CAD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849" y="481626"/>
            <a:ext cx="477225" cy="232747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6173BC7-F836-E64C-9918-06E2532200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5" y="422275"/>
            <a:ext cx="9359900" cy="2984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latin typeface="+mj-lt"/>
              </a:defRPr>
            </a:lvl1pPr>
          </a:lstStyle>
          <a:p>
            <a:pPr lvl="0"/>
            <a:r>
              <a:rPr lang="en-GB" noProof="1"/>
              <a:t>Chapter title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BA7F692-6109-4850-BB77-52C7765E2D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1835150"/>
            <a:ext cx="11218298" cy="45339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>
                <a:latin typeface="+mn-lt"/>
              </a:defRPr>
            </a:lvl2pPr>
            <a:lvl3pPr marL="269875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4pPr>
            <a:lvl5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noProof="1"/>
              <a:t>Text level 1</a:t>
            </a:r>
          </a:p>
          <a:p>
            <a:pPr lvl="1"/>
            <a:r>
              <a:rPr lang="en-GB" noProof="1"/>
              <a:t>Text level 2</a:t>
            </a:r>
          </a:p>
          <a:p>
            <a:pPr lvl="2"/>
            <a:r>
              <a:rPr lang="en-GB" noProof="1"/>
              <a:t>Text level 3</a:t>
            </a:r>
          </a:p>
          <a:p>
            <a:pPr lvl="3"/>
            <a:r>
              <a:rPr lang="en-GB" noProof="1"/>
              <a:t>Text level 4</a:t>
            </a:r>
          </a:p>
          <a:p>
            <a:pPr lvl="4"/>
            <a:r>
              <a:rPr lang="en-GB" noProof="1"/>
              <a:t>Text level 5</a:t>
            </a:r>
          </a:p>
          <a:p>
            <a:pPr lvl="5"/>
            <a:r>
              <a:rPr lang="en-GB" noProof="1"/>
              <a:t>Text level 6</a:t>
            </a:r>
          </a:p>
          <a:p>
            <a:pPr lvl="6"/>
            <a:r>
              <a:rPr lang="en-GB" noProof="1"/>
              <a:t>Text level 7</a:t>
            </a:r>
          </a:p>
          <a:p>
            <a:pPr lvl="7"/>
            <a:r>
              <a:rPr lang="en-GB" noProof="1"/>
              <a:t>Text level 8</a:t>
            </a:r>
          </a:p>
          <a:p>
            <a:pPr lvl="8"/>
            <a:r>
              <a:rPr lang="en-GB" noProof="1"/>
              <a:t>Text level 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79D6C1-451F-4A1F-BAC9-1C88666A3866}"/>
              </a:ext>
            </a:extLst>
          </p:cNvPr>
          <p:cNvSpPr txBox="1"/>
          <p:nvPr userDrawn="1"/>
        </p:nvSpPr>
        <p:spPr>
          <a:xfrm>
            <a:off x="10668000" y="6661574"/>
            <a:ext cx="14184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50" b="0" i="0">
                <a:solidFill>
                  <a:schemeClr val="tx1"/>
                </a:solidFill>
                <a:latin typeface="Renault Group" pitchFamily="2" charset="0"/>
                <a:cs typeface="Arial" panose="020B0604020202020204" pitchFamily="34" charset="0"/>
              </a:rPr>
              <a:t>Renault</a:t>
            </a:r>
          </a:p>
        </p:txBody>
      </p:sp>
    </p:spTree>
    <p:extLst>
      <p:ext uri="{BB962C8B-B14F-4D97-AF65-F5344CB8AC3E}">
        <p14:creationId xmlns:p14="http://schemas.microsoft.com/office/powerpoint/2010/main" val="208552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87795-5782-5340-96A4-4030EDC35E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753" y="1149350"/>
            <a:ext cx="6534297" cy="48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>
                <a:latin typeface="+mn-lt"/>
              </a:defRPr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E7ACA1-781D-D245-A615-1BA99DDAD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Février 2022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42C5D36-EB7D-E341-A312-C09503CAD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849" y="481626"/>
            <a:ext cx="477225" cy="232747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6173BC7-F836-E64C-9918-06E2532200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5" y="422275"/>
            <a:ext cx="9359900" cy="2984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latin typeface="+mj-lt"/>
              </a:defRPr>
            </a:lvl1pPr>
          </a:lstStyle>
          <a:p>
            <a:pPr lvl="0"/>
            <a:r>
              <a:rPr lang="en-GB" noProof="1"/>
              <a:t>Chapter title</a:t>
            </a:r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F9978675-3FB6-FE46-A5F5-3A9220E47E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5776" y="1223963"/>
            <a:ext cx="4197350" cy="5145087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720000" anchor="ctr"/>
          <a:lstStyle>
            <a:lvl1pPr algn="ctr">
              <a:defRPr sz="1000"/>
            </a:lvl1pPr>
          </a:lstStyle>
          <a:p>
            <a:r>
              <a:rPr lang="en-GB" noProof="1"/>
              <a:t>Image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0AB671BF-7184-45C5-99F1-30B0853CDC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68752" y="1835150"/>
            <a:ext cx="6535321" cy="45339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>
                <a:latin typeface="+mn-lt"/>
              </a:defRPr>
            </a:lvl2pPr>
            <a:lvl3pPr marL="269875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4pPr>
            <a:lvl5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noProof="1"/>
              <a:t>Text level 1</a:t>
            </a:r>
          </a:p>
          <a:p>
            <a:pPr lvl="1"/>
            <a:r>
              <a:rPr lang="en-GB" noProof="1"/>
              <a:t>Text level 2</a:t>
            </a:r>
          </a:p>
          <a:p>
            <a:pPr lvl="2"/>
            <a:r>
              <a:rPr lang="en-GB" noProof="1"/>
              <a:t>Text level 3</a:t>
            </a:r>
          </a:p>
          <a:p>
            <a:pPr lvl="3"/>
            <a:r>
              <a:rPr lang="en-GB" noProof="1"/>
              <a:t>Text level 4</a:t>
            </a:r>
          </a:p>
          <a:p>
            <a:pPr lvl="4"/>
            <a:r>
              <a:rPr lang="en-GB" noProof="1"/>
              <a:t>Text level 5</a:t>
            </a:r>
          </a:p>
          <a:p>
            <a:pPr lvl="5"/>
            <a:r>
              <a:rPr lang="en-GB" noProof="1"/>
              <a:t>Text level 6</a:t>
            </a:r>
          </a:p>
          <a:p>
            <a:pPr lvl="6"/>
            <a:r>
              <a:rPr lang="en-GB" noProof="1"/>
              <a:t>Text level 7</a:t>
            </a:r>
          </a:p>
          <a:p>
            <a:pPr lvl="7"/>
            <a:r>
              <a:rPr lang="en-GB" noProof="1"/>
              <a:t>Text level 8</a:t>
            </a:r>
          </a:p>
          <a:p>
            <a:pPr lvl="8"/>
            <a:r>
              <a:rPr lang="en-GB" noProof="1"/>
              <a:t>Text level 9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38AD62-55E1-41B0-ABC3-2299118E3A64}"/>
              </a:ext>
            </a:extLst>
          </p:cNvPr>
          <p:cNvSpPr txBox="1"/>
          <p:nvPr userDrawn="1"/>
        </p:nvSpPr>
        <p:spPr>
          <a:xfrm>
            <a:off x="10668000" y="6661574"/>
            <a:ext cx="14184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50" b="0" i="0">
                <a:solidFill>
                  <a:schemeClr val="tx1"/>
                </a:solidFill>
                <a:latin typeface="Renault Group" pitchFamily="2" charset="0"/>
                <a:cs typeface="Arial" panose="020B0604020202020204" pitchFamily="34" charset="0"/>
              </a:rPr>
              <a:t>Renault</a:t>
            </a:r>
          </a:p>
        </p:txBody>
      </p:sp>
    </p:spTree>
    <p:extLst>
      <p:ext uri="{BB962C8B-B14F-4D97-AF65-F5344CB8AC3E}">
        <p14:creationId xmlns:p14="http://schemas.microsoft.com/office/powerpoint/2010/main" val="259084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0">
          <p15:clr>
            <a:srgbClr val="5ACBF0"/>
          </p15:clr>
        </p15:guide>
        <p15:guide id="2" pos="325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87795-5782-5340-96A4-4030EDC35E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753" y="1149350"/>
            <a:ext cx="6534297" cy="48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>
                <a:latin typeface="+mn-lt"/>
              </a:defRPr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E7ACA1-781D-D245-A615-1BA99DDAD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Février 2022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42C5D36-EB7D-E341-A312-C09503CAD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849" y="481626"/>
            <a:ext cx="477225" cy="232747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6173BC7-F836-E64C-9918-06E2532200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5" y="422275"/>
            <a:ext cx="9359900" cy="2984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latin typeface="+mj-lt"/>
              </a:defRPr>
            </a:lvl1pPr>
          </a:lstStyle>
          <a:p>
            <a:pPr lvl="0"/>
            <a:r>
              <a:rPr lang="en-GB" noProof="1"/>
              <a:t>Chapter title</a:t>
            </a:r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id="{8AA58855-F4CB-4C81-ADF4-0A4537DD14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776" y="1177700"/>
            <a:ext cx="4197349" cy="2662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9" name="Espace réservé du graphique 13">
            <a:extLst>
              <a:ext uri="{FF2B5EF4-FFF2-40B4-BE49-F238E27FC236}">
                <a16:creationId xmlns:a16="http://schemas.microsoft.com/office/drawing/2014/main" id="{C3325CD3-4E42-4158-B33B-E83651FCE5CB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485775" y="1449000"/>
            <a:ext cx="4197349" cy="198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CEF1DF7B-58A1-4089-9150-D68F4BC0F6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5524" y="4123308"/>
            <a:ext cx="4197600" cy="266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13" name="Espace réservé du graphique 13">
            <a:extLst>
              <a:ext uri="{FF2B5EF4-FFF2-40B4-BE49-F238E27FC236}">
                <a16:creationId xmlns:a16="http://schemas.microsoft.com/office/drawing/2014/main" id="{F77B3A83-4A1D-4283-98E9-D97650717CC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485524" y="4389050"/>
            <a:ext cx="4197348" cy="198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837B8CE6-D226-4C62-BC54-4F653DD6BF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68752" y="1835150"/>
            <a:ext cx="6535321" cy="45339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>
                <a:latin typeface="+mn-lt"/>
              </a:defRPr>
            </a:lvl2pPr>
            <a:lvl3pPr marL="269875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4pPr>
            <a:lvl5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noProof="1"/>
              <a:t>Text level 1</a:t>
            </a:r>
          </a:p>
          <a:p>
            <a:pPr lvl="1"/>
            <a:r>
              <a:rPr lang="en-GB" noProof="1"/>
              <a:t>Text level 2</a:t>
            </a:r>
          </a:p>
          <a:p>
            <a:pPr lvl="2"/>
            <a:r>
              <a:rPr lang="en-GB" noProof="1"/>
              <a:t>Text level 3</a:t>
            </a:r>
          </a:p>
          <a:p>
            <a:pPr lvl="3"/>
            <a:r>
              <a:rPr lang="en-GB" noProof="1"/>
              <a:t>Text level 4</a:t>
            </a:r>
          </a:p>
          <a:p>
            <a:pPr lvl="4"/>
            <a:r>
              <a:rPr lang="en-GB" noProof="1"/>
              <a:t>Text level 5</a:t>
            </a:r>
          </a:p>
          <a:p>
            <a:pPr lvl="5"/>
            <a:r>
              <a:rPr lang="en-GB" noProof="1"/>
              <a:t>Text level 6</a:t>
            </a:r>
          </a:p>
          <a:p>
            <a:pPr lvl="6"/>
            <a:r>
              <a:rPr lang="en-GB" noProof="1"/>
              <a:t>Text level 7</a:t>
            </a:r>
          </a:p>
          <a:p>
            <a:pPr lvl="7"/>
            <a:r>
              <a:rPr lang="en-GB" noProof="1"/>
              <a:t>Text level 8</a:t>
            </a:r>
          </a:p>
          <a:p>
            <a:pPr lvl="8"/>
            <a:r>
              <a:rPr lang="en-GB" noProof="1"/>
              <a:t>Text level 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7A8C72-7EDA-4E79-850D-21461B55F689}"/>
              </a:ext>
            </a:extLst>
          </p:cNvPr>
          <p:cNvSpPr txBox="1"/>
          <p:nvPr userDrawn="1"/>
        </p:nvSpPr>
        <p:spPr>
          <a:xfrm>
            <a:off x="10668000" y="6661574"/>
            <a:ext cx="14184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50" b="0" i="0">
                <a:solidFill>
                  <a:schemeClr val="tx1"/>
                </a:solidFill>
                <a:latin typeface="Renault Group" pitchFamily="2" charset="0"/>
                <a:cs typeface="Arial" panose="020B0604020202020204" pitchFamily="34" charset="0"/>
              </a:rPr>
              <a:t>Renault</a:t>
            </a:r>
          </a:p>
        </p:txBody>
      </p:sp>
    </p:spTree>
    <p:extLst>
      <p:ext uri="{BB962C8B-B14F-4D97-AF65-F5344CB8AC3E}">
        <p14:creationId xmlns:p14="http://schemas.microsoft.com/office/powerpoint/2010/main" val="3191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0">
          <p15:clr>
            <a:srgbClr val="5ACBF0"/>
          </p15:clr>
        </p15:guide>
        <p15:guide id="2" pos="325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1C450284-40CF-4647-9290-044D232CB4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5">
            <a:extLst>
              <a:ext uri="{FF2B5EF4-FFF2-40B4-BE49-F238E27FC236}">
                <a16:creationId xmlns:a16="http://schemas.microsoft.com/office/drawing/2014/main" id="{0D520229-33C0-DF47-98FE-6F7FF09C67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4" y="4425049"/>
            <a:ext cx="11217275" cy="194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961347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1C450284-40CF-4647-9290-044D232CB4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5">
            <a:extLst>
              <a:ext uri="{FF2B5EF4-FFF2-40B4-BE49-F238E27FC236}">
                <a16:creationId xmlns:a16="http://schemas.microsoft.com/office/drawing/2014/main" id="{0D520229-33C0-DF47-98FE-6F7FF09C67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4" y="4425049"/>
            <a:ext cx="11217275" cy="194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7246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1C450284-40CF-4647-9290-044D232CB4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6" name="Espace réservé du graphique SmartArt 5">
            <a:extLst>
              <a:ext uri="{FF2B5EF4-FFF2-40B4-BE49-F238E27FC236}">
                <a16:creationId xmlns:a16="http://schemas.microsoft.com/office/drawing/2014/main" id="{E99DBA04-CA01-42B4-9AD6-A6385222D12C}"/>
              </a:ext>
            </a:extLst>
          </p:cNvPr>
          <p:cNvSpPr>
            <a:spLocks noGrp="1" noChangeAspect="1"/>
          </p:cNvSpPr>
          <p:nvPr>
            <p:ph type="dgm" sz="quarter" idx="27"/>
          </p:nvPr>
        </p:nvSpPr>
        <p:spPr>
          <a:xfrm>
            <a:off x="4686300" y="2742511"/>
            <a:ext cx="2819400" cy="1372978"/>
          </a:xfrm>
          <a:custGeom>
            <a:avLst/>
            <a:gdLst>
              <a:gd name="connsiteX0" fmla="*/ 96088 w 930162"/>
              <a:gd name="connsiteY0" fmla="*/ 91969 h 452966"/>
              <a:gd name="connsiteX1" fmla="*/ 96088 w 930162"/>
              <a:gd name="connsiteY1" fmla="*/ 220306 h 452966"/>
              <a:gd name="connsiteX2" fmla="*/ 189429 w 930162"/>
              <a:gd name="connsiteY2" fmla="*/ 220306 h 452966"/>
              <a:gd name="connsiteX3" fmla="*/ 240546 w 930162"/>
              <a:gd name="connsiteY3" fmla="*/ 203145 h 452966"/>
              <a:gd name="connsiteX4" fmla="*/ 258740 w 930162"/>
              <a:gd name="connsiteY4" fmla="*/ 156477 h 452966"/>
              <a:gd name="connsiteX5" fmla="*/ 240546 w 930162"/>
              <a:gd name="connsiteY5" fmla="*/ 108777 h 452966"/>
              <a:gd name="connsiteX6" fmla="*/ 189429 w 930162"/>
              <a:gd name="connsiteY6" fmla="*/ 91969 h 452966"/>
              <a:gd name="connsiteX7" fmla="*/ 0 w 930162"/>
              <a:gd name="connsiteY7" fmla="*/ 6863 h 452966"/>
              <a:gd name="connsiteX8" fmla="*/ 186683 w 930162"/>
              <a:gd name="connsiteY8" fmla="*/ 6863 h 452966"/>
              <a:gd name="connsiteX9" fmla="*/ 311230 w 930162"/>
              <a:gd name="connsiteY9" fmla="*/ 45985 h 452966"/>
              <a:gd name="connsiteX10" fmla="*/ 349129 w 930162"/>
              <a:gd name="connsiteY10" fmla="*/ 104441 h 452966"/>
              <a:gd name="connsiteX11" fmla="*/ 349129 w 930162"/>
              <a:gd name="connsiteY11" fmla="*/ 49054 h 452966"/>
              <a:gd name="connsiteX12" fmla="*/ 390736 w 930162"/>
              <a:gd name="connsiteY12" fmla="*/ 155108 h 452966"/>
              <a:gd name="connsiteX13" fmla="*/ 349129 w 930162"/>
              <a:gd name="connsiteY13" fmla="*/ 260107 h 452966"/>
              <a:gd name="connsiteX14" fmla="*/ 349129 w 930162"/>
              <a:gd name="connsiteY14" fmla="*/ 204954 h 452966"/>
              <a:gd name="connsiteX15" fmla="*/ 311230 w 930162"/>
              <a:gd name="connsiteY15" fmla="*/ 263200 h 452966"/>
              <a:gd name="connsiteX16" fmla="*/ 276763 w 930162"/>
              <a:gd name="connsiteY16" fmla="*/ 285384 h 452966"/>
              <a:gd name="connsiteX17" fmla="*/ 349129 w 930162"/>
              <a:gd name="connsiteY17" fmla="*/ 410209 h 452966"/>
              <a:gd name="connsiteX18" fmla="*/ 349129 w 930162"/>
              <a:gd name="connsiteY18" fmla="*/ 350637 h 452966"/>
              <a:gd name="connsiteX19" fmla="*/ 404468 w 930162"/>
              <a:gd name="connsiteY19" fmla="*/ 446104 h 452966"/>
              <a:gd name="connsiteX20" fmla="*/ 259427 w 930162"/>
              <a:gd name="connsiteY20" fmla="*/ 446104 h 452966"/>
              <a:gd name="connsiteX21" fmla="*/ 183559 w 930162"/>
              <a:gd name="connsiteY21" fmla="*/ 302662 h 452966"/>
              <a:gd name="connsiteX22" fmla="*/ 96088 w 930162"/>
              <a:gd name="connsiteY22" fmla="*/ 302662 h 452966"/>
              <a:gd name="connsiteX23" fmla="*/ 96088 w 930162"/>
              <a:gd name="connsiteY23" fmla="*/ 446104 h 452966"/>
              <a:gd name="connsiteX24" fmla="*/ 0 w 930162"/>
              <a:gd name="connsiteY24" fmla="*/ 446104 h 452966"/>
              <a:gd name="connsiteX25" fmla="*/ 676056 w 930162"/>
              <a:gd name="connsiteY25" fmla="*/ 0 h 452966"/>
              <a:gd name="connsiteX26" fmla="*/ 778426 w 930162"/>
              <a:gd name="connsiteY26" fmla="*/ 21964 h 452966"/>
              <a:gd name="connsiteX27" fmla="*/ 848423 w 930162"/>
              <a:gd name="connsiteY27" fmla="*/ 79613 h 452966"/>
              <a:gd name="connsiteX28" fmla="*/ 874823 w 930162"/>
              <a:gd name="connsiteY28" fmla="*/ 129525 h 452966"/>
              <a:gd name="connsiteX29" fmla="*/ 874823 w 930162"/>
              <a:gd name="connsiteY29" fmla="*/ 64656 h 452966"/>
              <a:gd name="connsiteX30" fmla="*/ 887319 w 930162"/>
              <a:gd name="connsiteY30" fmla="*/ 79613 h 452966"/>
              <a:gd name="connsiteX31" fmla="*/ 920343 w 930162"/>
              <a:gd name="connsiteY31" fmla="*/ 156480 h 452966"/>
              <a:gd name="connsiteX32" fmla="*/ 785944 w 930162"/>
              <a:gd name="connsiteY32" fmla="*/ 156480 h 452966"/>
              <a:gd name="connsiteX33" fmla="*/ 767303 w 930162"/>
              <a:gd name="connsiteY33" fmla="*/ 124221 h 452966"/>
              <a:gd name="connsiteX34" fmla="*/ 730674 w 930162"/>
              <a:gd name="connsiteY34" fmla="*/ 98141 h 452966"/>
              <a:gd name="connsiteX35" fmla="*/ 676709 w 930162"/>
              <a:gd name="connsiteY35" fmla="*/ 87845 h 452966"/>
              <a:gd name="connsiteX36" fmla="*/ 611620 w 930162"/>
              <a:gd name="connsiteY36" fmla="*/ 105007 h 452966"/>
              <a:gd name="connsiteX37" fmla="*/ 567130 w 930162"/>
              <a:gd name="connsiteY37" fmla="*/ 153047 h 452966"/>
              <a:gd name="connsiteX38" fmla="*/ 551098 w 930162"/>
              <a:gd name="connsiteY38" fmla="*/ 226485 h 452966"/>
              <a:gd name="connsiteX39" fmla="*/ 567438 w 930162"/>
              <a:gd name="connsiteY39" fmla="*/ 300605 h 452966"/>
              <a:gd name="connsiteX40" fmla="*/ 612925 w 930162"/>
              <a:gd name="connsiteY40" fmla="*/ 349332 h 452966"/>
              <a:gd name="connsiteX41" fmla="*/ 679317 w 930162"/>
              <a:gd name="connsiteY41" fmla="*/ 366487 h 452966"/>
              <a:gd name="connsiteX42" fmla="*/ 739806 w 930162"/>
              <a:gd name="connsiteY42" fmla="*/ 355165 h 452966"/>
              <a:gd name="connsiteX43" fmla="*/ 780383 w 930162"/>
              <a:gd name="connsiteY43" fmla="*/ 321192 h 452966"/>
              <a:gd name="connsiteX44" fmla="*/ 794870 w 930162"/>
              <a:gd name="connsiteY44" fmla="*/ 281387 h 452966"/>
              <a:gd name="connsiteX45" fmla="*/ 653811 w 930162"/>
              <a:gd name="connsiteY45" fmla="*/ 281387 h 452966"/>
              <a:gd name="connsiteX46" fmla="*/ 653811 w 930162"/>
              <a:gd name="connsiteY46" fmla="*/ 200404 h 452966"/>
              <a:gd name="connsiteX47" fmla="*/ 928205 w 930162"/>
              <a:gd name="connsiteY47" fmla="*/ 200404 h 452966"/>
              <a:gd name="connsiteX48" fmla="*/ 929853 w 930162"/>
              <a:gd name="connsiteY48" fmla="*/ 219275 h 452966"/>
              <a:gd name="connsiteX49" fmla="*/ 930162 w 930162"/>
              <a:gd name="connsiteY49" fmla="*/ 238836 h 452966"/>
              <a:gd name="connsiteX50" fmla="*/ 902046 w 930162"/>
              <a:gd name="connsiteY50" fmla="*/ 353448 h 452966"/>
              <a:gd name="connsiteX51" fmla="*/ 874823 w 930162"/>
              <a:gd name="connsiteY51" fmla="*/ 389782 h 452966"/>
              <a:gd name="connsiteX52" fmla="*/ 874823 w 930162"/>
              <a:gd name="connsiteY52" fmla="*/ 329754 h 452966"/>
              <a:gd name="connsiteX53" fmla="*/ 863151 w 930162"/>
              <a:gd name="connsiteY53" fmla="*/ 353448 h 452966"/>
              <a:gd name="connsiteX54" fmla="*/ 786940 w 930162"/>
              <a:gd name="connsiteY54" fmla="*/ 427225 h 452966"/>
              <a:gd name="connsiteX55" fmla="*/ 678013 w 930162"/>
              <a:gd name="connsiteY55" fmla="*/ 452966 h 452966"/>
              <a:gd name="connsiteX56" fmla="*/ 590679 w 930162"/>
              <a:gd name="connsiteY56" fmla="*/ 436148 h 452966"/>
              <a:gd name="connsiteX57" fmla="*/ 520682 w 930162"/>
              <a:gd name="connsiteY57" fmla="*/ 388450 h 452966"/>
              <a:gd name="connsiteX58" fmla="*/ 475745 w 930162"/>
              <a:gd name="connsiteY58" fmla="*/ 320008 h 452966"/>
              <a:gd name="connsiteX59" fmla="*/ 475745 w 930162"/>
              <a:gd name="connsiteY59" fmla="*/ 379913 h 452966"/>
              <a:gd name="connsiteX60" fmla="*/ 437056 w 930162"/>
              <a:gd name="connsiteY60" fmla="*/ 316390 h 452966"/>
              <a:gd name="connsiteX61" fmla="*/ 420406 w 930162"/>
              <a:gd name="connsiteY61" fmla="*/ 226481 h 452966"/>
              <a:gd name="connsiteX62" fmla="*/ 436747 w 930162"/>
              <a:gd name="connsiteY62" fmla="*/ 136576 h 452966"/>
              <a:gd name="connsiteX63" fmla="*/ 475745 w 930162"/>
              <a:gd name="connsiteY63" fmla="*/ 72277 h 452966"/>
              <a:gd name="connsiteX64" fmla="*/ 475745 w 930162"/>
              <a:gd name="connsiteY64" fmla="*/ 132086 h 452966"/>
              <a:gd name="connsiteX65" fmla="*/ 519686 w 930162"/>
              <a:gd name="connsiteY65" fmla="*/ 64855 h 452966"/>
              <a:gd name="connsiteX66" fmla="*/ 589032 w 930162"/>
              <a:gd name="connsiteY66" fmla="*/ 17158 h 452966"/>
              <a:gd name="connsiteX67" fmla="*/ 676056 w 930162"/>
              <a:gd name="connsiteY67" fmla="*/ 0 h 45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30162" h="452966">
                <a:moveTo>
                  <a:pt x="96088" y="91969"/>
                </a:moveTo>
                <a:lnTo>
                  <a:pt x="96088" y="220306"/>
                </a:lnTo>
                <a:lnTo>
                  <a:pt x="189429" y="220306"/>
                </a:lnTo>
                <a:cubicBezTo>
                  <a:pt x="211400" y="220306"/>
                  <a:pt x="228427" y="214590"/>
                  <a:pt x="240546" y="203145"/>
                </a:cubicBezTo>
                <a:cubicBezTo>
                  <a:pt x="252664" y="191713"/>
                  <a:pt x="258740" y="176155"/>
                  <a:pt x="258740" y="156477"/>
                </a:cubicBezTo>
                <a:cubicBezTo>
                  <a:pt x="258740" y="135887"/>
                  <a:pt x="252664" y="119996"/>
                  <a:pt x="240546" y="108777"/>
                </a:cubicBezTo>
                <a:cubicBezTo>
                  <a:pt x="228427" y="97575"/>
                  <a:pt x="211400" y="91969"/>
                  <a:pt x="189429" y="91969"/>
                </a:cubicBezTo>
                <a:close/>
                <a:moveTo>
                  <a:pt x="0" y="6863"/>
                </a:moveTo>
                <a:lnTo>
                  <a:pt x="186683" y="6863"/>
                </a:lnTo>
                <a:cubicBezTo>
                  <a:pt x="239756" y="6863"/>
                  <a:pt x="281260" y="19905"/>
                  <a:pt x="311230" y="45985"/>
                </a:cubicBezTo>
                <a:cubicBezTo>
                  <a:pt x="329321" y="61718"/>
                  <a:pt x="341954" y="81207"/>
                  <a:pt x="349129" y="104441"/>
                </a:cubicBezTo>
                <a:lnTo>
                  <a:pt x="349129" y="49054"/>
                </a:lnTo>
                <a:cubicBezTo>
                  <a:pt x="376833" y="74890"/>
                  <a:pt x="390736" y="110225"/>
                  <a:pt x="390736" y="155108"/>
                </a:cubicBezTo>
                <a:cubicBezTo>
                  <a:pt x="390736" y="199107"/>
                  <a:pt x="376833" y="234093"/>
                  <a:pt x="349129" y="260107"/>
                </a:cubicBezTo>
                <a:lnTo>
                  <a:pt x="349129" y="204954"/>
                </a:lnTo>
                <a:cubicBezTo>
                  <a:pt x="341954" y="227906"/>
                  <a:pt x="329321" y="247326"/>
                  <a:pt x="311230" y="263200"/>
                </a:cubicBezTo>
                <a:cubicBezTo>
                  <a:pt x="301068" y="272119"/>
                  <a:pt x="289568" y="279490"/>
                  <a:pt x="276763" y="285384"/>
                </a:cubicBezTo>
                <a:lnTo>
                  <a:pt x="349129" y="410209"/>
                </a:lnTo>
                <a:lnTo>
                  <a:pt x="349129" y="350637"/>
                </a:lnTo>
                <a:lnTo>
                  <a:pt x="404468" y="446104"/>
                </a:lnTo>
                <a:lnTo>
                  <a:pt x="259427" y="446104"/>
                </a:lnTo>
                <a:lnTo>
                  <a:pt x="183559" y="302662"/>
                </a:lnTo>
                <a:lnTo>
                  <a:pt x="96088" y="302662"/>
                </a:lnTo>
                <a:lnTo>
                  <a:pt x="96088" y="446104"/>
                </a:lnTo>
                <a:lnTo>
                  <a:pt x="0" y="446104"/>
                </a:lnTo>
                <a:close/>
                <a:moveTo>
                  <a:pt x="676056" y="0"/>
                </a:moveTo>
                <a:cubicBezTo>
                  <a:pt x="715295" y="0"/>
                  <a:pt x="749418" y="7323"/>
                  <a:pt x="778426" y="21964"/>
                </a:cubicBezTo>
                <a:cubicBezTo>
                  <a:pt x="807434" y="36609"/>
                  <a:pt x="830744" y="55826"/>
                  <a:pt x="848423" y="79613"/>
                </a:cubicBezTo>
                <a:cubicBezTo>
                  <a:pt x="860164" y="95439"/>
                  <a:pt x="868953" y="112079"/>
                  <a:pt x="874823" y="129525"/>
                </a:cubicBezTo>
                <a:lnTo>
                  <a:pt x="874823" y="64656"/>
                </a:lnTo>
                <a:cubicBezTo>
                  <a:pt x="879251" y="69435"/>
                  <a:pt x="883439" y="74395"/>
                  <a:pt x="887319" y="79613"/>
                </a:cubicBezTo>
                <a:cubicBezTo>
                  <a:pt x="904964" y="103407"/>
                  <a:pt x="915984" y="129027"/>
                  <a:pt x="920343" y="156480"/>
                </a:cubicBezTo>
                <a:lnTo>
                  <a:pt x="785944" y="156480"/>
                </a:lnTo>
                <a:cubicBezTo>
                  <a:pt x="782889" y="145498"/>
                  <a:pt x="776676" y="134753"/>
                  <a:pt x="767303" y="124221"/>
                </a:cubicBezTo>
                <a:cubicBezTo>
                  <a:pt x="757931" y="113702"/>
                  <a:pt x="745710" y="105007"/>
                  <a:pt x="730674" y="98141"/>
                </a:cubicBezTo>
                <a:cubicBezTo>
                  <a:pt x="715604" y="91278"/>
                  <a:pt x="697615" y="87845"/>
                  <a:pt x="676709" y="87845"/>
                </a:cubicBezTo>
                <a:cubicBezTo>
                  <a:pt x="652266" y="87845"/>
                  <a:pt x="630570" y="93575"/>
                  <a:pt x="611620" y="105007"/>
                </a:cubicBezTo>
                <a:cubicBezTo>
                  <a:pt x="592636" y="116445"/>
                  <a:pt x="577806" y="132456"/>
                  <a:pt x="567130" y="153047"/>
                </a:cubicBezTo>
                <a:cubicBezTo>
                  <a:pt x="556419" y="173635"/>
                  <a:pt x="551098" y="198118"/>
                  <a:pt x="551098" y="226485"/>
                </a:cubicBezTo>
                <a:cubicBezTo>
                  <a:pt x="551098" y="254854"/>
                  <a:pt x="556522" y="279565"/>
                  <a:pt x="567438" y="300605"/>
                </a:cubicBezTo>
                <a:cubicBezTo>
                  <a:pt x="578355" y="321652"/>
                  <a:pt x="593494" y="337900"/>
                  <a:pt x="612925" y="349332"/>
                </a:cubicBezTo>
                <a:cubicBezTo>
                  <a:pt x="632321" y="360774"/>
                  <a:pt x="654463" y="366487"/>
                  <a:pt x="679317" y="366487"/>
                </a:cubicBezTo>
                <a:cubicBezTo>
                  <a:pt x="702421" y="366487"/>
                  <a:pt x="722573" y="362714"/>
                  <a:pt x="739806" y="355165"/>
                </a:cubicBezTo>
                <a:cubicBezTo>
                  <a:pt x="757039" y="347616"/>
                  <a:pt x="770565" y="336290"/>
                  <a:pt x="780383" y="321192"/>
                </a:cubicBezTo>
                <a:cubicBezTo>
                  <a:pt x="787695" y="309953"/>
                  <a:pt x="792501" y="296681"/>
                  <a:pt x="794870" y="281387"/>
                </a:cubicBezTo>
                <a:lnTo>
                  <a:pt x="653811" y="281387"/>
                </a:lnTo>
                <a:lnTo>
                  <a:pt x="653811" y="200404"/>
                </a:lnTo>
                <a:lnTo>
                  <a:pt x="928205" y="200404"/>
                </a:lnTo>
                <a:cubicBezTo>
                  <a:pt x="929063" y="206354"/>
                  <a:pt x="929612" y="212650"/>
                  <a:pt x="929853" y="219275"/>
                </a:cubicBezTo>
                <a:cubicBezTo>
                  <a:pt x="930058" y="225911"/>
                  <a:pt x="930162" y="232434"/>
                  <a:pt x="930162" y="238836"/>
                </a:cubicBezTo>
                <a:cubicBezTo>
                  <a:pt x="930162" y="283221"/>
                  <a:pt x="920790" y="321429"/>
                  <a:pt x="902046" y="353448"/>
                </a:cubicBezTo>
                <a:cubicBezTo>
                  <a:pt x="894150" y="366898"/>
                  <a:pt x="885053" y="378955"/>
                  <a:pt x="874823" y="389782"/>
                </a:cubicBezTo>
                <a:lnTo>
                  <a:pt x="874823" y="329754"/>
                </a:lnTo>
                <a:cubicBezTo>
                  <a:pt x="871424" y="337993"/>
                  <a:pt x="867545" y="345899"/>
                  <a:pt x="863151" y="353448"/>
                </a:cubicBezTo>
                <a:cubicBezTo>
                  <a:pt x="844373" y="385481"/>
                  <a:pt x="818969" y="410071"/>
                  <a:pt x="786940" y="427225"/>
                </a:cubicBezTo>
                <a:cubicBezTo>
                  <a:pt x="754876" y="444387"/>
                  <a:pt x="718556" y="452966"/>
                  <a:pt x="678013" y="452966"/>
                </a:cubicBezTo>
                <a:cubicBezTo>
                  <a:pt x="646602" y="452966"/>
                  <a:pt x="617491" y="447356"/>
                  <a:pt x="590679" y="436148"/>
                </a:cubicBezTo>
                <a:cubicBezTo>
                  <a:pt x="563834" y="424943"/>
                  <a:pt x="540524" y="409041"/>
                  <a:pt x="520682" y="388450"/>
                </a:cubicBezTo>
                <a:cubicBezTo>
                  <a:pt x="501698" y="368773"/>
                  <a:pt x="486730" y="345954"/>
                  <a:pt x="475745" y="320008"/>
                </a:cubicBezTo>
                <a:lnTo>
                  <a:pt x="475745" y="379913"/>
                </a:lnTo>
                <a:cubicBezTo>
                  <a:pt x="459576" y="361299"/>
                  <a:pt x="446703" y="340135"/>
                  <a:pt x="437056" y="316390"/>
                </a:cubicBezTo>
                <a:cubicBezTo>
                  <a:pt x="425968" y="288936"/>
                  <a:pt x="420406" y="258974"/>
                  <a:pt x="420406" y="226481"/>
                </a:cubicBezTo>
                <a:cubicBezTo>
                  <a:pt x="420406" y="194002"/>
                  <a:pt x="425830" y="164029"/>
                  <a:pt x="436747" y="136576"/>
                </a:cubicBezTo>
                <a:cubicBezTo>
                  <a:pt x="446359" y="112388"/>
                  <a:pt x="459370" y="90963"/>
                  <a:pt x="475745" y="72277"/>
                </a:cubicBezTo>
                <a:lnTo>
                  <a:pt x="475745" y="132086"/>
                </a:lnTo>
                <a:cubicBezTo>
                  <a:pt x="486490" y="106514"/>
                  <a:pt x="501149" y="84104"/>
                  <a:pt x="519686" y="64855"/>
                </a:cubicBezTo>
                <a:cubicBezTo>
                  <a:pt x="539323" y="44505"/>
                  <a:pt x="562426" y="28600"/>
                  <a:pt x="589032" y="17158"/>
                </a:cubicBezTo>
                <a:cubicBezTo>
                  <a:pt x="615637" y="5726"/>
                  <a:pt x="644645" y="0"/>
                  <a:pt x="67605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 graphique SmartArt</a:t>
            </a:r>
          </a:p>
        </p:txBody>
      </p:sp>
    </p:spTree>
    <p:extLst>
      <p:ext uri="{BB962C8B-B14F-4D97-AF65-F5344CB8AC3E}">
        <p14:creationId xmlns:p14="http://schemas.microsoft.com/office/powerpoint/2010/main" val="360804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pied de page 30">
            <a:extLst>
              <a:ext uri="{FF2B5EF4-FFF2-40B4-BE49-F238E27FC236}">
                <a16:creationId xmlns:a16="http://schemas.microsoft.com/office/drawing/2014/main" id="{EFD3CD4C-C046-44F2-9C39-75791495C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68753" y="6479633"/>
            <a:ext cx="6044698" cy="15766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>
              <a:defRPr lang="fr-FR" sz="9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Février 2022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109BB-9CF6-7F46-883A-3ED6C11FBE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58250" y="6479633"/>
            <a:ext cx="244800" cy="1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/>
          <a:lstStyle/>
          <a:p>
            <a:pPr marL="0" algn="r" defTabSz="914400" rtl="0" eaLnBrk="1" latinLnBrk="0" hangingPunct="1"/>
            <a:fld id="{78210625-ECA7-4862-B00E-5DC0AA3A3D4E}" type="slidenum">
              <a:rPr lang="en-GB" sz="900" b="1" kern="1200" noProof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pPr marL="0" algn="r" defTabSz="914400" rtl="0" eaLnBrk="1" latinLnBrk="0" hangingPunct="1"/>
              <a:t>‹N°›</a:t>
            </a:fld>
            <a:endParaRPr lang="en-GB" sz="900" b="1" kern="1200" noProof="1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5F8984C3-3538-49D5-B523-71918D88461C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67036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1pPr>
      <a:lvl2pPr marL="126000" indent="-12600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tx2"/>
        </a:buClr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2pPr>
      <a:lvl3pPr marL="306000" indent="-18000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tx2"/>
        </a:buClr>
        <a:buFont typeface="Renault Group" pitchFamily="2" charset="0"/>
        <a:buChar char="—"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kern="1200">
          <a:solidFill>
            <a:schemeClr val="tx2"/>
          </a:solidFill>
          <a:latin typeface="Renault Group Semibold" pitchFamily="2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306">
          <p15:clr>
            <a:srgbClr val="F26B43"/>
          </p15:clr>
        </p15:guide>
        <p15:guide id="6" pos="7372">
          <p15:clr>
            <a:srgbClr val="F26B43"/>
          </p15:clr>
        </p15:guide>
        <p15:guide id="8" orient="horz" pos="306">
          <p15:clr>
            <a:srgbClr val="F26B43"/>
          </p15:clr>
        </p15:guide>
        <p15:guide id="9" orient="horz" pos="4012">
          <p15:clr>
            <a:srgbClr val="F26B43"/>
          </p15:clr>
        </p15:guide>
        <p15:guide id="18" orient="horz" pos="41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443A21B-9F30-9040-8C99-152916A28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Cartographie des données</a:t>
            </a:r>
            <a:endParaRPr lang="en-GB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72E4CC8C-417C-8E4D-B589-CF51BFBB9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/>
          <a:lstStyle/>
          <a:p>
            <a:r>
              <a:rPr lang="fr-FR">
                <a:latin typeface="Renault Group Light"/>
              </a:rPr>
              <a:t>Méthodes et aménagement PUISEUX</a:t>
            </a:r>
            <a:endParaRPr lang="fr-FR"/>
          </a:p>
          <a:p>
            <a:r>
              <a:rPr lang="fr-FR" cap="none" dirty="0">
                <a:latin typeface="Renault Group Light"/>
              </a:rPr>
              <a:t>FERVIN Stanislas</a:t>
            </a:r>
          </a:p>
        </p:txBody>
      </p:sp>
    </p:spTree>
    <p:extLst>
      <p:ext uri="{BB962C8B-B14F-4D97-AF65-F5344CB8AC3E}">
        <p14:creationId xmlns:p14="http://schemas.microsoft.com/office/powerpoint/2010/main" val="42460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654E3-C161-36D7-1861-B7ECF917D45B}"/>
              </a:ext>
            </a:extLst>
          </p:cNvPr>
          <p:cNvSpPr/>
          <p:nvPr/>
        </p:nvSpPr>
        <p:spPr>
          <a:xfrm>
            <a:off x="4565933" y="1766572"/>
            <a:ext cx="6258782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8A536DFF-46C0-EEAD-E293-9093DEC1D122}"/>
              </a:ext>
            </a:extLst>
          </p:cNvPr>
          <p:cNvSpPr txBox="1">
            <a:spLocks/>
          </p:cNvSpPr>
          <p:nvPr/>
        </p:nvSpPr>
        <p:spPr>
          <a:xfrm>
            <a:off x="4374539" y="110821"/>
            <a:ext cx="3190875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latin typeface="+mj-lt"/>
              </a:rPr>
              <a:t>Rapport </a:t>
            </a:r>
            <a:r>
              <a:rPr lang="en-GB" sz="2400" b="1" err="1">
                <a:latin typeface="+mj-lt"/>
              </a:rPr>
              <a:t>Sharepoint</a:t>
            </a:r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0E0B4758-6F79-400D-A7FF-24A888D920AF}"/>
              </a:ext>
            </a:extLst>
          </p:cNvPr>
          <p:cNvSpPr txBox="1">
            <a:spLocks/>
          </p:cNvSpPr>
          <p:nvPr/>
        </p:nvSpPr>
        <p:spPr>
          <a:xfrm>
            <a:off x="4721367" y="1911215"/>
            <a:ext cx="5231790" cy="49680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Macro hygiene, macro deselection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41361-4F37-8ED0-34E8-37DAE535BE71}"/>
              </a:ext>
            </a:extLst>
          </p:cNvPr>
          <p:cNvSpPr/>
          <p:nvPr/>
        </p:nvSpPr>
        <p:spPr>
          <a:xfrm>
            <a:off x="1749704" y="483678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0-Gestion des équipes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BEEF0-4C57-4B15-EE26-81D97E0ED2AC}"/>
              </a:ext>
            </a:extLst>
          </p:cNvPr>
          <p:cNvSpPr/>
          <p:nvPr/>
        </p:nvSpPr>
        <p:spPr>
          <a:xfrm>
            <a:off x="1749703" y="1125125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1-Inventaires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1C6B7-15CA-A889-8993-E6D9E910CF63}"/>
              </a:ext>
            </a:extLst>
          </p:cNvPr>
          <p:cNvSpPr/>
          <p:nvPr/>
        </p:nvSpPr>
        <p:spPr>
          <a:xfrm>
            <a:off x="1749702" y="1766572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2-Hygiène zone</a:t>
            </a:r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EA656-56EB-45C8-4A2D-348B551E6316}"/>
              </a:ext>
            </a:extLst>
          </p:cNvPr>
          <p:cNvSpPr/>
          <p:nvPr/>
        </p:nvSpPr>
        <p:spPr>
          <a:xfrm>
            <a:off x="1749701" y="2408019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3-Chantiers</a:t>
            </a:r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0A343-843C-B3FF-45E7-2D302CEBC887}"/>
              </a:ext>
            </a:extLst>
          </p:cNvPr>
          <p:cNvSpPr/>
          <p:nvPr/>
        </p:nvSpPr>
        <p:spPr>
          <a:xfrm>
            <a:off x="1749700" y="3049466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4-Compactage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35B10-E68A-0B79-042C-4058524857C6}"/>
              </a:ext>
            </a:extLst>
          </p:cNvPr>
          <p:cNvSpPr/>
          <p:nvPr/>
        </p:nvSpPr>
        <p:spPr>
          <a:xfrm>
            <a:off x="1749699" y="3690913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5-FOS et PROCESS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25D9BF-A21A-39A9-0B6C-9DEBB30382EB}"/>
              </a:ext>
            </a:extLst>
          </p:cNvPr>
          <p:cNvSpPr/>
          <p:nvPr/>
        </p:nvSpPr>
        <p:spPr>
          <a:xfrm>
            <a:off x="1749699" y="4332360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6-Implantation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AE43C-6EDF-CE5B-E21A-0187BA1FFEA5}"/>
              </a:ext>
            </a:extLst>
          </p:cNvPr>
          <p:cNvSpPr/>
          <p:nvPr/>
        </p:nvSpPr>
        <p:spPr>
          <a:xfrm>
            <a:off x="1749699" y="4973807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7-Suivi ILPN </a:t>
            </a:r>
            <a:r>
              <a:rPr lang="en-GB" sz="2000" err="1"/>
              <a:t>créer</a:t>
            </a:r>
            <a:endParaRPr lang="en-GB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8BA41-D448-08B0-D869-35959385B46E}"/>
              </a:ext>
            </a:extLst>
          </p:cNvPr>
          <p:cNvSpPr/>
          <p:nvPr/>
        </p:nvSpPr>
        <p:spPr>
          <a:xfrm>
            <a:off x="1749698" y="5615254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err="1"/>
              <a:t>Suivi</a:t>
            </a:r>
            <a:r>
              <a:rPr lang="en-GB" sz="2000"/>
              <a:t> des </a:t>
            </a:r>
            <a:r>
              <a:rPr lang="en-GB" sz="2000" err="1"/>
              <a:t>requêtes</a:t>
            </a:r>
            <a:endParaRPr lang="en-GB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C7E4F7-DCD4-A60F-5701-CF0E317A507E}"/>
              </a:ext>
            </a:extLst>
          </p:cNvPr>
          <p:cNvSpPr/>
          <p:nvPr/>
        </p:nvSpPr>
        <p:spPr>
          <a:xfrm>
            <a:off x="1749697" y="6255828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Stock </a:t>
            </a:r>
            <a:r>
              <a:rPr lang="en-GB" sz="2000" err="1"/>
              <a:t>transitionnel</a:t>
            </a:r>
            <a:endParaRPr lang="en-GB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7EE77-A6DA-FDF1-0646-6A49103B9624}"/>
              </a:ext>
            </a:extLst>
          </p:cNvPr>
          <p:cNvSpPr/>
          <p:nvPr/>
        </p:nvSpPr>
        <p:spPr>
          <a:xfrm>
            <a:off x="4584372" y="4332360"/>
            <a:ext cx="6240334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B38CA-66F3-3BF0-1CCD-EE19A60A3543}"/>
              </a:ext>
            </a:extLst>
          </p:cNvPr>
          <p:cNvSpPr/>
          <p:nvPr/>
        </p:nvSpPr>
        <p:spPr>
          <a:xfrm>
            <a:off x="4584372" y="4973807"/>
            <a:ext cx="6240333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FB85A-B747-5BF5-9494-E13279AEBB7A}"/>
              </a:ext>
            </a:extLst>
          </p:cNvPr>
          <p:cNvSpPr/>
          <p:nvPr/>
        </p:nvSpPr>
        <p:spPr>
          <a:xfrm>
            <a:off x="4565933" y="5615253"/>
            <a:ext cx="6258772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FAEBB7-5107-1080-7DEC-A86B1BB09B38}"/>
              </a:ext>
            </a:extLst>
          </p:cNvPr>
          <p:cNvSpPr/>
          <p:nvPr/>
        </p:nvSpPr>
        <p:spPr>
          <a:xfrm>
            <a:off x="4565933" y="6258892"/>
            <a:ext cx="6258772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3AF536-682B-1BD5-7CDB-B6D033EF229E}"/>
              </a:ext>
            </a:extLst>
          </p:cNvPr>
          <p:cNvSpPr/>
          <p:nvPr/>
        </p:nvSpPr>
        <p:spPr>
          <a:xfrm>
            <a:off x="4565931" y="3065212"/>
            <a:ext cx="6258776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2F4891-69A5-6023-040D-9016294881D9}"/>
              </a:ext>
            </a:extLst>
          </p:cNvPr>
          <p:cNvSpPr/>
          <p:nvPr/>
        </p:nvSpPr>
        <p:spPr>
          <a:xfrm>
            <a:off x="4565930" y="3684394"/>
            <a:ext cx="6258775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Espace réservé du texte 6">
            <a:extLst>
              <a:ext uri="{FF2B5EF4-FFF2-40B4-BE49-F238E27FC236}">
                <a16:creationId xmlns:a16="http://schemas.microsoft.com/office/drawing/2014/main" id="{D345DA80-5ED9-23B4-A190-EE0BC95D3ECA}"/>
              </a:ext>
            </a:extLst>
          </p:cNvPr>
          <p:cNvSpPr txBox="1">
            <a:spLocks/>
          </p:cNvSpPr>
          <p:nvPr/>
        </p:nvSpPr>
        <p:spPr>
          <a:xfrm>
            <a:off x="4721367" y="3216905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Macro </a:t>
            </a:r>
            <a:r>
              <a:rPr lang="en-GB" sz="1400" err="1"/>
              <a:t>compactage</a:t>
            </a:r>
            <a:endParaRPr lang="en-GB" sz="1400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id="{CE6454B0-D620-6852-9BA3-A38FE3E39B72}"/>
              </a:ext>
            </a:extLst>
          </p:cNvPr>
          <p:cNvSpPr txBox="1">
            <a:spLocks/>
          </p:cNvSpPr>
          <p:nvPr/>
        </p:nvSpPr>
        <p:spPr>
          <a:xfrm>
            <a:off x="4721366" y="3866211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Livret</a:t>
            </a:r>
            <a:r>
              <a:rPr lang="en-GB" sz="1400"/>
              <a:t> </a:t>
            </a:r>
            <a:r>
              <a:rPr lang="en-GB" sz="1400" err="1"/>
              <a:t>accueil</a:t>
            </a:r>
            <a:r>
              <a:rPr lang="en-GB" sz="1400"/>
              <a:t> </a:t>
            </a:r>
            <a:r>
              <a:rPr lang="en-GB" sz="1400" err="1"/>
              <a:t>Aménageur</a:t>
            </a:r>
            <a:r>
              <a:rPr lang="en-GB" sz="1400"/>
              <a:t> et </a:t>
            </a:r>
            <a:r>
              <a:rPr lang="en-GB" sz="1400" err="1"/>
              <a:t>carriste</a:t>
            </a:r>
            <a:r>
              <a:rPr lang="en-GB" sz="1400"/>
              <a:t>, FOS, Process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id="{4ADFD399-2A2F-E69E-CD1D-2B9A25E804EA}"/>
              </a:ext>
            </a:extLst>
          </p:cNvPr>
          <p:cNvSpPr txBox="1">
            <a:spLocks/>
          </p:cNvSpPr>
          <p:nvPr/>
        </p:nvSpPr>
        <p:spPr>
          <a:xfrm>
            <a:off x="4721366" y="4509282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Macro implantation, </a:t>
            </a:r>
            <a:r>
              <a:rPr lang="en-GB" sz="1400" err="1"/>
              <a:t>tabeau</a:t>
            </a:r>
            <a:r>
              <a:rPr lang="en-GB" sz="1400"/>
              <a:t> de conversion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id="{F3C6D35D-8BAB-6BD2-17D7-C96EC412C28A}"/>
              </a:ext>
            </a:extLst>
          </p:cNvPr>
          <p:cNvSpPr txBox="1">
            <a:spLocks/>
          </p:cNvSpPr>
          <p:nvPr/>
        </p:nvSpPr>
        <p:spPr>
          <a:xfrm>
            <a:off x="4721366" y="5129005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Fichier</a:t>
            </a:r>
            <a:r>
              <a:rPr lang="en-GB" sz="1400"/>
              <a:t> </a:t>
            </a:r>
            <a:r>
              <a:rPr lang="en-GB" sz="1400" err="1"/>
              <a:t>création</a:t>
            </a:r>
            <a:r>
              <a:rPr lang="en-GB" sz="1400"/>
              <a:t> ILPN</a:t>
            </a:r>
          </a:p>
        </p:txBody>
      </p:sp>
      <p:sp>
        <p:nvSpPr>
          <p:cNvPr id="31" name="Espace réservé du texte 6">
            <a:extLst>
              <a:ext uri="{FF2B5EF4-FFF2-40B4-BE49-F238E27FC236}">
                <a16:creationId xmlns:a16="http://schemas.microsoft.com/office/drawing/2014/main" id="{5BFBB206-E0FA-BA98-61BD-112FB9EE76C6}"/>
              </a:ext>
            </a:extLst>
          </p:cNvPr>
          <p:cNvSpPr txBox="1">
            <a:spLocks/>
          </p:cNvSpPr>
          <p:nvPr/>
        </p:nvSpPr>
        <p:spPr>
          <a:xfrm>
            <a:off x="4721366" y="5771548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Suivi</a:t>
            </a:r>
            <a:r>
              <a:rPr lang="en-GB" sz="1400"/>
              <a:t> des </a:t>
            </a:r>
            <a:r>
              <a:rPr lang="en-GB" sz="1400" err="1"/>
              <a:t>requêtes</a:t>
            </a:r>
            <a:r>
              <a:rPr lang="en-GB" sz="1400"/>
              <a:t>, </a:t>
            </a:r>
            <a:r>
              <a:rPr lang="en-GB" sz="1400" err="1"/>
              <a:t>suivi</a:t>
            </a:r>
            <a:r>
              <a:rPr lang="en-GB" sz="1400"/>
              <a:t> des </a:t>
            </a:r>
            <a:r>
              <a:rPr lang="en-GB" sz="1400" err="1"/>
              <a:t>ilpns</a:t>
            </a:r>
            <a:r>
              <a:rPr lang="en-GB" sz="1400"/>
              <a:t> perdus</a:t>
            </a:r>
          </a:p>
        </p:txBody>
      </p:sp>
      <p:sp>
        <p:nvSpPr>
          <p:cNvPr id="32" name="Espace réservé du texte 6">
            <a:extLst>
              <a:ext uri="{FF2B5EF4-FFF2-40B4-BE49-F238E27FC236}">
                <a16:creationId xmlns:a16="http://schemas.microsoft.com/office/drawing/2014/main" id="{461659D1-F076-F491-AF04-01AAB6608105}"/>
              </a:ext>
            </a:extLst>
          </p:cNvPr>
          <p:cNvSpPr txBox="1">
            <a:spLocks/>
          </p:cNvSpPr>
          <p:nvPr/>
        </p:nvSpPr>
        <p:spPr>
          <a:xfrm>
            <a:off x="4739807" y="6446936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Suivi</a:t>
            </a:r>
            <a:r>
              <a:rPr lang="en-GB" sz="1400"/>
              <a:t> des stocks </a:t>
            </a:r>
            <a:r>
              <a:rPr lang="en-GB" sz="1400" err="1"/>
              <a:t>transitionnels</a:t>
            </a:r>
            <a:endParaRPr lang="en-GB" sz="1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49D730-01A9-6542-C859-CFC0414EF980}"/>
              </a:ext>
            </a:extLst>
          </p:cNvPr>
          <p:cNvSpPr/>
          <p:nvPr/>
        </p:nvSpPr>
        <p:spPr>
          <a:xfrm>
            <a:off x="4565932" y="1125135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Inventaires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27D419-8B6B-C322-7AFA-2A9FE115D31C}"/>
              </a:ext>
            </a:extLst>
          </p:cNvPr>
          <p:cNvSpPr/>
          <p:nvPr/>
        </p:nvSpPr>
        <p:spPr>
          <a:xfrm>
            <a:off x="4565932" y="1417569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Retour </a:t>
            </a:r>
            <a:r>
              <a:rPr lang="en-GB" err="1"/>
              <a:t>réseaux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B967C8-ABC9-000F-12C8-7B83EBB4390B}"/>
              </a:ext>
            </a:extLst>
          </p:cNvPr>
          <p:cNvSpPr/>
          <p:nvPr/>
        </p:nvSpPr>
        <p:spPr>
          <a:xfrm>
            <a:off x="6702819" y="1118607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Réappro </a:t>
            </a:r>
            <a:r>
              <a:rPr lang="en-GB" err="1"/>
              <a:t>partiel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650E3F-0203-F4C8-1B26-1121DAE1E71F}"/>
              </a:ext>
            </a:extLst>
          </p:cNvPr>
          <p:cNvSpPr/>
          <p:nvPr/>
        </p:nvSpPr>
        <p:spPr>
          <a:xfrm>
            <a:off x="6702819" y="1398008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Suivi</a:t>
            </a:r>
            <a:r>
              <a:rPr lang="en-GB"/>
              <a:t> stock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08FD4-EB4C-8D33-EF65-8028A397EAC9}"/>
              </a:ext>
            </a:extLst>
          </p:cNvPr>
          <p:cNvSpPr/>
          <p:nvPr/>
        </p:nvSpPr>
        <p:spPr>
          <a:xfrm>
            <a:off x="8839706" y="1124079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Commisaire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B5BFD3-B11F-5254-4F4A-8CAF3848F75A}"/>
              </a:ext>
            </a:extLst>
          </p:cNvPr>
          <p:cNvSpPr/>
          <p:nvPr/>
        </p:nvSpPr>
        <p:spPr>
          <a:xfrm>
            <a:off x="8839706" y="1426637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ILPN perdus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364914-FB54-25C1-24C4-9060279ED66E}"/>
              </a:ext>
            </a:extLst>
          </p:cNvPr>
          <p:cNvSpPr/>
          <p:nvPr/>
        </p:nvSpPr>
        <p:spPr>
          <a:xfrm>
            <a:off x="4565923" y="482209"/>
            <a:ext cx="6258782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Espace réservé du texte 6">
            <a:extLst>
              <a:ext uri="{FF2B5EF4-FFF2-40B4-BE49-F238E27FC236}">
                <a16:creationId xmlns:a16="http://schemas.microsoft.com/office/drawing/2014/main" id="{7189806C-4912-6E86-F59F-43C9AC3BF02E}"/>
              </a:ext>
            </a:extLst>
          </p:cNvPr>
          <p:cNvSpPr txBox="1">
            <a:spLocks/>
          </p:cNvSpPr>
          <p:nvPr/>
        </p:nvSpPr>
        <p:spPr>
          <a:xfrm>
            <a:off x="4698153" y="625808"/>
            <a:ext cx="5231790" cy="49680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Fichier</a:t>
            </a:r>
            <a:r>
              <a:rPr lang="en-GB" sz="1400"/>
              <a:t> de gestion </a:t>
            </a:r>
            <a:r>
              <a:rPr lang="en-GB" sz="1400" err="1"/>
              <a:t>d’équipe</a:t>
            </a:r>
            <a:r>
              <a:rPr lang="en-GB" sz="1400"/>
              <a:t> divers</a:t>
            </a:r>
          </a:p>
        </p:txBody>
      </p:sp>
    </p:spTree>
    <p:extLst>
      <p:ext uri="{BB962C8B-B14F-4D97-AF65-F5344CB8AC3E}">
        <p14:creationId xmlns:p14="http://schemas.microsoft.com/office/powerpoint/2010/main" val="167016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96FE47A-68C5-6F13-0347-8664550AFCB9}"/>
              </a:ext>
            </a:extLst>
          </p:cNvPr>
          <p:cNvSpPr/>
          <p:nvPr/>
        </p:nvSpPr>
        <p:spPr>
          <a:xfrm>
            <a:off x="316889" y="2948566"/>
            <a:ext cx="1816711" cy="924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8A536DFF-46C0-EEAD-E293-9093DEC1D122}"/>
              </a:ext>
            </a:extLst>
          </p:cNvPr>
          <p:cNvSpPr txBox="1">
            <a:spLocks/>
          </p:cNvSpPr>
          <p:nvPr/>
        </p:nvSpPr>
        <p:spPr>
          <a:xfrm>
            <a:off x="4870855" y="154304"/>
            <a:ext cx="2607817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latin typeface="+mj-lt"/>
              </a:rPr>
              <a:t>Rapport </a:t>
            </a:r>
            <a:r>
              <a:rPr lang="en-GB" sz="2400" b="1" dirty="0" err="1">
                <a:latin typeface="+mj-lt"/>
              </a:rPr>
              <a:t>Sharepoint</a:t>
            </a:r>
            <a:endParaRPr lang="en-GB" sz="1800" b="1" dirty="0">
              <a:latin typeface="+mj-lt"/>
            </a:endParaRPr>
          </a:p>
          <a:p>
            <a:endParaRPr lang="en-GB" sz="1800" b="1" dirty="0">
              <a:latin typeface="+mj-lt"/>
            </a:endParaRPr>
          </a:p>
          <a:p>
            <a:endParaRPr lang="en-GB" sz="1800" b="1" dirty="0">
              <a:latin typeface="+mj-lt"/>
            </a:endParaRP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0E0B4758-6F79-400D-A7FF-24A888D920AF}"/>
              </a:ext>
            </a:extLst>
          </p:cNvPr>
          <p:cNvSpPr txBox="1">
            <a:spLocks/>
          </p:cNvSpPr>
          <p:nvPr/>
        </p:nvSpPr>
        <p:spPr>
          <a:xfrm>
            <a:off x="568444" y="3162177"/>
            <a:ext cx="1476376" cy="49680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Fichier</a:t>
            </a:r>
            <a:r>
              <a:rPr lang="en-GB" sz="1400"/>
              <a:t> </a:t>
            </a:r>
            <a:r>
              <a:rPr lang="en-GB" sz="1400" err="1"/>
              <a:t>d’analyse</a:t>
            </a:r>
            <a:endParaRPr lang="en-GB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EA656-56EB-45C8-4A2D-348B551E6316}"/>
              </a:ext>
            </a:extLst>
          </p:cNvPr>
          <p:cNvSpPr/>
          <p:nvPr/>
        </p:nvSpPr>
        <p:spPr>
          <a:xfrm>
            <a:off x="4783582" y="1609400"/>
            <a:ext cx="2624835" cy="5587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3-Chantiers</a:t>
            </a: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92BD6-40C4-A525-4510-761A74F118B3}"/>
              </a:ext>
            </a:extLst>
          </p:cNvPr>
          <p:cNvSpPr/>
          <p:nvPr/>
        </p:nvSpPr>
        <p:spPr>
          <a:xfrm>
            <a:off x="316889" y="2372286"/>
            <a:ext cx="1816711" cy="4451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err="1"/>
              <a:t>Ecart</a:t>
            </a:r>
            <a:r>
              <a:rPr lang="en-GB" sz="1400"/>
              <a:t> volume IMS-WMS</a:t>
            </a:r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1FE11-4FE9-3A97-4741-A4D50EDE61B9}"/>
              </a:ext>
            </a:extLst>
          </p:cNvPr>
          <p:cNvSpPr/>
          <p:nvPr/>
        </p:nvSpPr>
        <p:spPr>
          <a:xfrm>
            <a:off x="2269514" y="2372286"/>
            <a:ext cx="1816711" cy="4451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err="1"/>
              <a:t>picOptim</a:t>
            </a:r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283E3-3AF0-4FA8-7094-657AE8C3666F}"/>
              </a:ext>
            </a:extLst>
          </p:cNvPr>
          <p:cNvSpPr/>
          <p:nvPr/>
        </p:nvSpPr>
        <p:spPr>
          <a:xfrm>
            <a:off x="4222139" y="2372286"/>
            <a:ext cx="1816711" cy="4451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err="1"/>
              <a:t>Chantier</a:t>
            </a:r>
            <a:r>
              <a:rPr lang="en-GB" sz="1400"/>
              <a:t> implantation</a:t>
            </a:r>
            <a:endParaRPr lang="en-US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DCCAF9-8BFC-DA3F-7888-03C97DB1B663}"/>
              </a:ext>
            </a:extLst>
          </p:cNvPr>
          <p:cNvSpPr/>
          <p:nvPr/>
        </p:nvSpPr>
        <p:spPr>
          <a:xfrm>
            <a:off x="6174764" y="2372286"/>
            <a:ext cx="1816711" cy="4451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Refs non </a:t>
            </a:r>
            <a:r>
              <a:rPr lang="en-GB" sz="1400" err="1"/>
              <a:t>vagués</a:t>
            </a:r>
            <a:endParaRPr lang="en-US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9F0D0-ECC0-3F75-301B-0EC1A33E1804}"/>
              </a:ext>
            </a:extLst>
          </p:cNvPr>
          <p:cNvSpPr/>
          <p:nvPr/>
        </p:nvSpPr>
        <p:spPr>
          <a:xfrm>
            <a:off x="8127389" y="2372286"/>
            <a:ext cx="1816711" cy="4451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err="1"/>
              <a:t>Suivi</a:t>
            </a:r>
            <a:r>
              <a:rPr lang="en-GB" sz="1400"/>
              <a:t> référenciel A&amp;B</a:t>
            </a:r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88C2E9-17DD-F5EB-9280-AA911DBCCC5B}"/>
              </a:ext>
            </a:extLst>
          </p:cNvPr>
          <p:cNvSpPr/>
          <p:nvPr/>
        </p:nvSpPr>
        <p:spPr>
          <a:xfrm>
            <a:off x="2269514" y="2948565"/>
            <a:ext cx="1816711" cy="924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Espace réservé du texte 6">
            <a:extLst>
              <a:ext uri="{FF2B5EF4-FFF2-40B4-BE49-F238E27FC236}">
                <a16:creationId xmlns:a16="http://schemas.microsoft.com/office/drawing/2014/main" id="{F9D90194-6A34-0095-F50A-D6638FC0A359}"/>
              </a:ext>
            </a:extLst>
          </p:cNvPr>
          <p:cNvSpPr txBox="1">
            <a:spLocks/>
          </p:cNvSpPr>
          <p:nvPr/>
        </p:nvSpPr>
        <p:spPr>
          <a:xfrm>
            <a:off x="2439681" y="3162176"/>
            <a:ext cx="1476376" cy="49680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Fichier</a:t>
            </a:r>
            <a:r>
              <a:rPr lang="en-GB" sz="1400"/>
              <a:t> </a:t>
            </a:r>
            <a:r>
              <a:rPr lang="en-GB" sz="1400" err="1"/>
              <a:t>d’analyse</a:t>
            </a:r>
            <a:endParaRPr lang="en-GB" sz="1400"/>
          </a:p>
          <a:p>
            <a:r>
              <a:rPr lang="en-GB" sz="1400"/>
              <a:t>Tableau de </a:t>
            </a:r>
            <a:r>
              <a:rPr lang="en-GB" sz="1400" err="1"/>
              <a:t>suivi</a:t>
            </a:r>
            <a:endParaRPr lang="en-GB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753E6F-40AA-587C-1E9C-E9EAEC8FF911}"/>
              </a:ext>
            </a:extLst>
          </p:cNvPr>
          <p:cNvSpPr/>
          <p:nvPr/>
        </p:nvSpPr>
        <p:spPr>
          <a:xfrm>
            <a:off x="4223422" y="2959516"/>
            <a:ext cx="1816711" cy="924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Espace réservé du texte 6">
            <a:extLst>
              <a:ext uri="{FF2B5EF4-FFF2-40B4-BE49-F238E27FC236}">
                <a16:creationId xmlns:a16="http://schemas.microsoft.com/office/drawing/2014/main" id="{798C7C77-16FF-2AB7-AC59-392261EF4656}"/>
              </a:ext>
            </a:extLst>
          </p:cNvPr>
          <p:cNvSpPr txBox="1">
            <a:spLocks/>
          </p:cNvSpPr>
          <p:nvPr/>
        </p:nvSpPr>
        <p:spPr>
          <a:xfrm>
            <a:off x="4426559" y="3100990"/>
            <a:ext cx="1476376" cy="49680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Volume </a:t>
            </a:r>
            <a:r>
              <a:rPr lang="en-GB" sz="1400" err="1"/>
              <a:t>erroné</a:t>
            </a:r>
            <a:r>
              <a:rPr lang="en-GB" sz="1400"/>
              <a:t> </a:t>
            </a:r>
            <a:r>
              <a:rPr lang="en-GB" sz="1400" err="1"/>
              <a:t>ou</a:t>
            </a:r>
            <a:r>
              <a:rPr lang="en-GB" sz="1400"/>
              <a:t> hors gab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3965F-071E-5582-4A21-AC5D64858383}"/>
              </a:ext>
            </a:extLst>
          </p:cNvPr>
          <p:cNvSpPr/>
          <p:nvPr/>
        </p:nvSpPr>
        <p:spPr>
          <a:xfrm>
            <a:off x="6174764" y="2948565"/>
            <a:ext cx="1816711" cy="924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Espace réservé du texte 6">
            <a:extLst>
              <a:ext uri="{FF2B5EF4-FFF2-40B4-BE49-F238E27FC236}">
                <a16:creationId xmlns:a16="http://schemas.microsoft.com/office/drawing/2014/main" id="{04545675-4939-F078-DDE6-01A2FB036504}"/>
              </a:ext>
            </a:extLst>
          </p:cNvPr>
          <p:cNvSpPr txBox="1">
            <a:spLocks/>
          </p:cNvSpPr>
          <p:nvPr/>
        </p:nvSpPr>
        <p:spPr>
          <a:xfrm>
            <a:off x="6426319" y="3162176"/>
            <a:ext cx="1476376" cy="49680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Fichier</a:t>
            </a:r>
            <a:r>
              <a:rPr lang="en-GB" sz="1400"/>
              <a:t> </a:t>
            </a:r>
            <a:r>
              <a:rPr lang="en-GB" sz="1400" err="1"/>
              <a:t>d’analyse</a:t>
            </a:r>
            <a:endParaRPr lang="en-GB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9A58FF-4E51-4F54-96F0-A788454B4A2E}"/>
              </a:ext>
            </a:extLst>
          </p:cNvPr>
          <p:cNvSpPr/>
          <p:nvPr/>
        </p:nvSpPr>
        <p:spPr>
          <a:xfrm>
            <a:off x="8127389" y="2940714"/>
            <a:ext cx="1816711" cy="924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Espace réservé du texte 6">
            <a:extLst>
              <a:ext uri="{FF2B5EF4-FFF2-40B4-BE49-F238E27FC236}">
                <a16:creationId xmlns:a16="http://schemas.microsoft.com/office/drawing/2014/main" id="{4A489AA4-597A-BDCB-317B-C7CAC57461FC}"/>
              </a:ext>
            </a:extLst>
          </p:cNvPr>
          <p:cNvSpPr txBox="1">
            <a:spLocks/>
          </p:cNvSpPr>
          <p:nvPr/>
        </p:nvSpPr>
        <p:spPr>
          <a:xfrm>
            <a:off x="8297556" y="3173127"/>
            <a:ext cx="1476376" cy="49680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Fichier</a:t>
            </a:r>
            <a:r>
              <a:rPr lang="en-GB" sz="1400"/>
              <a:t> </a:t>
            </a:r>
            <a:r>
              <a:rPr lang="en-GB" sz="1400" err="1"/>
              <a:t>d’analyse</a:t>
            </a:r>
            <a:endParaRPr lang="en-GB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D6A01B-76C8-BCF5-AC49-B9688B657F0D}"/>
              </a:ext>
            </a:extLst>
          </p:cNvPr>
          <p:cNvSpPr/>
          <p:nvPr/>
        </p:nvSpPr>
        <p:spPr>
          <a:xfrm>
            <a:off x="10216595" y="2425010"/>
            <a:ext cx="1543543" cy="3396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515522-60F0-497E-A69D-DCACD7262AB5}"/>
              </a:ext>
            </a:extLst>
          </p:cNvPr>
          <p:cNvSpPr/>
          <p:nvPr/>
        </p:nvSpPr>
        <p:spPr>
          <a:xfrm>
            <a:off x="10216594" y="2842862"/>
            <a:ext cx="1543543" cy="3396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75C400-D064-61A5-E685-013881D09AAB}"/>
              </a:ext>
            </a:extLst>
          </p:cNvPr>
          <p:cNvSpPr/>
          <p:nvPr/>
        </p:nvSpPr>
        <p:spPr>
          <a:xfrm>
            <a:off x="10216594" y="3260714"/>
            <a:ext cx="1543543" cy="3396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9827F0-F57E-0379-FD65-55C2CC74DED0}"/>
              </a:ext>
            </a:extLst>
          </p:cNvPr>
          <p:cNvSpPr/>
          <p:nvPr/>
        </p:nvSpPr>
        <p:spPr>
          <a:xfrm>
            <a:off x="10216594" y="3678566"/>
            <a:ext cx="1543543" cy="3396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3C21B5-A2FD-33E5-E8C0-AB8B708D146E}"/>
              </a:ext>
            </a:extLst>
          </p:cNvPr>
          <p:cNvSpPr/>
          <p:nvPr/>
        </p:nvSpPr>
        <p:spPr>
          <a:xfrm>
            <a:off x="10216594" y="4096418"/>
            <a:ext cx="1543543" cy="3396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4448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4A515E4-88E6-02FC-05D0-D6A9958A133B}"/>
              </a:ext>
            </a:extLst>
          </p:cNvPr>
          <p:cNvSpPr/>
          <p:nvPr/>
        </p:nvSpPr>
        <p:spPr>
          <a:xfrm>
            <a:off x="131689" y="3440494"/>
            <a:ext cx="7231136" cy="2928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16" name="Espace réservé pour une image  15" descr="Une image contenant herbe, extérieur, passage, route&#10;&#10;Description générée automatiquement">
            <a:extLst>
              <a:ext uri="{FF2B5EF4-FFF2-40B4-BE49-F238E27FC236}">
                <a16:creationId xmlns:a16="http://schemas.microsoft.com/office/drawing/2014/main" id="{DFF0BB9E-143C-5E4F-B302-50692C68C4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" r="16"/>
          <a:stretch/>
        </p:blipFill>
        <p:spPr/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7FA10-3FDE-FB43-8F46-80CA92378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775" y="3713531"/>
            <a:ext cx="1381662" cy="830997"/>
          </a:xfrm>
        </p:spPr>
        <p:txBody>
          <a:bodyPr/>
          <a:lstStyle/>
          <a:p>
            <a:r>
              <a:rPr lang="en-GB"/>
              <a:t>03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4ED1CB-3F25-C64A-B48F-F2617E1551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775" y="4544528"/>
            <a:ext cx="6858000" cy="1619627"/>
          </a:xfrm>
        </p:spPr>
        <p:txBody>
          <a:bodyPr/>
          <a:lstStyle/>
          <a:p>
            <a:r>
              <a:rPr lang="fr-FR" b="1" dirty="0"/>
              <a:t>Analyse et proposition</a:t>
            </a:r>
          </a:p>
          <a:p>
            <a:r>
              <a:rPr lang="fr-FR" sz="2000" dirty="0"/>
              <a:t>	3.1. Analyse </a:t>
            </a:r>
          </a:p>
          <a:p>
            <a:r>
              <a:rPr lang="fr-FR" sz="2000" dirty="0"/>
              <a:t>	3.2. Proposition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31153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654E3-C161-36D7-1861-B7ECF917D45B}"/>
              </a:ext>
            </a:extLst>
          </p:cNvPr>
          <p:cNvSpPr/>
          <p:nvPr/>
        </p:nvSpPr>
        <p:spPr>
          <a:xfrm>
            <a:off x="553340" y="488950"/>
            <a:ext cx="5542660" cy="6083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36F09-3B42-2274-741D-5D8459AF1F1F}"/>
              </a:ext>
            </a:extLst>
          </p:cNvPr>
          <p:cNvSpPr/>
          <p:nvPr/>
        </p:nvSpPr>
        <p:spPr>
          <a:xfrm>
            <a:off x="6146800" y="471488"/>
            <a:ext cx="5491860" cy="6083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8A536DFF-46C0-EEAD-E293-9093DEC1D122}"/>
              </a:ext>
            </a:extLst>
          </p:cNvPr>
          <p:cNvSpPr txBox="1">
            <a:spLocks/>
          </p:cNvSpPr>
          <p:nvPr/>
        </p:nvSpPr>
        <p:spPr>
          <a:xfrm>
            <a:off x="4374539" y="110821"/>
            <a:ext cx="3190875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latin typeface="+mj-lt"/>
              </a:rPr>
              <a:t>Rapport SCI à </a:t>
            </a:r>
            <a:r>
              <a:rPr lang="en-GB" sz="2400" b="1" err="1">
                <a:latin typeface="+mj-lt"/>
              </a:rPr>
              <a:t>supprimer</a:t>
            </a:r>
            <a:endParaRPr lang="en-GB" sz="2400" b="1">
              <a:latin typeface="+mj-lt"/>
            </a:endParaRP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41361-4F37-8ED0-34E8-37DAE535BE71}"/>
              </a:ext>
            </a:extLst>
          </p:cNvPr>
          <p:cNvSpPr/>
          <p:nvPr/>
        </p:nvSpPr>
        <p:spPr>
          <a:xfrm>
            <a:off x="604139" y="527052"/>
            <a:ext cx="5441061" cy="662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Aménagement</a:t>
            </a:r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A1734-1BBF-702C-6A00-89C327E86D6D}"/>
              </a:ext>
            </a:extLst>
          </p:cNvPr>
          <p:cNvSpPr/>
          <p:nvPr/>
        </p:nvSpPr>
        <p:spPr>
          <a:xfrm>
            <a:off x="6209323" y="519723"/>
            <a:ext cx="5378537" cy="6758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Inventaire</a:t>
            </a:r>
            <a:endParaRPr lang="en-US" sz="2800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176B9823-24C9-5EAA-3A5D-DE7CBB8DEEEF}"/>
              </a:ext>
            </a:extLst>
          </p:cNvPr>
          <p:cNvSpPr txBox="1">
            <a:spLocks/>
          </p:cNvSpPr>
          <p:nvPr/>
        </p:nvSpPr>
        <p:spPr>
          <a:xfrm>
            <a:off x="6260123" y="1328783"/>
            <a:ext cx="5327737" cy="198591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“Emplacement multi ref”</a:t>
            </a:r>
          </a:p>
          <a:p>
            <a:r>
              <a:rPr lang="en-GB" sz="1100" dirty="0"/>
              <a:t>“rapport inventaires tournants”</a:t>
            </a:r>
          </a:p>
          <a:p>
            <a:r>
              <a:rPr lang="en-GB" sz="1100" dirty="0"/>
              <a:t>“report avancement inventaire”</a:t>
            </a:r>
          </a:p>
          <a:p>
            <a:r>
              <a:rPr lang="en-GB" sz="1100" dirty="0"/>
              <a:t>“report avancement inventaire allée”</a:t>
            </a:r>
          </a:p>
          <a:p>
            <a:r>
              <a:rPr lang="en-GB" sz="1100" dirty="0"/>
              <a:t>“RS014 Etat Stock”</a:t>
            </a:r>
          </a:p>
          <a:p>
            <a:r>
              <a:rPr lang="en-GB" sz="1100"/>
              <a:t>“RS039 short réappro non justifiées”</a:t>
            </a:r>
            <a:endParaRPr lang="en-GB" sz="11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095E05-35CF-BC4C-FF59-970E340EB33C}"/>
              </a:ext>
            </a:extLst>
          </p:cNvPr>
          <p:cNvSpPr txBox="1">
            <a:spLocks/>
          </p:cNvSpPr>
          <p:nvPr/>
        </p:nvSpPr>
        <p:spPr>
          <a:xfrm>
            <a:off x="485776" y="148921"/>
            <a:ext cx="9359900" cy="48578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1pPr>
            <a:lvl2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2pPr>
            <a:lvl3pPr marL="306000" indent="-180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3.1. Analyse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8391631-CF29-5174-FF6A-ABA9912143CE}"/>
              </a:ext>
            </a:extLst>
          </p:cNvPr>
          <p:cNvSpPr txBox="1">
            <a:spLocks/>
          </p:cNvSpPr>
          <p:nvPr/>
        </p:nvSpPr>
        <p:spPr>
          <a:xfrm>
            <a:off x="762401" y="1328783"/>
            <a:ext cx="5327737" cy="29795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“Rapport opportunité de rangement au casier”</a:t>
            </a:r>
          </a:p>
          <a:p>
            <a:r>
              <a:rPr lang="en-GB" sz="1100" dirty="0"/>
              <a:t>“Rapport ferraillage”</a:t>
            </a:r>
          </a:p>
          <a:p>
            <a:r>
              <a:rPr lang="en-GB" sz="1100" dirty="0"/>
              <a:t>“Rapport retour réseau”</a:t>
            </a:r>
          </a:p>
          <a:p>
            <a:r>
              <a:rPr lang="en-GB" sz="1100" dirty="0"/>
              <a:t>“Rapport stock déporté ferraillage + GAIA”</a:t>
            </a:r>
          </a:p>
          <a:p>
            <a:r>
              <a:rPr lang="en-GB" sz="1100" dirty="0"/>
              <a:t>“Rapport taux de remplissage extract excel”</a:t>
            </a:r>
          </a:p>
          <a:p>
            <a:r>
              <a:rPr lang="en-GB" sz="1100" dirty="0"/>
              <a:t>“SCI RS027 Opportunités rangement casier”</a:t>
            </a:r>
          </a:p>
          <a:p>
            <a:r>
              <a:rPr lang="en-GB" sz="1100" dirty="0"/>
              <a:t>“rapport stocks reserves Zone 10”</a:t>
            </a:r>
          </a:p>
          <a:p>
            <a:r>
              <a:rPr lang="en-GB" sz="1100" dirty="0"/>
              <a:t>“Rapport stock reserve </a:t>
            </a:r>
            <a:r>
              <a:rPr lang="en-GB" sz="1100" dirty="0" err="1"/>
              <a:t>sql</a:t>
            </a:r>
            <a:r>
              <a:rPr lang="en-GB" sz="1100" dirty="0"/>
              <a:t>” </a:t>
            </a:r>
          </a:p>
          <a:p>
            <a:r>
              <a:rPr lang="en-GB" sz="1100" dirty="0"/>
              <a:t>“Référence PVI non implanté en casier avec commande et stock dans WMS”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0650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654E3-C161-36D7-1861-B7ECF917D45B}"/>
              </a:ext>
            </a:extLst>
          </p:cNvPr>
          <p:cNvSpPr/>
          <p:nvPr/>
        </p:nvSpPr>
        <p:spPr>
          <a:xfrm>
            <a:off x="553340" y="488950"/>
            <a:ext cx="5542660" cy="6083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36F09-3B42-2274-741D-5D8459AF1F1F}"/>
              </a:ext>
            </a:extLst>
          </p:cNvPr>
          <p:cNvSpPr/>
          <p:nvPr/>
        </p:nvSpPr>
        <p:spPr>
          <a:xfrm>
            <a:off x="6146801" y="471488"/>
            <a:ext cx="5491860" cy="6083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8A536DFF-46C0-EEAD-E293-9093DEC1D122}"/>
              </a:ext>
            </a:extLst>
          </p:cNvPr>
          <p:cNvSpPr txBox="1">
            <a:spLocks/>
          </p:cNvSpPr>
          <p:nvPr/>
        </p:nvSpPr>
        <p:spPr>
          <a:xfrm>
            <a:off x="4695825" y="84139"/>
            <a:ext cx="2800350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latin typeface="+mj-lt"/>
              </a:rPr>
              <a:t>Rapport SCI à vérifier</a:t>
            </a: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41361-4F37-8ED0-34E8-37DAE535BE71}"/>
              </a:ext>
            </a:extLst>
          </p:cNvPr>
          <p:cNvSpPr/>
          <p:nvPr/>
        </p:nvSpPr>
        <p:spPr>
          <a:xfrm>
            <a:off x="604140" y="527052"/>
            <a:ext cx="5452349" cy="662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Aménagement</a:t>
            </a:r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A1734-1BBF-702C-6A00-89C327E86D6D}"/>
              </a:ext>
            </a:extLst>
          </p:cNvPr>
          <p:cNvSpPr/>
          <p:nvPr/>
        </p:nvSpPr>
        <p:spPr>
          <a:xfrm>
            <a:off x="6203244" y="527052"/>
            <a:ext cx="5384616" cy="6684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Inventaire</a:t>
            </a:r>
            <a:endParaRPr lang="en-US" sz="2800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176B9823-24C9-5EAA-3A5D-DE7CBB8DEEEF}"/>
              </a:ext>
            </a:extLst>
          </p:cNvPr>
          <p:cNvSpPr txBox="1">
            <a:spLocks/>
          </p:cNvSpPr>
          <p:nvPr/>
        </p:nvSpPr>
        <p:spPr>
          <a:xfrm>
            <a:off x="6254044" y="1328782"/>
            <a:ext cx="5333816" cy="511964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“rapport inventaires tournants”(nuno flins)</a:t>
            </a:r>
          </a:p>
          <a:p>
            <a:r>
              <a:rPr lang="en-GB" sz="1400" dirty="0"/>
              <a:t>“rapport inventaire V2” (Anthony)</a:t>
            </a:r>
          </a:p>
          <a:p>
            <a:r>
              <a:rPr lang="en-GB" sz="1400" dirty="0"/>
              <a:t>“RI015 synthèse inventaire”</a:t>
            </a:r>
          </a:p>
          <a:p>
            <a:r>
              <a:rPr lang="en-GB" sz="1400" dirty="0"/>
              <a:t>“taches inventaires”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0D7242-5669-05BE-6241-EF0AA7593662}"/>
              </a:ext>
            </a:extLst>
          </p:cNvPr>
          <p:cNvSpPr txBox="1">
            <a:spLocks/>
          </p:cNvSpPr>
          <p:nvPr/>
        </p:nvSpPr>
        <p:spPr>
          <a:xfrm>
            <a:off x="485776" y="148921"/>
            <a:ext cx="9359900" cy="48578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1pPr>
            <a:lvl2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2pPr>
            <a:lvl3pPr marL="306000" indent="-180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3.1. Analyse 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6D1C7811-1085-7D20-0500-294B82F6E0CE}"/>
              </a:ext>
            </a:extLst>
          </p:cNvPr>
          <p:cNvSpPr txBox="1">
            <a:spLocks/>
          </p:cNvSpPr>
          <p:nvPr/>
        </p:nvSpPr>
        <p:spPr>
          <a:xfrm>
            <a:off x="708775" y="1328781"/>
            <a:ext cx="5231790" cy="336704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“Casier dispo”</a:t>
            </a:r>
          </a:p>
          <a:p>
            <a:r>
              <a:rPr lang="en-GB" sz="1100" dirty="0"/>
              <a:t>“SCI RS043 taux d’occupation actif”</a:t>
            </a:r>
          </a:p>
          <a:p>
            <a:r>
              <a:rPr lang="en-GB" sz="1100" dirty="0"/>
              <a:t>“SCI RI016 Alerte référenciel”</a:t>
            </a:r>
          </a:p>
          <a:p>
            <a:r>
              <a:rPr lang="en-GB" sz="1100" dirty="0"/>
              <a:t>“Rapport ref multi casiers”</a:t>
            </a:r>
          </a:p>
          <a:p>
            <a:r>
              <a:rPr lang="en-GB" sz="1100" dirty="0"/>
              <a:t>“Rapport stock déporté”</a:t>
            </a:r>
          </a:p>
          <a:p>
            <a:r>
              <a:rPr lang="en-GB" sz="1100" dirty="0"/>
              <a:t>“Rapport analyse positionnement du référenciel”</a:t>
            </a:r>
          </a:p>
          <a:p>
            <a:r>
              <a:rPr lang="en-GB" sz="1100" dirty="0"/>
              <a:t>“Rapport emplacement codes blocages inventaires et rangement “</a:t>
            </a:r>
          </a:p>
          <a:p>
            <a:r>
              <a:rPr lang="en-GB" sz="1100" dirty="0"/>
              <a:t>“SCI RS042 Type de prélevement tache urgente”</a:t>
            </a:r>
          </a:p>
          <a:p>
            <a:r>
              <a:rPr lang="en-GB" sz="1100" dirty="0"/>
              <a:t>“SCI RS043 Taux d’occupation actif”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27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654E3-C161-36D7-1861-B7ECF917D45B}"/>
              </a:ext>
            </a:extLst>
          </p:cNvPr>
          <p:cNvSpPr/>
          <p:nvPr/>
        </p:nvSpPr>
        <p:spPr>
          <a:xfrm>
            <a:off x="553339" y="488950"/>
            <a:ext cx="5542661" cy="6083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36F09-3B42-2274-741D-5D8459AF1F1F}"/>
              </a:ext>
            </a:extLst>
          </p:cNvPr>
          <p:cNvSpPr/>
          <p:nvPr/>
        </p:nvSpPr>
        <p:spPr>
          <a:xfrm>
            <a:off x="6146801" y="471488"/>
            <a:ext cx="5491859" cy="6083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8A536DFF-46C0-EEAD-E293-9093DEC1D122}"/>
              </a:ext>
            </a:extLst>
          </p:cNvPr>
          <p:cNvSpPr txBox="1">
            <a:spLocks/>
          </p:cNvSpPr>
          <p:nvPr/>
        </p:nvSpPr>
        <p:spPr>
          <a:xfrm>
            <a:off x="4587875" y="117475"/>
            <a:ext cx="2914650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latin typeface="+mj-lt"/>
              </a:rPr>
              <a:t>Rapport SCI à </a:t>
            </a:r>
            <a:r>
              <a:rPr lang="en-GB" sz="2400" b="1" err="1">
                <a:latin typeface="+mj-lt"/>
              </a:rPr>
              <a:t>déplacer</a:t>
            </a:r>
            <a:endParaRPr lang="en-GB" sz="2400" b="1">
              <a:latin typeface="+mj-lt"/>
            </a:endParaRP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0E0B4758-6F79-400D-A7FF-24A888D920AF}"/>
              </a:ext>
            </a:extLst>
          </p:cNvPr>
          <p:cNvSpPr txBox="1">
            <a:spLocks/>
          </p:cNvSpPr>
          <p:nvPr/>
        </p:nvSpPr>
        <p:spPr>
          <a:xfrm>
            <a:off x="604140" y="1328782"/>
            <a:ext cx="5444616" cy="511964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“Rapport des ajustements de stock“ (inventaire)</a:t>
            </a:r>
          </a:p>
          <a:p>
            <a:r>
              <a:rPr lang="en-GB" sz="1400" dirty="0"/>
              <a:t>“Rapport emplacement dernier comptage” (inventaire)</a:t>
            </a:r>
          </a:p>
          <a:p>
            <a:r>
              <a:rPr lang="en-GB" sz="1400" dirty="0"/>
              <a:t>“SCI RQ009 Création ILPn” (inventaire)</a:t>
            </a:r>
          </a:p>
          <a:p>
            <a:r>
              <a:rPr lang="en-GB" sz="1400" dirty="0"/>
              <a:t>“Rapport profondeur stock”</a:t>
            </a:r>
          </a:p>
          <a:p>
            <a:r>
              <a:rPr lang="en-GB" sz="1400" dirty="0"/>
              <a:t>“Rapport stock déporté LNS Puiseux”</a:t>
            </a:r>
          </a:p>
          <a:p>
            <a:r>
              <a:rPr lang="en-GB" sz="1400" dirty="0"/>
              <a:t>“Ratio réappro picking vague”</a:t>
            </a:r>
          </a:p>
          <a:p>
            <a:r>
              <a:rPr lang="en-GB" sz="1400" dirty="0"/>
              <a:t>“Synthèse rappel ILPN SE”</a:t>
            </a:r>
          </a:p>
          <a:p>
            <a:r>
              <a:rPr lang="en-GB" sz="1400" dirty="0"/>
              <a:t>“Remise en conformité des réserves” </a:t>
            </a:r>
          </a:p>
          <a:p>
            <a:r>
              <a:rPr lang="en-GB" sz="1400" dirty="0"/>
              <a:t>“Rapport d’état des stocks selon adresse SE”</a:t>
            </a:r>
          </a:p>
          <a:p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41361-4F37-8ED0-34E8-37DAE535BE71}"/>
              </a:ext>
            </a:extLst>
          </p:cNvPr>
          <p:cNvSpPr/>
          <p:nvPr/>
        </p:nvSpPr>
        <p:spPr>
          <a:xfrm>
            <a:off x="604140" y="527052"/>
            <a:ext cx="5444616" cy="662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Aménagement</a:t>
            </a:r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A1734-1BBF-702C-6A00-89C327E86D6D}"/>
              </a:ext>
            </a:extLst>
          </p:cNvPr>
          <p:cNvSpPr/>
          <p:nvPr/>
        </p:nvSpPr>
        <p:spPr>
          <a:xfrm>
            <a:off x="6208776" y="527052"/>
            <a:ext cx="5379084" cy="6684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Inventaire</a:t>
            </a:r>
            <a:endParaRPr lang="en-US" sz="2800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176B9823-24C9-5EAA-3A5D-DE7CBB8DEEEF}"/>
              </a:ext>
            </a:extLst>
          </p:cNvPr>
          <p:cNvSpPr txBox="1">
            <a:spLocks/>
          </p:cNvSpPr>
          <p:nvPr/>
        </p:nvSpPr>
        <p:spPr>
          <a:xfrm>
            <a:off x="6208776" y="1315344"/>
            <a:ext cx="5379084" cy="511964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“rapport RI004 zone hygiene todo” (aménagement)</a:t>
            </a:r>
          </a:p>
          <a:p>
            <a:r>
              <a:rPr lang="en-GB" sz="1400" dirty="0"/>
              <a:t>“Statut des inventaires” descender d’un dossier</a:t>
            </a:r>
          </a:p>
          <a:p>
            <a:r>
              <a:rPr lang="en-GB" sz="1400" dirty="0"/>
              <a:t>“Rapport pour ahmed et Vincent” (dossier)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1844F-EB86-68E7-30A5-CB4B569DAC47}"/>
              </a:ext>
            </a:extLst>
          </p:cNvPr>
          <p:cNvSpPr txBox="1">
            <a:spLocks/>
          </p:cNvSpPr>
          <p:nvPr/>
        </p:nvSpPr>
        <p:spPr>
          <a:xfrm>
            <a:off x="485776" y="148921"/>
            <a:ext cx="9359900" cy="48578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1pPr>
            <a:lvl2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2pPr>
            <a:lvl3pPr marL="306000" indent="-180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3.1. Analyse </a:t>
            </a:r>
          </a:p>
        </p:txBody>
      </p:sp>
    </p:spTree>
    <p:extLst>
      <p:ext uri="{BB962C8B-B14F-4D97-AF65-F5344CB8AC3E}">
        <p14:creationId xmlns:p14="http://schemas.microsoft.com/office/powerpoint/2010/main" val="29908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9851D3C0-D176-7E45-0A40-E81183E730F9}"/>
              </a:ext>
            </a:extLst>
          </p:cNvPr>
          <p:cNvSpPr txBox="1">
            <a:spLocks/>
          </p:cNvSpPr>
          <p:nvPr/>
        </p:nvSpPr>
        <p:spPr>
          <a:xfrm>
            <a:off x="4870855" y="154304"/>
            <a:ext cx="2607817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latin typeface="+mj-lt"/>
              </a:rPr>
              <a:t>Rapport Spotfire</a:t>
            </a:r>
            <a:endParaRPr lang="en-GB" sz="1800" b="1" dirty="0">
              <a:latin typeface="+mj-lt"/>
            </a:endParaRPr>
          </a:p>
          <a:p>
            <a:endParaRPr lang="en-GB" sz="1800" b="1" dirty="0">
              <a:latin typeface="+mj-lt"/>
            </a:endParaRPr>
          </a:p>
          <a:p>
            <a:endParaRPr lang="en-GB" sz="1800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C4D22-E895-B691-F178-EF69DFC44FC5}"/>
              </a:ext>
            </a:extLst>
          </p:cNvPr>
          <p:cNvSpPr/>
          <p:nvPr/>
        </p:nvSpPr>
        <p:spPr>
          <a:xfrm>
            <a:off x="316889" y="1414341"/>
            <a:ext cx="2731111" cy="5001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Référentiel</a:t>
            </a:r>
            <a:r>
              <a:rPr lang="en-GB" sz="1600" dirty="0"/>
              <a:t> Puiseux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DD5C4-7415-7A73-EEE5-BBFD0E46CFDE}"/>
              </a:ext>
            </a:extLst>
          </p:cNvPr>
          <p:cNvSpPr/>
          <p:nvPr/>
        </p:nvSpPr>
        <p:spPr>
          <a:xfrm>
            <a:off x="316889" y="1997027"/>
            <a:ext cx="2731110" cy="14319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Déterminer Plat d’une référence</a:t>
            </a:r>
          </a:p>
          <a:p>
            <a:pPr algn="ctr"/>
            <a:r>
              <a:rPr lang="fr-FR" sz="1600" dirty="0"/>
              <a:t>Classe de vente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F0F6F-A4A4-DBCC-A1C0-DD61D6F18759}"/>
              </a:ext>
            </a:extLst>
          </p:cNvPr>
          <p:cNvSpPr/>
          <p:nvPr/>
        </p:nvSpPr>
        <p:spPr>
          <a:xfrm>
            <a:off x="3164864" y="1414341"/>
            <a:ext cx="2731111" cy="5001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Alerte implantation Puiseux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4F67E-49D3-D40E-49DB-934A9812A949}"/>
              </a:ext>
            </a:extLst>
          </p:cNvPr>
          <p:cNvSpPr/>
          <p:nvPr/>
        </p:nvSpPr>
        <p:spPr>
          <a:xfrm>
            <a:off x="3164864" y="1997027"/>
            <a:ext cx="2731110" cy="14319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Corriger erreur implantation référence et emplacement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1AC208-44EA-5C88-E887-6CD5B59E2673}"/>
              </a:ext>
            </a:extLst>
          </p:cNvPr>
          <p:cNvSpPr/>
          <p:nvPr/>
        </p:nvSpPr>
        <p:spPr>
          <a:xfrm>
            <a:off x="6012839" y="1414341"/>
            <a:ext cx="2731111" cy="5001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Kpi</a:t>
            </a:r>
            <a:r>
              <a:rPr lang="en-GB" sz="1600" dirty="0"/>
              <a:t> Puiseux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095AE-672B-3358-3DEF-858AC6554AA7}"/>
              </a:ext>
            </a:extLst>
          </p:cNvPr>
          <p:cNvSpPr/>
          <p:nvPr/>
        </p:nvSpPr>
        <p:spPr>
          <a:xfrm>
            <a:off x="8860814" y="1414341"/>
            <a:ext cx="2731111" cy="5001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Portefeuille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02B6A-171B-0E63-5819-ABA37200765F}"/>
              </a:ext>
            </a:extLst>
          </p:cNvPr>
          <p:cNvSpPr/>
          <p:nvPr/>
        </p:nvSpPr>
        <p:spPr>
          <a:xfrm>
            <a:off x="8860815" y="1997027"/>
            <a:ext cx="2731110" cy="14319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Vente prévision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9B524-7D48-7216-8442-9EAC5252EB73}"/>
              </a:ext>
            </a:extLst>
          </p:cNvPr>
          <p:cNvSpPr/>
          <p:nvPr/>
        </p:nvSpPr>
        <p:spPr>
          <a:xfrm>
            <a:off x="6012840" y="1997027"/>
            <a:ext cx="2731110" cy="14319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Contenant en surstock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4A9ABF-761C-6023-124E-A364F5C519F3}"/>
              </a:ext>
            </a:extLst>
          </p:cNvPr>
          <p:cNvSpPr/>
          <p:nvPr/>
        </p:nvSpPr>
        <p:spPr>
          <a:xfrm>
            <a:off x="5146064" y="5741132"/>
            <a:ext cx="2731111" cy="5001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Hygiène</a:t>
            </a:r>
            <a:r>
              <a:rPr lang="en-GB" sz="1600" dirty="0"/>
              <a:t> de zone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59B18-0B7E-508A-EA5A-D59AAB39315F}"/>
              </a:ext>
            </a:extLst>
          </p:cNvPr>
          <p:cNvSpPr/>
          <p:nvPr/>
        </p:nvSpPr>
        <p:spPr>
          <a:xfrm>
            <a:off x="8032139" y="5741131"/>
            <a:ext cx="2731111" cy="5001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Ecart</a:t>
            </a:r>
            <a:r>
              <a:rPr lang="en-GB" sz="1600" dirty="0"/>
              <a:t> IMS-WMS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id="{D782D6E3-F709-4F4E-3733-96E6B30B2FFF}"/>
              </a:ext>
            </a:extLst>
          </p:cNvPr>
          <p:cNvSpPr txBox="1">
            <a:spLocks/>
          </p:cNvSpPr>
          <p:nvPr/>
        </p:nvSpPr>
        <p:spPr>
          <a:xfrm>
            <a:off x="5330254" y="5404581"/>
            <a:ext cx="5093842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u="sng" dirty="0">
                <a:latin typeface="+mj-lt"/>
              </a:rPr>
              <a:t>Rapport Spotfire non </a:t>
            </a:r>
            <a:r>
              <a:rPr lang="en-GB" sz="1800" b="1" u="sng" dirty="0" err="1">
                <a:latin typeface="+mj-lt"/>
              </a:rPr>
              <a:t>utilisé</a:t>
            </a:r>
            <a:r>
              <a:rPr lang="en-GB" sz="1800" b="1" u="sng" dirty="0">
                <a:latin typeface="+mj-lt"/>
              </a:rPr>
              <a:t> à </a:t>
            </a:r>
            <a:r>
              <a:rPr lang="en-GB" sz="1800" b="1" u="sng" dirty="0" err="1">
                <a:latin typeface="+mj-lt"/>
              </a:rPr>
              <a:t>envisager</a:t>
            </a:r>
            <a:endParaRPr lang="en-GB" sz="1400" b="1" u="sng" dirty="0">
              <a:latin typeface="+mj-lt"/>
            </a:endParaRP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3D44B725-6B9D-1C12-412E-BD8BBD56AF55}"/>
              </a:ext>
            </a:extLst>
          </p:cNvPr>
          <p:cNvSpPr txBox="1">
            <a:spLocks/>
          </p:cNvSpPr>
          <p:nvPr/>
        </p:nvSpPr>
        <p:spPr>
          <a:xfrm>
            <a:off x="485776" y="148921"/>
            <a:ext cx="9359900" cy="48578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1pPr>
            <a:lvl2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2pPr>
            <a:lvl3pPr marL="306000" indent="-180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3.1. Analyse 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id="{18627783-65E2-459C-7379-23D8FC651450}"/>
              </a:ext>
            </a:extLst>
          </p:cNvPr>
          <p:cNvSpPr txBox="1">
            <a:spLocks/>
          </p:cNvSpPr>
          <p:nvPr/>
        </p:nvSpPr>
        <p:spPr>
          <a:xfrm>
            <a:off x="316889" y="3526818"/>
            <a:ext cx="2731110" cy="5001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b="1" dirty="0">
                <a:latin typeface="+mj-lt"/>
              </a:rPr>
              <a:t>Place de </a:t>
            </a:r>
            <a:r>
              <a:rPr lang="en-GB" sz="1800" b="1" dirty="0" err="1">
                <a:latin typeface="+mj-lt"/>
              </a:rPr>
              <a:t>pickOptim</a:t>
            </a:r>
            <a:r>
              <a:rPr lang="en-GB" sz="1800" b="1" dirty="0">
                <a:latin typeface="+mj-lt"/>
              </a:rPr>
              <a:t> dans </a:t>
            </a:r>
            <a:r>
              <a:rPr lang="en-GB" sz="1800" b="1" dirty="0" err="1">
                <a:latin typeface="+mj-lt"/>
              </a:rPr>
              <a:t>l’implantation</a:t>
            </a:r>
            <a:r>
              <a:rPr lang="en-GB" sz="1800" b="1" dirty="0">
                <a:latin typeface="+mj-lt"/>
              </a:rPr>
              <a:t> </a:t>
            </a:r>
            <a:endParaRPr lang="en-GB" sz="1400" b="1" dirty="0">
              <a:latin typeface="+mj-lt"/>
            </a:endParaRP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8243E48F-B44F-6AE2-3357-111B30CC5025}"/>
              </a:ext>
            </a:extLst>
          </p:cNvPr>
          <p:cNvSpPr txBox="1">
            <a:spLocks/>
          </p:cNvSpPr>
          <p:nvPr/>
        </p:nvSpPr>
        <p:spPr>
          <a:xfrm>
            <a:off x="6012840" y="3510789"/>
            <a:ext cx="2731110" cy="5001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b="1" dirty="0">
                <a:latin typeface="+mj-lt"/>
              </a:rPr>
              <a:t>Utile pour les </a:t>
            </a:r>
            <a:r>
              <a:rPr lang="en-GB" sz="1800" b="1" dirty="0" err="1">
                <a:latin typeface="+mj-lt"/>
              </a:rPr>
              <a:t>chantiers</a:t>
            </a:r>
            <a:endParaRPr lang="en-GB" sz="1400" b="1" dirty="0">
              <a:latin typeface="+mj-lt"/>
            </a:endParaRP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E270A320-919B-5C2F-E589-E63800A53D6C}"/>
              </a:ext>
            </a:extLst>
          </p:cNvPr>
          <p:cNvSpPr txBox="1">
            <a:spLocks/>
          </p:cNvSpPr>
          <p:nvPr/>
        </p:nvSpPr>
        <p:spPr>
          <a:xfrm>
            <a:off x="8860814" y="3498243"/>
            <a:ext cx="2731110" cy="5001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b="1" dirty="0">
                <a:latin typeface="+mj-lt"/>
              </a:rPr>
              <a:t>Utile pour les </a:t>
            </a:r>
            <a:r>
              <a:rPr lang="en-GB" sz="1800" b="1" dirty="0" err="1">
                <a:latin typeface="+mj-lt"/>
              </a:rPr>
              <a:t>chantiers</a:t>
            </a:r>
            <a:endParaRPr lang="en-GB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2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654E3-C161-36D7-1861-B7ECF917D45B}"/>
              </a:ext>
            </a:extLst>
          </p:cNvPr>
          <p:cNvSpPr/>
          <p:nvPr/>
        </p:nvSpPr>
        <p:spPr>
          <a:xfrm>
            <a:off x="604139" y="1232902"/>
            <a:ext cx="5590049" cy="4885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36F09-3B42-2274-741D-5D8459AF1F1F}"/>
              </a:ext>
            </a:extLst>
          </p:cNvPr>
          <p:cNvSpPr/>
          <p:nvPr/>
        </p:nvSpPr>
        <p:spPr>
          <a:xfrm>
            <a:off x="6277436" y="1232902"/>
            <a:ext cx="5477959" cy="4885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8A536DFF-46C0-EEAD-E293-9093DEC1D122}"/>
              </a:ext>
            </a:extLst>
          </p:cNvPr>
          <p:cNvSpPr txBox="1">
            <a:spLocks/>
          </p:cNvSpPr>
          <p:nvPr/>
        </p:nvSpPr>
        <p:spPr>
          <a:xfrm>
            <a:off x="4374539" y="110821"/>
            <a:ext cx="3190875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b="1" dirty="0">
              <a:latin typeface="+mj-lt"/>
            </a:endParaRP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0E0B4758-6F79-400D-A7FF-24A888D920AF}"/>
              </a:ext>
            </a:extLst>
          </p:cNvPr>
          <p:cNvSpPr txBox="1">
            <a:spLocks/>
          </p:cNvSpPr>
          <p:nvPr/>
        </p:nvSpPr>
        <p:spPr>
          <a:xfrm>
            <a:off x="738187" y="1328782"/>
            <a:ext cx="5231790" cy="511964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41361-4F37-8ED0-34E8-37DAE535BE71}"/>
              </a:ext>
            </a:extLst>
          </p:cNvPr>
          <p:cNvSpPr/>
          <p:nvPr/>
        </p:nvSpPr>
        <p:spPr>
          <a:xfrm>
            <a:off x="654939" y="1271004"/>
            <a:ext cx="5441061" cy="662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Force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A1734-1BBF-702C-6A00-89C327E86D6D}"/>
              </a:ext>
            </a:extLst>
          </p:cNvPr>
          <p:cNvSpPr/>
          <p:nvPr/>
        </p:nvSpPr>
        <p:spPr>
          <a:xfrm>
            <a:off x="6260123" y="1263675"/>
            <a:ext cx="5378537" cy="6758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Faiblesse</a:t>
            </a:r>
            <a:endParaRPr lang="en-US" sz="2800" dirty="0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176B9823-24C9-5EAA-3A5D-DE7CBB8DEEEF}"/>
              </a:ext>
            </a:extLst>
          </p:cNvPr>
          <p:cNvSpPr txBox="1">
            <a:spLocks/>
          </p:cNvSpPr>
          <p:nvPr/>
        </p:nvSpPr>
        <p:spPr>
          <a:xfrm>
            <a:off x="6328236" y="1987730"/>
            <a:ext cx="5310424" cy="32647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Confusion sur les rapports SCI à jour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Dossier SCI désorganisé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Manque d’Organisation des chantiers sur SharePoint (on ne sait pas ce qui est en cours ou terminé)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Transition des rapports </a:t>
            </a:r>
            <a:r>
              <a:rPr lang="fr-FR" sz="1400" dirty="0" err="1"/>
              <a:t>Sci</a:t>
            </a:r>
            <a:r>
              <a:rPr lang="fr-FR" sz="1400" dirty="0"/>
              <a:t> vers Spotfire manque de clarté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Définition de la place de </a:t>
            </a:r>
            <a:r>
              <a:rPr lang="fr-FR" sz="1400" dirty="0" err="1"/>
              <a:t>pickoptim</a:t>
            </a:r>
            <a:r>
              <a:rPr lang="fr-FR" sz="1400" dirty="0"/>
              <a:t> dans le quotidien des méthodes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B694F6B1-72B7-2FA3-26C0-8565AE837D31}"/>
              </a:ext>
            </a:extLst>
          </p:cNvPr>
          <p:cNvSpPr txBox="1">
            <a:spLocks/>
          </p:cNvSpPr>
          <p:nvPr/>
        </p:nvSpPr>
        <p:spPr>
          <a:xfrm>
            <a:off x="485776" y="148921"/>
            <a:ext cx="9359900" cy="48578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1pPr>
            <a:lvl2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2pPr>
            <a:lvl3pPr marL="306000" indent="-180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3.1. Analyse 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8879EC60-3A07-7D5A-7B30-D07D57EFA697}"/>
              </a:ext>
            </a:extLst>
          </p:cNvPr>
          <p:cNvSpPr txBox="1">
            <a:spLocks/>
          </p:cNvSpPr>
          <p:nvPr/>
        </p:nvSpPr>
        <p:spPr>
          <a:xfrm>
            <a:off x="813201" y="2140130"/>
            <a:ext cx="5327737" cy="32647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6B8F129F-F3EC-67BF-FC78-EE324D3105AE}"/>
              </a:ext>
            </a:extLst>
          </p:cNvPr>
          <p:cNvSpPr txBox="1">
            <a:spLocks/>
          </p:cNvSpPr>
          <p:nvPr/>
        </p:nvSpPr>
        <p:spPr>
          <a:xfrm>
            <a:off x="738187" y="2034714"/>
            <a:ext cx="5327737" cy="32647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Organisation du SharePoint en sous dossier en fonction de la tache (bonne séparation entre aménagement et inventaire)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Archivage des fichiers de suivi (commissaire au compte)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Tableau de bord dynamique pour le suivi du personnel et de la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Source de données variée mais utile permettant une bonne 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Bonne mobilisation des nouveaux outils et source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726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55B3361-AF6F-A8D7-5587-3D54F5F8500F}"/>
              </a:ext>
            </a:extLst>
          </p:cNvPr>
          <p:cNvSpPr/>
          <p:nvPr/>
        </p:nvSpPr>
        <p:spPr>
          <a:xfrm>
            <a:off x="9534268" y="2295737"/>
            <a:ext cx="2149024" cy="22665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FC716F-168E-6F4F-6990-3A9C14F05BFA}"/>
              </a:ext>
            </a:extLst>
          </p:cNvPr>
          <p:cNvSpPr/>
          <p:nvPr/>
        </p:nvSpPr>
        <p:spPr>
          <a:xfrm>
            <a:off x="7272615" y="2285798"/>
            <a:ext cx="2149024" cy="2276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E55DF-96AC-9592-4F26-19F4D3837577}"/>
              </a:ext>
            </a:extLst>
          </p:cNvPr>
          <p:cNvSpPr/>
          <p:nvPr/>
        </p:nvSpPr>
        <p:spPr>
          <a:xfrm>
            <a:off x="2747539" y="2295736"/>
            <a:ext cx="2149024" cy="2269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98EB9-053A-FB26-7439-E0F4CEC167E1}"/>
              </a:ext>
            </a:extLst>
          </p:cNvPr>
          <p:cNvSpPr/>
          <p:nvPr/>
        </p:nvSpPr>
        <p:spPr>
          <a:xfrm>
            <a:off x="485775" y="2285797"/>
            <a:ext cx="2149024" cy="2279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775" y="456545"/>
            <a:ext cx="9359900" cy="298450"/>
          </a:xfrm>
        </p:spPr>
        <p:txBody>
          <a:bodyPr/>
          <a:lstStyle/>
          <a:p>
            <a:r>
              <a:rPr lang="fr-FR" sz="2800" dirty="0"/>
              <a:t>2.1. Proposition d’amélioration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5A70F-9609-40CB-681B-4C3A956049FF}"/>
              </a:ext>
            </a:extLst>
          </p:cNvPr>
          <p:cNvSpPr/>
          <p:nvPr/>
        </p:nvSpPr>
        <p:spPr>
          <a:xfrm>
            <a:off x="4248305" y="1503419"/>
            <a:ext cx="3695390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Service méthode et aménagement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C0071-D021-7AE2-4512-6B5D0C671A2D}"/>
              </a:ext>
            </a:extLst>
          </p:cNvPr>
          <p:cNvSpPr/>
          <p:nvPr/>
        </p:nvSpPr>
        <p:spPr>
          <a:xfrm>
            <a:off x="7311560" y="2341404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pickOptim</a:t>
            </a:r>
            <a:endParaRPr lang="fr-FR" dirty="0"/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666230B3-F6AA-7942-B74F-43FED2DA0C7E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7039657" y="978327"/>
            <a:ext cx="363813" cy="2251127"/>
          </a:xfrm>
          <a:prstGeom prst="bentConnector3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8D4F95FD-596B-0CE5-482A-BC0CA24EEF6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5400000">
            <a:off x="4772151" y="971886"/>
            <a:ext cx="373751" cy="227394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FC22219-BAFE-CDFF-9523-809983418A02}"/>
              </a:ext>
            </a:extLst>
          </p:cNvPr>
          <p:cNvSpPr/>
          <p:nvPr/>
        </p:nvSpPr>
        <p:spPr>
          <a:xfrm>
            <a:off x="2786746" y="2360353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SCI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1088E6-A2B3-121D-287C-E6D6ACC2EF84}"/>
              </a:ext>
            </a:extLst>
          </p:cNvPr>
          <p:cNvSpPr/>
          <p:nvPr/>
        </p:nvSpPr>
        <p:spPr>
          <a:xfrm>
            <a:off x="534335" y="2350414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Sharepoint</a:t>
            </a:r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0124C3-7B33-7E7C-1751-2B8884E9C1D0}"/>
              </a:ext>
            </a:extLst>
          </p:cNvPr>
          <p:cNvSpPr/>
          <p:nvPr/>
        </p:nvSpPr>
        <p:spPr>
          <a:xfrm>
            <a:off x="9579219" y="2344816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WMS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DAAAEC-EB58-67DA-AF07-C0447E9DA1F6}"/>
              </a:ext>
            </a:extLst>
          </p:cNvPr>
          <p:cNvSpPr txBox="1"/>
          <p:nvPr/>
        </p:nvSpPr>
        <p:spPr>
          <a:xfrm>
            <a:off x="534335" y="2810518"/>
            <a:ext cx="2055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Création d’un dossier pour classer les chantiers terminés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Créer un suivi des chantiers  permettant de mieux les mettre en avant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Regroupement de l’hygiène et du compactage</a:t>
            </a:r>
          </a:p>
          <a:p>
            <a:endParaRPr lang="fr-FR" sz="1200" dirty="0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20A1D23C-484D-40C2-588F-57109E39F9F3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5400000">
            <a:off x="3646238" y="-163965"/>
            <a:ext cx="363812" cy="453571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7164151-B2C9-773F-EDFA-FD9E88BF00CF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16200000" flipH="1">
            <a:off x="8165514" y="-147529"/>
            <a:ext cx="373752" cy="451278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BC978A4-31CA-367F-1AED-F4F29A302FCB}"/>
              </a:ext>
            </a:extLst>
          </p:cNvPr>
          <p:cNvSpPr/>
          <p:nvPr/>
        </p:nvSpPr>
        <p:spPr>
          <a:xfrm>
            <a:off x="5010962" y="2295737"/>
            <a:ext cx="2149024" cy="2276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08F05E-5AC2-1250-20C5-DD5C2CC9665C}"/>
              </a:ext>
            </a:extLst>
          </p:cNvPr>
          <p:cNvSpPr/>
          <p:nvPr/>
        </p:nvSpPr>
        <p:spPr>
          <a:xfrm>
            <a:off x="5050169" y="2360353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Spotfire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A259382-5DCA-26EE-261F-430AA9F86742}"/>
              </a:ext>
            </a:extLst>
          </p:cNvPr>
          <p:cNvSpPr txBox="1"/>
          <p:nvPr/>
        </p:nvSpPr>
        <p:spPr>
          <a:xfrm>
            <a:off x="2783474" y="2821128"/>
            <a:ext cx="2055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Dossier à réorganiser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Nombreux rapports à supprimer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 de rapport à clarifier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Améliorer la communication interne pour travailler avec les mêmes sources de données</a:t>
            </a:r>
          </a:p>
          <a:p>
            <a:endParaRPr lang="fr-FR" sz="1200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1449989-9578-E0F3-CA2B-45EEE51F152E}"/>
              </a:ext>
            </a:extLst>
          </p:cNvPr>
          <p:cNvSpPr txBox="1"/>
          <p:nvPr/>
        </p:nvSpPr>
        <p:spPr>
          <a:xfrm>
            <a:off x="5068061" y="2843534"/>
            <a:ext cx="2055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Certains rapports sont amenés à être remplacé (implantation)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Explorer l’utilisation de nouveau rapport (hygiène)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Communiquer en interne sur les rapports à mobiliser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A13FA0-599D-343E-A841-3287E2ED6E2D}"/>
              </a:ext>
            </a:extLst>
          </p:cNvPr>
          <p:cNvSpPr/>
          <p:nvPr/>
        </p:nvSpPr>
        <p:spPr>
          <a:xfrm>
            <a:off x="9570314" y="3265312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2B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3BAFE8-6142-9D56-6645-CA493CFA0B27}"/>
              </a:ext>
            </a:extLst>
          </p:cNvPr>
          <p:cNvSpPr/>
          <p:nvPr/>
        </p:nvSpPr>
        <p:spPr>
          <a:xfrm>
            <a:off x="9579219" y="2800702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IMS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FC2873C0-E2FB-D4D1-15F9-F7F07E8212B8}"/>
              </a:ext>
            </a:extLst>
          </p:cNvPr>
          <p:cNvSpPr txBox="1"/>
          <p:nvPr/>
        </p:nvSpPr>
        <p:spPr>
          <a:xfrm>
            <a:off x="7308661" y="2821128"/>
            <a:ext cx="2055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Travail à faire sur la manière d’appliquer les données (classe ou taux de présence)</a:t>
            </a:r>
          </a:p>
          <a:p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3A117C-792C-D429-9E65-40AC51524EEF}"/>
              </a:ext>
            </a:extLst>
          </p:cNvPr>
          <p:cNvSpPr txBox="1"/>
          <p:nvPr/>
        </p:nvSpPr>
        <p:spPr>
          <a:xfrm>
            <a:off x="9579218" y="3729922"/>
            <a:ext cx="205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Formation en cours</a:t>
            </a:r>
          </a:p>
        </p:txBody>
      </p:sp>
    </p:spTree>
    <p:extLst>
      <p:ext uri="{BB962C8B-B14F-4D97-AF65-F5344CB8AC3E}">
        <p14:creationId xmlns:p14="http://schemas.microsoft.com/office/powerpoint/2010/main" val="387010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DBA92B8-4A39-F912-AB75-76CAE3D050CD}"/>
              </a:ext>
            </a:extLst>
          </p:cNvPr>
          <p:cNvSpPr/>
          <p:nvPr/>
        </p:nvSpPr>
        <p:spPr>
          <a:xfrm>
            <a:off x="1989064" y="1237356"/>
            <a:ext cx="8213872" cy="4753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B91CCA18-4C48-1E4F-9DD2-E66DADBC9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02139" y="642315"/>
            <a:ext cx="2187722" cy="445815"/>
          </a:xfrm>
        </p:spPr>
        <p:txBody>
          <a:bodyPr/>
          <a:lstStyle/>
          <a:p>
            <a:r>
              <a:rPr lang="fr-FR" sz="4000"/>
              <a:t>Sommaire</a:t>
            </a:r>
          </a:p>
        </p:txBody>
      </p:sp>
      <p:sp>
        <p:nvSpPr>
          <p:cNvPr id="2" name="Espace réservé du texte 34">
            <a:extLst>
              <a:ext uri="{FF2B5EF4-FFF2-40B4-BE49-F238E27FC236}">
                <a16:creationId xmlns:a16="http://schemas.microsoft.com/office/drawing/2014/main" id="{E2123ADE-F666-F7F1-007E-8DFC356A9B66}"/>
              </a:ext>
            </a:extLst>
          </p:cNvPr>
          <p:cNvSpPr txBox="1">
            <a:spLocks/>
          </p:cNvSpPr>
          <p:nvPr/>
        </p:nvSpPr>
        <p:spPr>
          <a:xfrm>
            <a:off x="2892677" y="1635585"/>
            <a:ext cx="6813298" cy="39850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6000" indent="-180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1. Définition et planification du sujet</a:t>
            </a:r>
          </a:p>
          <a:p>
            <a:r>
              <a:rPr lang="fr-FR" sz="1800" dirty="0"/>
              <a:t>	1.1. Définition du sujet et des objectifs</a:t>
            </a:r>
          </a:p>
          <a:p>
            <a:r>
              <a:rPr lang="fr-FR" dirty="0"/>
              <a:t>2. Collecte des données</a:t>
            </a:r>
          </a:p>
          <a:p>
            <a:r>
              <a:rPr lang="fr-FR" sz="1800" dirty="0"/>
              <a:t>	2.1. Organigramme du service Méthode et Aménagement</a:t>
            </a:r>
          </a:p>
          <a:p>
            <a:r>
              <a:rPr lang="fr-FR" sz="1800" dirty="0"/>
              <a:t>	2.2. Cartographie des tâches effectués par poste </a:t>
            </a:r>
          </a:p>
          <a:p>
            <a:r>
              <a:rPr lang="fr-FR" sz="1800" dirty="0"/>
              <a:t>	2.3. Collecte des données mobilisées par poste</a:t>
            </a:r>
          </a:p>
          <a:p>
            <a:r>
              <a:rPr lang="fr-FR" sz="1800" dirty="0"/>
              <a:t>	2.4. Les sources de données</a:t>
            </a:r>
          </a:p>
          <a:p>
            <a:r>
              <a:rPr lang="en-US" dirty="0"/>
              <a:t>3. </a:t>
            </a:r>
            <a:r>
              <a:rPr lang="fr-FR" dirty="0"/>
              <a:t>Analyse</a:t>
            </a:r>
            <a:r>
              <a:rPr lang="en-US" dirty="0"/>
              <a:t> </a:t>
            </a:r>
            <a:r>
              <a:rPr lang="fr-FR" dirty="0"/>
              <a:t>et proposition</a:t>
            </a:r>
          </a:p>
          <a:p>
            <a:r>
              <a:rPr lang="fr-FR" dirty="0"/>
              <a:t>	</a:t>
            </a:r>
            <a:r>
              <a:rPr lang="fr-FR" sz="1800" dirty="0"/>
              <a:t>3.1. Force et faiblesse </a:t>
            </a:r>
          </a:p>
          <a:p>
            <a:r>
              <a:rPr lang="fr-FR" sz="1800" dirty="0"/>
              <a:t>	3.2. Proposition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27804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D802260-7F5E-EAB7-CBCF-A9BCC2A5DC66}"/>
              </a:ext>
            </a:extLst>
          </p:cNvPr>
          <p:cNvSpPr/>
          <p:nvPr/>
        </p:nvSpPr>
        <p:spPr>
          <a:xfrm>
            <a:off x="131689" y="3440494"/>
            <a:ext cx="7231136" cy="2928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16" name="Espace réservé pour une image  15" descr="Une image contenant herbe, extérieur, passage, route&#10;&#10;Description générée automatiquement">
            <a:extLst>
              <a:ext uri="{FF2B5EF4-FFF2-40B4-BE49-F238E27FC236}">
                <a16:creationId xmlns:a16="http://schemas.microsoft.com/office/drawing/2014/main" id="{DFF0BB9E-143C-5E4F-B302-50692C68C4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" r="16"/>
          <a:stretch/>
        </p:blipFill>
        <p:spPr/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7FA10-3FDE-FB43-8F46-80CA92378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01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4ED1CB-3F25-C64A-B48F-F2617E1551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775" y="4749422"/>
            <a:ext cx="6753225" cy="1619627"/>
          </a:xfrm>
        </p:spPr>
        <p:txBody>
          <a:bodyPr/>
          <a:lstStyle/>
          <a:p>
            <a:r>
              <a:rPr lang="fr-FR" b="1"/>
              <a:t>Définition et planification du sujet</a:t>
            </a:r>
          </a:p>
          <a:p>
            <a:r>
              <a:rPr lang="fr-FR" sz="2000"/>
              <a:t>	1.1. Définition du sujet et des objectifs</a:t>
            </a:r>
          </a:p>
          <a:p>
            <a:r>
              <a:rPr lang="fr-FR" sz="2000"/>
              <a:t>	1.2. Etablissement d’un calendrier</a:t>
            </a:r>
          </a:p>
        </p:txBody>
      </p:sp>
    </p:spTree>
    <p:extLst>
      <p:ext uri="{BB962C8B-B14F-4D97-AF65-F5344CB8AC3E}">
        <p14:creationId xmlns:p14="http://schemas.microsoft.com/office/powerpoint/2010/main" val="17872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E1A283-CE0A-CACB-D516-BF6FBCBDB3C7}"/>
              </a:ext>
            </a:extLst>
          </p:cNvPr>
          <p:cNvSpPr/>
          <p:nvPr/>
        </p:nvSpPr>
        <p:spPr>
          <a:xfrm>
            <a:off x="1524000" y="2114551"/>
            <a:ext cx="9153526" cy="266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39" y="467118"/>
            <a:ext cx="6431836" cy="364146"/>
          </a:xfrm>
        </p:spPr>
        <p:txBody>
          <a:bodyPr/>
          <a:lstStyle/>
          <a:p>
            <a:r>
              <a:rPr lang="fr-FR" sz="2800"/>
              <a:t>1.1. Définition du sujet et des objectifs</a:t>
            </a:r>
          </a:p>
          <a:p>
            <a:endParaRPr lang="fr-FR" sz="2800"/>
          </a:p>
        </p:txBody>
      </p:sp>
      <p:sp>
        <p:nvSpPr>
          <p:cNvPr id="4" name="Espace réservé du texte 6">
            <a:extLst>
              <a:ext uri="{FF2B5EF4-FFF2-40B4-BE49-F238E27FC236}">
                <a16:creationId xmlns:a16="http://schemas.microsoft.com/office/drawing/2014/main" id="{60F47E9B-73B6-0DBD-A088-8F5B195ED7C4}"/>
              </a:ext>
            </a:extLst>
          </p:cNvPr>
          <p:cNvSpPr txBox="1">
            <a:spLocks/>
          </p:cNvSpPr>
          <p:nvPr/>
        </p:nvSpPr>
        <p:spPr>
          <a:xfrm>
            <a:off x="1785936" y="3995782"/>
            <a:ext cx="8620125" cy="63793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/>
              <a:t>Objectif : Déterminer les fichiers/données mobilisés pour analyser l’apport du service et proposer des pistes d’amélioration 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368A7-76EB-7048-1BB1-CBAEFC11C378}"/>
              </a:ext>
            </a:extLst>
          </p:cNvPr>
          <p:cNvSpPr/>
          <p:nvPr/>
        </p:nvSpPr>
        <p:spPr>
          <a:xfrm>
            <a:off x="1620140" y="2200120"/>
            <a:ext cx="8951718" cy="15418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  <a:p>
            <a:pPr algn="ctr"/>
            <a:r>
              <a:rPr lang="fr-FR" sz="2800"/>
              <a:t>Cartographié les données mobilisées par le service méthode et aménagement puis évaluer la plus-value apportée. </a:t>
            </a:r>
          </a:p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772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80BB58A-F12A-FD93-16EC-D344A062F775}"/>
              </a:ext>
            </a:extLst>
          </p:cNvPr>
          <p:cNvSpPr/>
          <p:nvPr/>
        </p:nvSpPr>
        <p:spPr>
          <a:xfrm>
            <a:off x="131689" y="3440494"/>
            <a:ext cx="7231136" cy="2928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16" name="Espace réservé pour une image  15" descr="Une image contenant herbe, extérieur, passage, route&#10;&#10;Description générée automatiquement">
            <a:extLst>
              <a:ext uri="{FF2B5EF4-FFF2-40B4-BE49-F238E27FC236}">
                <a16:creationId xmlns:a16="http://schemas.microsoft.com/office/drawing/2014/main" id="{DFF0BB9E-143C-5E4F-B302-50692C68C4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" r="16"/>
          <a:stretch/>
        </p:blipFill>
        <p:spPr/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7FA10-3FDE-FB43-8F46-80CA92378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3841348"/>
            <a:ext cx="1381662" cy="830997"/>
          </a:xfrm>
        </p:spPr>
        <p:txBody>
          <a:bodyPr/>
          <a:lstStyle/>
          <a:p>
            <a:r>
              <a:rPr lang="en-GB"/>
              <a:t>02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4ED1CB-3F25-C64A-B48F-F2617E1551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4749422"/>
            <a:ext cx="7019925" cy="1619627"/>
          </a:xfrm>
        </p:spPr>
        <p:txBody>
          <a:bodyPr/>
          <a:lstStyle/>
          <a:p>
            <a:r>
              <a:rPr lang="fr-FR" b="1" dirty="0"/>
              <a:t>Collecte des données</a:t>
            </a:r>
          </a:p>
          <a:p>
            <a:r>
              <a:rPr lang="fr-FR" sz="2000" dirty="0"/>
              <a:t>	2.1. Organigramme du service Méthode et Aménagement</a:t>
            </a:r>
          </a:p>
          <a:p>
            <a:r>
              <a:rPr lang="fr-FR" sz="2000" dirty="0"/>
              <a:t>	2.2. Cartographie des données mobilisées par poste</a:t>
            </a:r>
          </a:p>
        </p:txBody>
      </p:sp>
    </p:spTree>
    <p:extLst>
      <p:ext uri="{BB962C8B-B14F-4D97-AF65-F5344CB8AC3E}">
        <p14:creationId xmlns:p14="http://schemas.microsoft.com/office/powerpoint/2010/main" val="39654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55B3361-AF6F-A8D7-5587-3D54F5F8500F}"/>
              </a:ext>
            </a:extLst>
          </p:cNvPr>
          <p:cNvSpPr/>
          <p:nvPr/>
        </p:nvSpPr>
        <p:spPr>
          <a:xfrm>
            <a:off x="8406561" y="3621631"/>
            <a:ext cx="2149024" cy="1363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FC716F-168E-6F4F-6990-3A9C14F05BFA}"/>
              </a:ext>
            </a:extLst>
          </p:cNvPr>
          <p:cNvSpPr/>
          <p:nvPr/>
        </p:nvSpPr>
        <p:spPr>
          <a:xfrm>
            <a:off x="6155139" y="3605164"/>
            <a:ext cx="2149024" cy="2050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E55DF-96AC-9592-4F26-19F4D3837577}"/>
              </a:ext>
            </a:extLst>
          </p:cNvPr>
          <p:cNvSpPr/>
          <p:nvPr/>
        </p:nvSpPr>
        <p:spPr>
          <a:xfrm>
            <a:off x="3799366" y="2949912"/>
            <a:ext cx="2149024" cy="2050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98EB9-053A-FB26-7439-E0F4CEC167E1}"/>
              </a:ext>
            </a:extLst>
          </p:cNvPr>
          <p:cNvSpPr/>
          <p:nvPr/>
        </p:nvSpPr>
        <p:spPr>
          <a:xfrm>
            <a:off x="1532588" y="2949912"/>
            <a:ext cx="2149024" cy="2050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775" y="456545"/>
            <a:ext cx="9359900" cy="298450"/>
          </a:xfrm>
        </p:spPr>
        <p:txBody>
          <a:bodyPr/>
          <a:lstStyle/>
          <a:p>
            <a:r>
              <a:rPr lang="fr-FR" sz="2800"/>
              <a:t>2.1. Organigramme du service Méthode et Aménagement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5A70F-9609-40CB-681B-4C3A956049FF}"/>
              </a:ext>
            </a:extLst>
          </p:cNvPr>
          <p:cNvSpPr/>
          <p:nvPr/>
        </p:nvSpPr>
        <p:spPr>
          <a:xfrm>
            <a:off x="4248305" y="1503419"/>
            <a:ext cx="3695390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 méthode et aménagement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F61818-E1C8-E029-BF6B-56995288AB52}"/>
              </a:ext>
            </a:extLst>
          </p:cNvPr>
          <p:cNvSpPr/>
          <p:nvPr/>
        </p:nvSpPr>
        <p:spPr>
          <a:xfrm>
            <a:off x="2712550" y="2295738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CU Méthode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02D50-D162-4AEE-72F0-B4097A3ABCFE}"/>
              </a:ext>
            </a:extLst>
          </p:cNvPr>
          <p:cNvSpPr/>
          <p:nvPr/>
        </p:nvSpPr>
        <p:spPr>
          <a:xfrm>
            <a:off x="7280901" y="2306286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CU Inventaire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C0071-D021-7AE2-4512-6B5D0C671A2D}"/>
              </a:ext>
            </a:extLst>
          </p:cNvPr>
          <p:cNvSpPr/>
          <p:nvPr/>
        </p:nvSpPr>
        <p:spPr>
          <a:xfrm>
            <a:off x="6194084" y="3660770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Enquêteur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A4806-00F1-A622-D12F-4817158B9ADA}"/>
              </a:ext>
            </a:extLst>
          </p:cNvPr>
          <p:cNvSpPr/>
          <p:nvPr/>
        </p:nvSpPr>
        <p:spPr>
          <a:xfrm>
            <a:off x="6194086" y="4303713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ILPN perdus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5F880-122E-88F8-87A2-878DD6506788}"/>
              </a:ext>
            </a:extLst>
          </p:cNvPr>
          <p:cNvSpPr/>
          <p:nvPr/>
        </p:nvSpPr>
        <p:spPr>
          <a:xfrm>
            <a:off x="6194085" y="4952161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Retour réseau</a:t>
            </a:r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D21B3-8026-C485-EED3-3F883B36DDE3}"/>
              </a:ext>
            </a:extLst>
          </p:cNvPr>
          <p:cNvSpPr/>
          <p:nvPr/>
        </p:nvSpPr>
        <p:spPr>
          <a:xfrm>
            <a:off x="7280900" y="2997111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Coordinateur</a:t>
            </a:r>
            <a:endParaRPr lang="fr-FR"/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666230B3-F6AA-7942-B74F-43FED2DA0C7E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16200000" flipH="1">
            <a:off x="7010270" y="1007715"/>
            <a:ext cx="384301" cy="2212840"/>
          </a:xfrm>
          <a:prstGeom prst="bentConnector3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8D4F95FD-596B-0CE5-482A-BC0CA24EEF6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731369" y="931106"/>
            <a:ext cx="373753" cy="235551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00AEEF3D-DFAF-86D8-7DEB-E11819DDD193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5400000" flipH="1" flipV="1">
            <a:off x="8172710" y="2860982"/>
            <a:ext cx="2722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DFEB55A-19A6-5967-E2A1-62B4200B4A03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5400000" flipH="1" flipV="1">
            <a:off x="7642885" y="2994816"/>
            <a:ext cx="245093" cy="108681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51A5926F-269A-5AB4-9650-5C739015471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109836" y="4191523"/>
            <a:ext cx="224377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4F09A70C-01CF-1DE8-E36B-43AE48F6CF1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7107083" y="4837220"/>
            <a:ext cx="22988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FC22219-BAFE-CDFF-9523-809983418A02}"/>
              </a:ext>
            </a:extLst>
          </p:cNvPr>
          <p:cNvSpPr/>
          <p:nvPr/>
        </p:nvSpPr>
        <p:spPr>
          <a:xfrm>
            <a:off x="3838573" y="3014528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Coordinateur</a:t>
            </a:r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6230B8-5946-51EA-68E9-588E03F272BB}"/>
              </a:ext>
            </a:extLst>
          </p:cNvPr>
          <p:cNvSpPr/>
          <p:nvPr/>
        </p:nvSpPr>
        <p:spPr>
          <a:xfrm>
            <a:off x="3838572" y="3666394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OPS</a:t>
            </a:r>
            <a:endParaRPr lang="fr-FR"/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3F89213B-7AB1-7FC5-EDD5-7A9A6E78747B}"/>
              </a:ext>
            </a:extLst>
          </p:cNvPr>
          <p:cNvCxnSpPr>
            <a:cxnSpLocks/>
            <a:stCxn id="42" idx="0"/>
            <a:endCxn id="10" idx="2"/>
          </p:cNvCxnSpPr>
          <p:nvPr/>
        </p:nvCxnSpPr>
        <p:spPr>
          <a:xfrm rot="16200000" flipV="1">
            <a:off x="4153389" y="2301404"/>
            <a:ext cx="300224" cy="112602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EA63F22D-CC17-25B4-8982-9B340C94E9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749862" y="3549744"/>
            <a:ext cx="2333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2AFDBD-9CF9-F544-0F4F-A7DF507D5AE1}"/>
              </a:ext>
            </a:extLst>
          </p:cNvPr>
          <p:cNvSpPr/>
          <p:nvPr/>
        </p:nvSpPr>
        <p:spPr>
          <a:xfrm>
            <a:off x="3838571" y="4297981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Aménageur</a:t>
            </a:r>
            <a:endParaRPr lang="fr-FR"/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F1AE7CD5-4753-4589-E083-F0FC431798F0}"/>
              </a:ext>
            </a:extLst>
          </p:cNvPr>
          <p:cNvCxnSpPr>
            <a:cxnSpLocks/>
            <a:stCxn id="54" idx="0"/>
            <a:endCxn id="43" idx="2"/>
          </p:cNvCxnSpPr>
          <p:nvPr/>
        </p:nvCxnSpPr>
        <p:spPr>
          <a:xfrm rot="5400000" flipH="1" flipV="1">
            <a:off x="4760000" y="4191471"/>
            <a:ext cx="21302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C1088E6-A2B3-121D-287C-E6D6ACC2EF84}"/>
              </a:ext>
            </a:extLst>
          </p:cNvPr>
          <p:cNvSpPr/>
          <p:nvPr/>
        </p:nvSpPr>
        <p:spPr>
          <a:xfrm>
            <a:off x="1581148" y="3014528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Coordinateur</a:t>
            </a:r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9EC9E5-2B65-E68C-1287-138836C413DC}"/>
              </a:ext>
            </a:extLst>
          </p:cNvPr>
          <p:cNvSpPr/>
          <p:nvPr/>
        </p:nvSpPr>
        <p:spPr>
          <a:xfrm>
            <a:off x="1581147" y="3666394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OPS</a:t>
            </a:r>
            <a:endParaRPr lang="fr-FR"/>
          </a:p>
        </p:txBody>
      </p: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949DEF6C-D46E-CAAF-0CEF-BD3DE7209376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rot="5400000" flipH="1" flipV="1">
            <a:off x="3024676" y="2298715"/>
            <a:ext cx="300224" cy="113140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B30F613-3B7D-E965-60A3-5226120D277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>
            <a:off x="2492437" y="3549744"/>
            <a:ext cx="2333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2040A62-9298-618D-B236-5F7D79BF4F3C}"/>
              </a:ext>
            </a:extLst>
          </p:cNvPr>
          <p:cNvSpPr/>
          <p:nvPr/>
        </p:nvSpPr>
        <p:spPr>
          <a:xfrm>
            <a:off x="1581144" y="4297981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Aménageur</a:t>
            </a:r>
            <a:endParaRPr lang="fr-FR"/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1BA82852-3B09-F339-A42A-27D22A7602AE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rot="5400000" flipH="1" flipV="1">
            <a:off x="2502574" y="4191470"/>
            <a:ext cx="213021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C0124C3-7B33-7E7C-1751-2B8884E9C1D0}"/>
              </a:ext>
            </a:extLst>
          </p:cNvPr>
          <p:cNvSpPr/>
          <p:nvPr/>
        </p:nvSpPr>
        <p:spPr>
          <a:xfrm>
            <a:off x="8451512" y="3670710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Enquêteur</a:t>
            </a:r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1E163E-090C-D65A-2CFE-B125013C882A}"/>
              </a:ext>
            </a:extLst>
          </p:cNvPr>
          <p:cNvSpPr/>
          <p:nvPr/>
        </p:nvSpPr>
        <p:spPr>
          <a:xfrm>
            <a:off x="8451513" y="4289265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ILPN perdus</a:t>
            </a:r>
            <a:endParaRPr lang="fr-FR"/>
          </a:p>
        </p:txBody>
      </p: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0E08F9AE-3A25-7735-2D17-3F95E7CB8D79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16200000" flipV="1">
            <a:off x="8766629" y="2957888"/>
            <a:ext cx="255033" cy="117061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F76DFAF8-1B95-615B-22E4-A352F55BE199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16200000" flipH="1">
            <a:off x="9379457" y="4189269"/>
            <a:ext cx="19998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BDAAAEC-EB58-67DA-AF07-C0447E9DA1F6}"/>
              </a:ext>
            </a:extLst>
          </p:cNvPr>
          <p:cNvSpPr txBox="1"/>
          <p:nvPr/>
        </p:nvSpPr>
        <p:spPr>
          <a:xfrm>
            <a:off x="2234934" y="4707831"/>
            <a:ext cx="72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Equipe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97A25EF-F22E-642D-C9D8-093265D5D2E4}"/>
              </a:ext>
            </a:extLst>
          </p:cNvPr>
          <p:cNvSpPr txBox="1"/>
          <p:nvPr/>
        </p:nvSpPr>
        <p:spPr>
          <a:xfrm>
            <a:off x="6867533" y="5395392"/>
            <a:ext cx="72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Equipe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E47FE-10E5-F97B-3BF4-C5F3118BC9B5}"/>
              </a:ext>
            </a:extLst>
          </p:cNvPr>
          <p:cNvSpPr txBox="1"/>
          <p:nvPr/>
        </p:nvSpPr>
        <p:spPr>
          <a:xfrm>
            <a:off x="4509553" y="4713734"/>
            <a:ext cx="72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Equipe 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6038155-481B-38C5-9D8F-CC39137CA7EB}"/>
              </a:ext>
            </a:extLst>
          </p:cNvPr>
          <p:cNvSpPr txBox="1"/>
          <p:nvPr/>
        </p:nvSpPr>
        <p:spPr>
          <a:xfrm>
            <a:off x="9100673" y="4684226"/>
            <a:ext cx="72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Equipe 2</a:t>
            </a:r>
          </a:p>
        </p:txBody>
      </p:sp>
    </p:spTree>
    <p:extLst>
      <p:ext uri="{BB962C8B-B14F-4D97-AF65-F5344CB8AC3E}">
        <p14:creationId xmlns:p14="http://schemas.microsoft.com/office/powerpoint/2010/main" val="169911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39" y="467118"/>
            <a:ext cx="7671836" cy="364146"/>
          </a:xfrm>
        </p:spPr>
        <p:txBody>
          <a:bodyPr/>
          <a:lstStyle/>
          <a:p>
            <a:r>
              <a:rPr lang="fr-FR" sz="2800"/>
              <a:t>2.2. Cartographie des tâches effectués par poste </a:t>
            </a:r>
          </a:p>
        </p:txBody>
      </p:sp>
      <p:graphicFrame>
        <p:nvGraphicFramePr>
          <p:cNvPr id="73" name="Diagramme 72">
            <a:extLst>
              <a:ext uri="{FF2B5EF4-FFF2-40B4-BE49-F238E27FC236}">
                <a16:creationId xmlns:a16="http://schemas.microsoft.com/office/drawing/2014/main" id="{24429874-6F06-5A13-6BFA-376B0586C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254065"/>
              </p:ext>
            </p:extLst>
          </p:nvPr>
        </p:nvGraphicFramePr>
        <p:xfrm>
          <a:off x="281539" y="1417152"/>
          <a:ext cx="11681861" cy="379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263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39" y="467118"/>
            <a:ext cx="7671836" cy="364146"/>
          </a:xfrm>
        </p:spPr>
        <p:txBody>
          <a:bodyPr/>
          <a:lstStyle/>
          <a:p>
            <a:r>
              <a:rPr lang="fr-FR" sz="2800" dirty="0"/>
              <a:t>2.3. Cartographie des données mobilisées par poste</a:t>
            </a:r>
          </a:p>
        </p:txBody>
      </p:sp>
      <p:graphicFrame>
        <p:nvGraphicFramePr>
          <p:cNvPr id="73" name="Diagramme 72">
            <a:extLst>
              <a:ext uri="{FF2B5EF4-FFF2-40B4-BE49-F238E27FC236}">
                <a16:creationId xmlns:a16="http://schemas.microsoft.com/office/drawing/2014/main" id="{24429874-6F06-5A13-6BFA-376B0586C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911435"/>
              </p:ext>
            </p:extLst>
          </p:nvPr>
        </p:nvGraphicFramePr>
        <p:xfrm>
          <a:off x="281539" y="1209675"/>
          <a:ext cx="11615186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50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AB67605-E443-B40A-E097-E231D059EC19}"/>
              </a:ext>
            </a:extLst>
          </p:cNvPr>
          <p:cNvSpPr/>
          <p:nvPr/>
        </p:nvSpPr>
        <p:spPr>
          <a:xfrm>
            <a:off x="5017388" y="4190394"/>
            <a:ext cx="2149024" cy="1489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B3361-AF6F-A8D7-5587-3D54F5F8500F}"/>
              </a:ext>
            </a:extLst>
          </p:cNvPr>
          <p:cNvSpPr/>
          <p:nvPr/>
        </p:nvSpPr>
        <p:spPr>
          <a:xfrm>
            <a:off x="8273604" y="3543091"/>
            <a:ext cx="2149024" cy="2072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FC716F-168E-6F4F-6990-3A9C14F05BFA}"/>
              </a:ext>
            </a:extLst>
          </p:cNvPr>
          <p:cNvSpPr/>
          <p:nvPr/>
        </p:nvSpPr>
        <p:spPr>
          <a:xfrm>
            <a:off x="8273604" y="1429475"/>
            <a:ext cx="2149024" cy="2050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E55DF-96AC-9592-4F26-19F4D3837577}"/>
              </a:ext>
            </a:extLst>
          </p:cNvPr>
          <p:cNvSpPr/>
          <p:nvPr/>
        </p:nvSpPr>
        <p:spPr>
          <a:xfrm>
            <a:off x="1775911" y="3564606"/>
            <a:ext cx="2149024" cy="2050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98EB9-053A-FB26-7439-E0F4CEC167E1}"/>
              </a:ext>
            </a:extLst>
          </p:cNvPr>
          <p:cNvSpPr/>
          <p:nvPr/>
        </p:nvSpPr>
        <p:spPr>
          <a:xfrm>
            <a:off x="1751663" y="1449494"/>
            <a:ext cx="2149024" cy="2050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775" y="456545"/>
            <a:ext cx="9359900" cy="298450"/>
          </a:xfrm>
        </p:spPr>
        <p:txBody>
          <a:bodyPr/>
          <a:lstStyle/>
          <a:p>
            <a:r>
              <a:rPr lang="fr-FR" sz="2800"/>
              <a:t>2.4. Les sources de données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5A70F-9609-40CB-681B-4C3A956049FF}"/>
              </a:ext>
            </a:extLst>
          </p:cNvPr>
          <p:cNvSpPr/>
          <p:nvPr/>
        </p:nvSpPr>
        <p:spPr>
          <a:xfrm>
            <a:off x="4714201" y="3058424"/>
            <a:ext cx="2770136" cy="6475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Service méthode et aménagement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C0071-D021-7AE2-4512-6B5D0C671A2D}"/>
              </a:ext>
            </a:extLst>
          </p:cNvPr>
          <p:cNvSpPr/>
          <p:nvPr/>
        </p:nvSpPr>
        <p:spPr>
          <a:xfrm>
            <a:off x="8312549" y="1485081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Spotfire</a:t>
            </a:r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C22219-BAFE-CDFF-9523-809983418A02}"/>
              </a:ext>
            </a:extLst>
          </p:cNvPr>
          <p:cNvSpPr/>
          <p:nvPr/>
        </p:nvSpPr>
        <p:spPr>
          <a:xfrm>
            <a:off x="1815118" y="3629222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SCI</a:t>
            </a:r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1088E6-A2B3-121D-287C-E6D6ACC2EF84}"/>
              </a:ext>
            </a:extLst>
          </p:cNvPr>
          <p:cNvSpPr/>
          <p:nvPr/>
        </p:nvSpPr>
        <p:spPr>
          <a:xfrm>
            <a:off x="1800223" y="1514110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err="1"/>
              <a:t>Sharepoint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0124C3-7B33-7E7C-1751-2B8884E9C1D0}"/>
              </a:ext>
            </a:extLst>
          </p:cNvPr>
          <p:cNvSpPr/>
          <p:nvPr/>
        </p:nvSpPr>
        <p:spPr>
          <a:xfrm>
            <a:off x="8318555" y="3592170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PickOptim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AE261D-7AB9-6711-5A4B-069EBD632312}"/>
              </a:ext>
            </a:extLst>
          </p:cNvPr>
          <p:cNvSpPr/>
          <p:nvPr/>
        </p:nvSpPr>
        <p:spPr>
          <a:xfrm>
            <a:off x="1815119" y="1997027"/>
            <a:ext cx="1996498" cy="14319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Stockage et analyse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DD75B-B347-103C-67BE-55F8024FADA7}"/>
              </a:ext>
            </a:extLst>
          </p:cNvPr>
          <p:cNvSpPr/>
          <p:nvPr/>
        </p:nvSpPr>
        <p:spPr>
          <a:xfrm>
            <a:off x="1859602" y="4112140"/>
            <a:ext cx="1996498" cy="14319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Extraction de données WMS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017AD-4975-1DAC-8D86-4F50E7451012}"/>
              </a:ext>
            </a:extLst>
          </p:cNvPr>
          <p:cNvSpPr/>
          <p:nvPr/>
        </p:nvSpPr>
        <p:spPr>
          <a:xfrm>
            <a:off x="8349867" y="4078120"/>
            <a:ext cx="1996498" cy="14319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Placement du référenciel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490C1-E066-27F4-C1A9-4720704E12D5}"/>
              </a:ext>
            </a:extLst>
          </p:cNvPr>
          <p:cNvSpPr/>
          <p:nvPr/>
        </p:nvSpPr>
        <p:spPr>
          <a:xfrm>
            <a:off x="8342238" y="1952726"/>
            <a:ext cx="1996498" cy="14319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Analyse du portefeuille</a:t>
            </a:r>
          </a:p>
          <a:p>
            <a:pPr algn="ctr"/>
            <a:endParaRPr lang="fr-FR" sz="160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D0A178C-5E59-F875-35A1-A72A104A2C7F}"/>
              </a:ext>
            </a:extLst>
          </p:cNvPr>
          <p:cNvCxnSpPr/>
          <p:nvPr/>
        </p:nvCxnSpPr>
        <p:spPr>
          <a:xfrm flipH="1" flipV="1">
            <a:off x="3924935" y="1997027"/>
            <a:ext cx="718753" cy="98218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463F63B-C176-22F2-2116-9DB817B7740E}"/>
              </a:ext>
            </a:extLst>
          </p:cNvPr>
          <p:cNvCxnSpPr>
            <a:cxnSpLocks/>
          </p:cNvCxnSpPr>
          <p:nvPr/>
        </p:nvCxnSpPr>
        <p:spPr>
          <a:xfrm flipH="1">
            <a:off x="4014005" y="3728237"/>
            <a:ext cx="646257" cy="98218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1B44043-3DD7-E75D-B787-448AB9DA2CAC}"/>
              </a:ext>
            </a:extLst>
          </p:cNvPr>
          <p:cNvCxnSpPr>
            <a:cxnSpLocks/>
          </p:cNvCxnSpPr>
          <p:nvPr/>
        </p:nvCxnSpPr>
        <p:spPr>
          <a:xfrm flipV="1">
            <a:off x="7530603" y="1997027"/>
            <a:ext cx="653931" cy="98218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D17ED77-FD69-D08E-40D2-E765DF433B40}"/>
              </a:ext>
            </a:extLst>
          </p:cNvPr>
          <p:cNvCxnSpPr/>
          <p:nvPr/>
        </p:nvCxnSpPr>
        <p:spPr>
          <a:xfrm flipH="1" flipV="1">
            <a:off x="7523539" y="3728237"/>
            <a:ext cx="718753" cy="98218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250E3-E817-A499-D999-729CF73CD1A0}"/>
              </a:ext>
            </a:extLst>
          </p:cNvPr>
          <p:cNvSpPr/>
          <p:nvPr/>
        </p:nvSpPr>
        <p:spPr>
          <a:xfrm>
            <a:off x="5071331" y="4722269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2B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D9BE66-E05D-2C5B-A5E1-13CBB52094E1}"/>
              </a:ext>
            </a:extLst>
          </p:cNvPr>
          <p:cNvSpPr/>
          <p:nvPr/>
        </p:nvSpPr>
        <p:spPr>
          <a:xfrm>
            <a:off x="5063961" y="5196800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IMS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5A8E28-1305-9A50-0510-9633D927B255}"/>
              </a:ext>
            </a:extLst>
          </p:cNvPr>
          <p:cNvSpPr/>
          <p:nvPr/>
        </p:nvSpPr>
        <p:spPr>
          <a:xfrm>
            <a:off x="5071331" y="4247738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WMS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2B6BE02-24BB-E103-DD88-DAC9BC8801E9}"/>
              </a:ext>
            </a:extLst>
          </p:cNvPr>
          <p:cNvCxnSpPr>
            <a:cxnSpLocks/>
          </p:cNvCxnSpPr>
          <p:nvPr/>
        </p:nvCxnSpPr>
        <p:spPr>
          <a:xfrm>
            <a:off x="6084058" y="3756643"/>
            <a:ext cx="0" cy="35549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70603"/>
      </p:ext>
    </p:extLst>
  </p:cSld>
  <p:clrMapOvr>
    <a:masterClrMapping/>
  </p:clrMapOvr>
</p:sld>
</file>

<file path=ppt/theme/theme1.xml><?xml version="1.0" encoding="utf-8"?>
<a:theme xmlns:a="http://schemas.openxmlformats.org/drawingml/2006/main" name="Renault Group">
  <a:themeElements>
    <a:clrScheme name="00. Renault">
      <a:dk1>
        <a:sysClr val="windowText" lastClr="000000"/>
      </a:dk1>
      <a:lt1>
        <a:sysClr val="window" lastClr="FFFFFF"/>
      </a:lt1>
      <a:dk2>
        <a:srgbClr val="988C7F"/>
      </a:dk2>
      <a:lt2>
        <a:srgbClr val="E7E6E6"/>
      </a:lt2>
      <a:accent1>
        <a:srgbClr val="66D8D0"/>
      </a:accent1>
      <a:accent2>
        <a:srgbClr val="2E2ECA"/>
      </a:accent2>
      <a:accent3>
        <a:srgbClr val="D8C4A0"/>
      </a:accent3>
      <a:accent4>
        <a:srgbClr val="60504A"/>
      </a:accent4>
      <a:accent5>
        <a:srgbClr val="5EA565"/>
      </a:accent5>
      <a:accent6>
        <a:srgbClr val="4613A8"/>
      </a:accent6>
      <a:hlink>
        <a:srgbClr val="0563C1"/>
      </a:hlink>
      <a:folHlink>
        <a:srgbClr val="954F72"/>
      </a:folHlink>
    </a:clrScheme>
    <a:fontScheme name="Personnalisé 6">
      <a:majorFont>
        <a:latin typeface="Renault Group"/>
        <a:ea typeface=""/>
        <a:cs typeface=""/>
      </a:majorFont>
      <a:minorFont>
        <a:latin typeface="Renault Group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G_RENAULT_GROUP_PPT_TEMPLATE_v21.2" id="{672F39EB-6DE8-4D28-953C-493BE3A401D9}" vid="{3C167F11-F3C0-4983-A585-09B8F18AB5C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943a9854-830e-4c0d-8f17-9836601501cb" xsi:nil="true"/>
    <lcf76f155ced4ddcb4097134ff3c332f xmlns="943a9854-830e-4c0d-8f17-9836601501cb">
      <Terms xmlns="http://schemas.microsoft.com/office/infopath/2007/PartnerControls"/>
    </lcf76f155ced4ddcb4097134ff3c332f>
    <TaxCatchAll xmlns="4fa9e123-d58e-43c5-b2cf-80ad1a3a8255" xsi:nil="true"/>
    <SharedWithUsers xmlns="4fa9e123-d58e-43c5-b2cf-80ad1a3a8255">
      <UserInfo>
        <DisplayName>DA-FONSECA Ingrid</DisplayName>
        <AccountId>17</AccountId>
        <AccountType/>
      </UserInfo>
      <UserInfo>
        <DisplayName>NORBERTO Nuno</DisplayName>
        <AccountId>42</AccountId>
        <AccountType/>
      </UserInfo>
      <UserInfo>
        <DisplayName>DE-MALEISSYE Aristarque</DisplayName>
        <AccountId>349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40E93731F3254D9F14161DA9855F3E" ma:contentTypeVersion="29" ma:contentTypeDescription="Crée un document." ma:contentTypeScope="" ma:versionID="f8b7105480c5560ce8cc1eb7158a573d">
  <xsd:schema xmlns:xsd="http://www.w3.org/2001/XMLSchema" xmlns:xs="http://www.w3.org/2001/XMLSchema" xmlns:p="http://schemas.microsoft.com/office/2006/metadata/properties" xmlns:ns2="943a9854-830e-4c0d-8f17-9836601501cb" xmlns:ns3="4fa9e123-d58e-43c5-b2cf-80ad1a3a8255" targetNamespace="http://schemas.microsoft.com/office/2006/metadata/properties" ma:root="true" ma:fieldsID="258d0805f7b7dd93dcaa9332841858b6" ns2:_="" ns3:_="">
    <xsd:import namespace="943a9854-830e-4c0d-8f17-9836601501cb"/>
    <xsd:import namespace="4fa9e123-d58e-43c5-b2cf-80ad1a3a82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_Flow_SignoffStatu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a9854-830e-4c0d-8f17-983660150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Flow_SignoffStatus" ma:index="21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Balises d’images" ma:readOnly="false" ma:fieldId="{5cf76f15-5ced-4ddc-b409-7134ff3c332f}" ma:taxonomyMulti="true" ma:sspId="2bbfa71a-d75e-4d15-90e8-ced09d00e4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9e123-d58e-43c5-b2cf-80ad1a3a825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264d96a-35b8-4638-ac08-b742ca928e34}" ma:internalName="TaxCatchAll" ma:showField="CatchAllData" ma:web="4fa9e123-d58e-43c5-b2cf-80ad1a3a82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FC1D3F-DC15-4A27-BE3F-C895FC7F10AA}">
  <ds:schemaRefs>
    <ds:schemaRef ds:uri="4fa9e123-d58e-43c5-b2cf-80ad1a3a8255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43a9854-830e-4c0d-8f17-9836601501c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0B00EB-88BE-4C6D-8EE7-C1D20FDDD9D1}">
  <ds:schemaRefs>
    <ds:schemaRef ds:uri="4fa9e123-d58e-43c5-b2cf-80ad1a3a8255"/>
    <ds:schemaRef ds:uri="943a9854-830e-4c0d-8f17-9836601501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EDF93AF-35C6-48B9-84FF-E26B1143D0C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7810</TotalTime>
  <Words>1173</Words>
  <Application>Microsoft Office PowerPoint</Application>
  <PresentationFormat>Grand écran</PresentationFormat>
  <Paragraphs>298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Read</vt:lpstr>
      <vt:lpstr>Renault Group</vt:lpstr>
      <vt:lpstr>Renault Group Light</vt:lpstr>
      <vt:lpstr>Renault Group Semibold</vt:lpstr>
      <vt:lpstr>Wingdings</vt:lpstr>
      <vt:lpstr>Renault Group</vt:lpstr>
      <vt:lpstr>Cartographie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Helin</dc:creator>
  <cp:lastModifiedBy>SABOR Adam</cp:lastModifiedBy>
  <cp:revision>2</cp:revision>
  <cp:lastPrinted>2023-07-17T09:51:21Z</cp:lastPrinted>
  <dcterms:created xsi:type="dcterms:W3CDTF">2021-09-28T08:19:04Z</dcterms:created>
  <dcterms:modified xsi:type="dcterms:W3CDTF">2024-10-08T08:48:49Z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0x0101005040E93731F3254D9F14161DA9855F3E</vt:lpwstr>
  </property>
  <property fmtid="{D5CDD505-2E9C-101B-9397-08002B2CF9AE}" pid="3" name="MSIP_Label_fd1c0902-ed92-4fed-896d-2e7725de02d4_Enabled">
    <vt:lpwstr>true</vt:lpwstr>
  </property>
  <property fmtid="{D5CDD505-2E9C-101B-9397-08002B2CF9AE}" pid="4" name="MSIP_Label_fd1c0902-ed92-4fed-896d-2e7725de02d4_SetDate">
    <vt:lpwstr>2022-03-02T09:50:06Z</vt:lpwstr>
  </property>
  <property fmtid="{D5CDD505-2E9C-101B-9397-08002B2CF9AE}" pid="5" name="MSIP_Label_fd1c0902-ed92-4fed-896d-2e7725de02d4_Method">
    <vt:lpwstr>Standard</vt:lpwstr>
  </property>
  <property fmtid="{D5CDD505-2E9C-101B-9397-08002B2CF9AE}" pid="6" name="MSIP_Label_fd1c0902-ed92-4fed-896d-2e7725de02d4_Name">
    <vt:lpwstr>Anyone (not protected)</vt:lpwstr>
  </property>
  <property fmtid="{D5CDD505-2E9C-101B-9397-08002B2CF9AE}" pid="7" name="MSIP_Label_fd1c0902-ed92-4fed-896d-2e7725de02d4_SiteId">
    <vt:lpwstr>d6b0bbee-7cd9-4d60-bce6-4a67b543e2ae</vt:lpwstr>
  </property>
  <property fmtid="{D5CDD505-2E9C-101B-9397-08002B2CF9AE}" pid="8" name="MSIP_Label_fd1c0902-ed92-4fed-896d-2e7725de02d4_ActionId">
    <vt:lpwstr>90e4c7e2-eba9-46bc-b995-d29bcdf788b2</vt:lpwstr>
  </property>
  <property fmtid="{D5CDD505-2E9C-101B-9397-08002B2CF9AE}" pid="9" name="MSIP_Label_fd1c0902-ed92-4fed-896d-2e7725de02d4_ContentBits">
    <vt:lpwstr>2</vt:lpwstr>
  </property>
  <property fmtid="{D5CDD505-2E9C-101B-9397-08002B2CF9AE}" pid="10" name="MediaServiceImageTags">
    <vt:lpwstr/>
  </property>
</Properties>
</file>