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4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5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17" r:id="rId4"/>
    <p:sldMasterId id="2147483852" r:id="rId5"/>
    <p:sldMasterId id="2147483987" r:id="rId6"/>
    <p:sldMasterId id="2147484002" r:id="rId7"/>
    <p:sldMasterId id="2147484043" r:id="rId8"/>
    <p:sldMasterId id="2147484393" r:id="rId9"/>
  </p:sldMasterIdLst>
  <p:notesMasterIdLst>
    <p:notesMasterId r:id="rId17"/>
  </p:notesMasterIdLst>
  <p:handoutMasterIdLst>
    <p:handoutMasterId r:id="rId18"/>
  </p:handoutMasterIdLst>
  <p:sldIdLst>
    <p:sldId id="590" r:id="rId10"/>
    <p:sldId id="609" r:id="rId11"/>
    <p:sldId id="615" r:id="rId12"/>
    <p:sldId id="604" r:id="rId13"/>
    <p:sldId id="613" r:id="rId14"/>
    <p:sldId id="611" r:id="rId15"/>
    <p:sldId id="602" r:id="rId16"/>
  </p:sldIdLst>
  <p:sldSz cx="9144000" cy="5143500" type="screen16x9"/>
  <p:notesSz cx="6797675" cy="992822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1200" b="1" kern="1200">
        <a:solidFill>
          <a:schemeClr val="accent1"/>
        </a:solidFill>
        <a:latin typeface="Arial" charset="0"/>
        <a:ea typeface="MS PGothic" pitchFamily="34" charset="-128"/>
        <a:cs typeface="Arial" charset="0"/>
      </a:defRPr>
    </a:lvl1pPr>
    <a:lvl2pPr marL="342900" algn="l" rtl="0" fontAlgn="base">
      <a:spcBef>
        <a:spcPct val="0"/>
      </a:spcBef>
      <a:spcAft>
        <a:spcPct val="0"/>
      </a:spcAft>
      <a:defRPr sz="1200" b="1" kern="1200">
        <a:solidFill>
          <a:schemeClr val="accent1"/>
        </a:solidFill>
        <a:latin typeface="Arial" charset="0"/>
        <a:ea typeface="MS PGothic" pitchFamily="34" charset="-128"/>
        <a:cs typeface="Arial" charset="0"/>
      </a:defRPr>
    </a:lvl2pPr>
    <a:lvl3pPr marL="685800" algn="l" rtl="0" fontAlgn="base">
      <a:spcBef>
        <a:spcPct val="0"/>
      </a:spcBef>
      <a:spcAft>
        <a:spcPct val="0"/>
      </a:spcAft>
      <a:defRPr sz="1200" b="1" kern="1200">
        <a:solidFill>
          <a:schemeClr val="accent1"/>
        </a:solidFill>
        <a:latin typeface="Arial" charset="0"/>
        <a:ea typeface="MS PGothic" pitchFamily="34" charset="-128"/>
        <a:cs typeface="Arial" charset="0"/>
      </a:defRPr>
    </a:lvl3pPr>
    <a:lvl4pPr marL="1028700" algn="l" rtl="0" fontAlgn="base">
      <a:spcBef>
        <a:spcPct val="0"/>
      </a:spcBef>
      <a:spcAft>
        <a:spcPct val="0"/>
      </a:spcAft>
      <a:defRPr sz="1200" b="1" kern="1200">
        <a:solidFill>
          <a:schemeClr val="accent1"/>
        </a:solidFill>
        <a:latin typeface="Arial" charset="0"/>
        <a:ea typeface="MS PGothic" pitchFamily="34" charset="-128"/>
        <a:cs typeface="Arial" charset="0"/>
      </a:defRPr>
    </a:lvl4pPr>
    <a:lvl5pPr marL="1371600" algn="l" rtl="0" fontAlgn="base">
      <a:spcBef>
        <a:spcPct val="0"/>
      </a:spcBef>
      <a:spcAft>
        <a:spcPct val="0"/>
      </a:spcAft>
      <a:defRPr sz="1200" b="1" kern="1200">
        <a:solidFill>
          <a:schemeClr val="accent1"/>
        </a:solidFill>
        <a:latin typeface="Arial" charset="0"/>
        <a:ea typeface="MS PGothic" pitchFamily="34" charset="-128"/>
        <a:cs typeface="Arial" charset="0"/>
      </a:defRPr>
    </a:lvl5pPr>
    <a:lvl6pPr marL="1714500" algn="l" defTabSz="685800" rtl="0" eaLnBrk="1" latinLnBrk="0" hangingPunct="1">
      <a:defRPr sz="1200" b="1" kern="1200">
        <a:solidFill>
          <a:schemeClr val="accent1"/>
        </a:solidFill>
        <a:latin typeface="Arial" charset="0"/>
        <a:ea typeface="MS PGothic" pitchFamily="34" charset="-128"/>
        <a:cs typeface="Arial" charset="0"/>
      </a:defRPr>
    </a:lvl6pPr>
    <a:lvl7pPr marL="2057400" algn="l" defTabSz="685800" rtl="0" eaLnBrk="1" latinLnBrk="0" hangingPunct="1">
      <a:defRPr sz="1200" b="1" kern="1200">
        <a:solidFill>
          <a:schemeClr val="accent1"/>
        </a:solidFill>
        <a:latin typeface="Arial" charset="0"/>
        <a:ea typeface="MS PGothic" pitchFamily="34" charset="-128"/>
        <a:cs typeface="Arial" charset="0"/>
      </a:defRPr>
    </a:lvl7pPr>
    <a:lvl8pPr marL="2400300" algn="l" defTabSz="685800" rtl="0" eaLnBrk="1" latinLnBrk="0" hangingPunct="1">
      <a:defRPr sz="1200" b="1" kern="1200">
        <a:solidFill>
          <a:schemeClr val="accent1"/>
        </a:solidFill>
        <a:latin typeface="Arial" charset="0"/>
        <a:ea typeface="MS PGothic" pitchFamily="34" charset="-128"/>
        <a:cs typeface="Arial" charset="0"/>
      </a:defRPr>
    </a:lvl8pPr>
    <a:lvl9pPr marL="2743200" algn="l" defTabSz="685800" rtl="0" eaLnBrk="1" latinLnBrk="0" hangingPunct="1">
      <a:defRPr sz="1200" b="1" kern="1200">
        <a:solidFill>
          <a:schemeClr val="accent1"/>
        </a:solidFill>
        <a:latin typeface="Arial" charset="0"/>
        <a:ea typeface="MS PGothic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54" userDrawn="1">
          <p15:clr>
            <a:srgbClr val="A4A3A4"/>
          </p15:clr>
        </p15:guide>
        <p15:guide id="2" orient="horz" pos="81" userDrawn="1">
          <p15:clr>
            <a:srgbClr val="A4A3A4"/>
          </p15:clr>
        </p15:guide>
        <p15:guide id="3" orient="horz" pos="5855" userDrawn="1">
          <p15:clr>
            <a:srgbClr val="A4A3A4"/>
          </p15:clr>
        </p15:guide>
        <p15:guide id="4" orient="horz" pos="6196" userDrawn="1">
          <p15:clr>
            <a:srgbClr val="A4A3A4"/>
          </p15:clr>
        </p15:guide>
        <p15:guide id="5" orient="horz" pos="5900" userDrawn="1">
          <p15:clr>
            <a:srgbClr val="A4A3A4"/>
          </p15:clr>
        </p15:guide>
        <p15:guide id="6" pos="237" userDrawn="1">
          <p15:clr>
            <a:srgbClr val="A4A3A4"/>
          </p15:clr>
        </p15:guide>
        <p15:guide id="7" pos="4224" userDrawn="1">
          <p15:clr>
            <a:srgbClr val="A4A3A4"/>
          </p15:clr>
        </p15:guide>
        <p15:guide id="8" orient="horz" pos="67" userDrawn="1">
          <p15:clr>
            <a:srgbClr val="A4A3A4"/>
          </p15:clr>
        </p15:guide>
        <p15:guide id="9" orient="horz" pos="6125" userDrawn="1">
          <p15:clr>
            <a:srgbClr val="A4A3A4"/>
          </p15:clr>
        </p15:guide>
        <p15:guide id="10" pos="6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2652"/>
    <a:srgbClr val="B31166"/>
    <a:srgbClr val="EC6B24"/>
    <a:srgbClr val="FBD156"/>
    <a:srgbClr val="333333"/>
    <a:srgbClr val="0000FF"/>
    <a:srgbClr val="F2F4F3"/>
    <a:srgbClr val="BC4B23"/>
    <a:srgbClr val="E00202"/>
    <a:srgbClr val="9F5F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1D008D-042A-41E9-A689-A23B761E78DA}" v="9" dt="2024-01-09T14:52:28.9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3" d="100"/>
          <a:sy n="83" d="100"/>
        </p:scale>
        <p:origin x="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>
        <p:guide orient="horz" pos="354"/>
        <p:guide orient="horz" pos="81"/>
        <p:guide orient="horz" pos="5855"/>
        <p:guide orient="horz" pos="6196"/>
        <p:guide orient="horz" pos="5900"/>
        <p:guide pos="237"/>
        <p:guide pos="4224"/>
        <p:guide orient="horz" pos="67"/>
        <p:guide orient="horz" pos="6125"/>
        <p:guide pos="6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microsoft.com/office/2015/10/relationships/revisionInfo" Target="revisionInfo.xml"/><Relationship Id="rId10" Type="http://schemas.openxmlformats.org/officeDocument/2006/relationships/slide" Target="slides/slide1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grouperenault-my.sharepoint.com/personal/anthony_prefaut_renault_com/Documents/Bureau/Inventaire%20100%25%20Juin%20&#224;%20d&#233;cembre/Inventaire%20100%25%20juin%20&#224;%20d&#233;cembre%202023.xlsm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'Ramp up'!$B$5</c:f>
              <c:strCache>
                <c:ptCount val="1"/>
                <c:pt idx="0">
                  <c:v>A faire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'Ramp up'!$C$2:$N$2</c:f>
              <c:strCache>
                <c:ptCount val="12"/>
                <c:pt idx="0">
                  <c:v>Janvier</c:v>
                </c:pt>
                <c:pt idx="1">
                  <c:v>Février</c:v>
                </c:pt>
                <c:pt idx="2">
                  <c:v>Mars</c:v>
                </c:pt>
                <c:pt idx="3">
                  <c:v>Avril</c:v>
                </c:pt>
                <c:pt idx="4">
                  <c:v>Mai</c:v>
                </c:pt>
                <c:pt idx="5">
                  <c:v>Juin</c:v>
                </c:pt>
                <c:pt idx="6">
                  <c:v>Juillet</c:v>
                </c:pt>
                <c:pt idx="7">
                  <c:v>Août</c:v>
                </c:pt>
                <c:pt idx="8">
                  <c:v>Septembre</c:v>
                </c:pt>
                <c:pt idx="9">
                  <c:v>Octobre</c:v>
                </c:pt>
                <c:pt idx="10">
                  <c:v>Novembre</c:v>
                </c:pt>
                <c:pt idx="11">
                  <c:v>Décembre</c:v>
                </c:pt>
              </c:strCache>
            </c:strRef>
          </c:cat>
          <c:val>
            <c:numRef>
              <c:f>'Ramp up'!$C$5:$N$5</c:f>
              <c:numCache>
                <c:formatCode>_-* #\ ##0_-;\-* #\ ##0_-;_-* "-"??_-;_-@_-</c:formatCode>
                <c:ptCount val="12"/>
                <c:pt idx="0">
                  <c:v>24118.666666666664</c:v>
                </c:pt>
                <c:pt idx="1">
                  <c:v>48237.333333333328</c:v>
                </c:pt>
                <c:pt idx="2">
                  <c:v>72356</c:v>
                </c:pt>
                <c:pt idx="3">
                  <c:v>96474.666666666657</c:v>
                </c:pt>
                <c:pt idx="4">
                  <c:v>120593.33333333333</c:v>
                </c:pt>
                <c:pt idx="5">
                  <c:v>23650</c:v>
                </c:pt>
                <c:pt idx="6">
                  <c:v>47300</c:v>
                </c:pt>
                <c:pt idx="7">
                  <c:v>70650</c:v>
                </c:pt>
                <c:pt idx="8">
                  <c:v>94600</c:v>
                </c:pt>
                <c:pt idx="9">
                  <c:v>118250</c:v>
                </c:pt>
                <c:pt idx="10">
                  <c:v>146009</c:v>
                </c:pt>
                <c:pt idx="11">
                  <c:v>144712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B7-4525-93E2-3F73DE33A48F}"/>
            </c:ext>
          </c:extLst>
        </c:ser>
        <c:ser>
          <c:idx val="1"/>
          <c:order val="1"/>
          <c:tx>
            <c:strRef>
              <c:f>'Ramp up'!$B$6</c:f>
              <c:strCache>
                <c:ptCount val="1"/>
                <c:pt idx="0">
                  <c:v>Réalisé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4.146081004580309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6B7-4525-93E2-3F73DE33A48F}"/>
                </c:ext>
              </c:extLst>
            </c:dLbl>
            <c:dLbl>
              <c:idx val="1"/>
              <c:layout>
                <c:manualLayout>
                  <c:x val="-3.233354770290792E-17"/>
                  <c:y val="-2.048595028562613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6B7-4525-93E2-3F73DE33A48F}"/>
                </c:ext>
              </c:extLst>
            </c:dLbl>
            <c:dLbl>
              <c:idx val="2"/>
              <c:layout>
                <c:manualLayout>
                  <c:x val="0"/>
                  <c:y val="1.219378827646544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6B7-4525-93E2-3F73DE33A48F}"/>
                </c:ext>
              </c:extLst>
            </c:dLbl>
            <c:dLbl>
              <c:idx val="3"/>
              <c:layout>
                <c:manualLayout>
                  <c:x val="0"/>
                  <c:y val="-2.457091760588750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6B7-4525-93E2-3F73DE33A48F}"/>
                </c:ext>
              </c:extLst>
            </c:dLbl>
            <c:dLbl>
              <c:idx val="4"/>
              <c:layout>
                <c:manualLayout>
                  <c:x val="0"/>
                  <c:y val="-1.231601564510318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6B7-4525-93E2-3F73DE33A48F}"/>
                </c:ext>
              </c:extLst>
            </c:dLbl>
            <c:dLbl>
              <c:idx val="5"/>
              <c:layout>
                <c:manualLayout>
                  <c:x val="0"/>
                  <c:y val="-2.04859502856260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6B7-4525-93E2-3F73DE33A48F}"/>
                </c:ext>
              </c:extLst>
            </c:dLbl>
            <c:dLbl>
              <c:idx val="6"/>
              <c:layout>
                <c:manualLayout>
                  <c:x val="3.5273368606702589E-3"/>
                  <c:y val="-1.23160156451032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6B7-4525-93E2-3F73DE33A48F}"/>
                </c:ext>
              </c:extLst>
            </c:dLbl>
            <c:dLbl>
              <c:idx val="7"/>
              <c:layout>
                <c:manualLayout>
                  <c:x val="0"/>
                  <c:y val="-8.231048324841823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6B7-4525-93E2-3F73DE33A48F}"/>
                </c:ext>
              </c:extLst>
            </c:dLbl>
            <c:dLbl>
              <c:idx val="8"/>
              <c:layout>
                <c:manualLayout>
                  <c:x val="0"/>
                  <c:y val="-1.231601564510318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6B7-4525-93E2-3F73DE33A48F}"/>
                </c:ext>
              </c:extLst>
            </c:dLbl>
            <c:dLbl>
              <c:idx val="9"/>
              <c:layout>
                <c:manualLayout>
                  <c:x val="0"/>
                  <c:y val="-2.048595028562602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6B7-4525-93E2-3F73DE33A48F}"/>
                </c:ext>
              </c:extLst>
            </c:dLbl>
            <c:dLbl>
              <c:idx val="10"/>
              <c:layout>
                <c:manualLayout>
                  <c:x val="1.7636684303350969E-3"/>
                  <c:y val="-3.682581956667181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6B7-4525-93E2-3F73DE33A48F}"/>
                </c:ext>
              </c:extLst>
            </c:dLbl>
            <c:dLbl>
              <c:idx val="11"/>
              <c:layout>
                <c:manualLayout>
                  <c:x val="0"/>
                  <c:y val="-5.725065616797902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6B7-4525-93E2-3F73DE33A48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3"/>
                </a:solidFill>
                <a:round/>
              </a:ln>
              <a:effectLst/>
            </c:spPr>
            <c:trendlineType val="linear"/>
            <c:dispRSqr val="0"/>
            <c:dispEq val="0"/>
          </c:trendline>
          <c:cat>
            <c:strRef>
              <c:f>'Ramp up'!$C$2:$N$2</c:f>
              <c:strCache>
                <c:ptCount val="12"/>
                <c:pt idx="0">
                  <c:v>Janvier</c:v>
                </c:pt>
                <c:pt idx="1">
                  <c:v>Février</c:v>
                </c:pt>
                <c:pt idx="2">
                  <c:v>Mars</c:v>
                </c:pt>
                <c:pt idx="3">
                  <c:v>Avril</c:v>
                </c:pt>
                <c:pt idx="4">
                  <c:v>Mai</c:v>
                </c:pt>
                <c:pt idx="5">
                  <c:v>Juin</c:v>
                </c:pt>
                <c:pt idx="6">
                  <c:v>Juillet</c:v>
                </c:pt>
                <c:pt idx="7">
                  <c:v>Août</c:v>
                </c:pt>
                <c:pt idx="8">
                  <c:v>Septembre</c:v>
                </c:pt>
                <c:pt idx="9">
                  <c:v>Octobre</c:v>
                </c:pt>
                <c:pt idx="10">
                  <c:v>Novembre</c:v>
                </c:pt>
                <c:pt idx="11">
                  <c:v>Décembre</c:v>
                </c:pt>
              </c:strCache>
            </c:strRef>
          </c:cat>
          <c:val>
            <c:numRef>
              <c:f>'Ramp up'!$C$6:$N$6</c:f>
              <c:numCache>
                <c:formatCode>_-* #\ ##0_-;\-* #\ ##0_-;_-* "-"??_-;_-@_-</c:formatCode>
                <c:ptCount val="12"/>
                <c:pt idx="0">
                  <c:v>59896</c:v>
                </c:pt>
                <c:pt idx="1">
                  <c:v>67277</c:v>
                </c:pt>
                <c:pt idx="2">
                  <c:v>78031</c:v>
                </c:pt>
                <c:pt idx="3">
                  <c:v>117952</c:v>
                </c:pt>
                <c:pt idx="4">
                  <c:v>140467</c:v>
                </c:pt>
                <c:pt idx="5">
                  <c:v>48363</c:v>
                </c:pt>
                <c:pt idx="6">
                  <c:v>67154</c:v>
                </c:pt>
                <c:pt idx="7">
                  <c:v>89498</c:v>
                </c:pt>
                <c:pt idx="8">
                  <c:v>112397</c:v>
                </c:pt>
                <c:pt idx="9">
                  <c:v>127785</c:v>
                </c:pt>
                <c:pt idx="10">
                  <c:v>146007</c:v>
                </c:pt>
                <c:pt idx="11">
                  <c:v>144712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F6B7-4525-93E2-3F73DE33A48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99"/>
        <c:axId val="789640224"/>
        <c:axId val="789639568"/>
      </c:barChart>
      <c:catAx>
        <c:axId val="789640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89639568"/>
        <c:crosses val="autoZero"/>
        <c:auto val="1"/>
        <c:lblAlgn val="ctr"/>
        <c:lblOffset val="100"/>
        <c:noMultiLvlLbl val="0"/>
      </c:catAx>
      <c:valAx>
        <c:axId val="789639568"/>
        <c:scaling>
          <c:orientation val="minMax"/>
          <c:max val="18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_-* #\ ##0_-;\-* #\ 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89640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0.42529</cdr:x>
      <cdr:y>0</cdr:y>
    </cdr:from>
    <cdr:to>
      <cdr:x>0.57661</cdr:x>
      <cdr:y>0.13244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81F8684F-8167-3D0E-953A-8E25192BA636}"/>
            </a:ext>
          </a:extLst>
        </cdr:cNvPr>
        <cdr:cNvSpPr/>
      </cdr:nvSpPr>
      <cdr:spPr>
        <a:xfrm xmlns:a="http://schemas.openxmlformats.org/drawingml/2006/main">
          <a:off x="3736291" y="0"/>
          <a:ext cx="1329338" cy="40728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solidFill>
            <a:schemeClr val="bg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fr-FR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7"/>
          <p:cNvSpPr txBox="1">
            <a:spLocks/>
          </p:cNvSpPr>
          <p:nvPr/>
        </p:nvSpPr>
        <p:spPr>
          <a:xfrm>
            <a:off x="101935" y="68877"/>
            <a:ext cx="6343034" cy="32457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rgbClr val="F7B100"/>
              </a:buClr>
              <a:defRPr/>
            </a:pPr>
            <a:r>
              <a:rPr lang="fr-FR"/>
              <a:t>MODIFIEZ LES STYLES DU TEXTE DU MASQUE</a:t>
            </a:r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4849119" y="9611531"/>
            <a:ext cx="259581" cy="118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fld id="{78210625-ECA7-4862-B00E-5DC0AA3A3D4E}" type="slidenum">
              <a:rPr sz="600" b="0" noProof="1">
                <a:solidFill>
                  <a:schemeClr val="tx1"/>
                </a:solidFill>
              </a:rPr>
              <a:pPr/>
              <a:t>‹N°›</a:t>
            </a:fld>
            <a:endParaRPr lang="fr-FR" sz="400" b="0" noProof="1">
              <a:solidFill>
                <a:schemeClr val="tx1"/>
              </a:solidFill>
            </a:endParaRPr>
          </a:p>
        </p:txBody>
      </p:sp>
      <p:grpSp>
        <p:nvGrpSpPr>
          <p:cNvPr id="60" name="Groupe 59"/>
          <p:cNvGrpSpPr>
            <a:grpSpLocks noChangeAspect="1"/>
          </p:cNvGrpSpPr>
          <p:nvPr/>
        </p:nvGrpSpPr>
        <p:grpSpPr>
          <a:xfrm>
            <a:off x="5650198" y="9597866"/>
            <a:ext cx="1051036" cy="120783"/>
            <a:chOff x="7712075" y="4803775"/>
            <a:chExt cx="1214438" cy="127001"/>
          </a:xfrm>
        </p:grpSpPr>
        <p:sp>
          <p:nvSpPr>
            <p:cNvPr id="61" name="Freeform 5"/>
            <p:cNvSpPr>
              <a:spLocks/>
            </p:cNvSpPr>
            <p:nvPr userDrawn="1"/>
          </p:nvSpPr>
          <p:spPr bwMode="auto">
            <a:xfrm>
              <a:off x="7712075" y="4803775"/>
              <a:ext cx="80963" cy="127000"/>
            </a:xfrm>
            <a:custGeom>
              <a:avLst/>
              <a:gdLst>
                <a:gd name="T0" fmla="*/ 105 w 153"/>
                <a:gd name="T1" fmla="*/ 73 h 240"/>
                <a:gd name="T2" fmla="*/ 103 w 153"/>
                <a:gd name="T3" fmla="*/ 60 h 240"/>
                <a:gd name="T4" fmla="*/ 99 w 153"/>
                <a:gd name="T5" fmla="*/ 48 h 240"/>
                <a:gd name="T6" fmla="*/ 90 w 153"/>
                <a:gd name="T7" fmla="*/ 37 h 240"/>
                <a:gd name="T8" fmla="*/ 78 w 153"/>
                <a:gd name="T9" fmla="*/ 34 h 240"/>
                <a:gd name="T10" fmla="*/ 71 w 153"/>
                <a:gd name="T11" fmla="*/ 35 h 240"/>
                <a:gd name="T12" fmla="*/ 64 w 153"/>
                <a:gd name="T13" fmla="*/ 38 h 240"/>
                <a:gd name="T14" fmla="*/ 59 w 153"/>
                <a:gd name="T15" fmla="*/ 45 h 240"/>
                <a:gd name="T16" fmla="*/ 51 w 153"/>
                <a:gd name="T17" fmla="*/ 64 h 240"/>
                <a:gd name="T18" fmla="*/ 47 w 153"/>
                <a:gd name="T19" fmla="*/ 95 h 240"/>
                <a:gd name="T20" fmla="*/ 47 w 153"/>
                <a:gd name="T21" fmla="*/ 115 h 240"/>
                <a:gd name="T22" fmla="*/ 48 w 153"/>
                <a:gd name="T23" fmla="*/ 153 h 240"/>
                <a:gd name="T24" fmla="*/ 53 w 153"/>
                <a:gd name="T25" fmla="*/ 181 h 240"/>
                <a:gd name="T26" fmla="*/ 60 w 153"/>
                <a:gd name="T27" fmla="*/ 196 h 240"/>
                <a:gd name="T28" fmla="*/ 66 w 153"/>
                <a:gd name="T29" fmla="*/ 203 h 240"/>
                <a:gd name="T30" fmla="*/ 74 w 153"/>
                <a:gd name="T31" fmla="*/ 206 h 240"/>
                <a:gd name="T32" fmla="*/ 79 w 153"/>
                <a:gd name="T33" fmla="*/ 206 h 240"/>
                <a:gd name="T34" fmla="*/ 88 w 153"/>
                <a:gd name="T35" fmla="*/ 204 h 240"/>
                <a:gd name="T36" fmla="*/ 97 w 153"/>
                <a:gd name="T37" fmla="*/ 196 h 240"/>
                <a:gd name="T38" fmla="*/ 104 w 153"/>
                <a:gd name="T39" fmla="*/ 185 h 240"/>
                <a:gd name="T40" fmla="*/ 107 w 153"/>
                <a:gd name="T41" fmla="*/ 169 h 240"/>
                <a:gd name="T42" fmla="*/ 77 w 153"/>
                <a:gd name="T43" fmla="*/ 146 h 240"/>
                <a:gd name="T44" fmla="*/ 153 w 153"/>
                <a:gd name="T45" fmla="*/ 111 h 240"/>
                <a:gd name="T46" fmla="*/ 118 w 153"/>
                <a:gd name="T47" fmla="*/ 236 h 240"/>
                <a:gd name="T48" fmla="*/ 117 w 153"/>
                <a:gd name="T49" fmla="*/ 215 h 240"/>
                <a:gd name="T50" fmla="*/ 113 w 153"/>
                <a:gd name="T51" fmla="*/ 221 h 240"/>
                <a:gd name="T52" fmla="*/ 103 w 153"/>
                <a:gd name="T53" fmla="*/ 231 h 240"/>
                <a:gd name="T54" fmla="*/ 91 w 153"/>
                <a:gd name="T55" fmla="*/ 237 h 240"/>
                <a:gd name="T56" fmla="*/ 77 w 153"/>
                <a:gd name="T57" fmla="*/ 240 h 240"/>
                <a:gd name="T58" fmla="*/ 69 w 153"/>
                <a:gd name="T59" fmla="*/ 240 h 240"/>
                <a:gd name="T60" fmla="*/ 50 w 153"/>
                <a:gd name="T61" fmla="*/ 238 h 240"/>
                <a:gd name="T62" fmla="*/ 33 w 153"/>
                <a:gd name="T63" fmla="*/ 233 h 240"/>
                <a:gd name="T64" fmla="*/ 21 w 153"/>
                <a:gd name="T65" fmla="*/ 223 h 240"/>
                <a:gd name="T66" fmla="*/ 13 w 153"/>
                <a:gd name="T67" fmla="*/ 209 h 240"/>
                <a:gd name="T68" fmla="*/ 6 w 153"/>
                <a:gd name="T69" fmla="*/ 191 h 240"/>
                <a:gd name="T70" fmla="*/ 3 w 153"/>
                <a:gd name="T71" fmla="*/ 170 h 240"/>
                <a:gd name="T72" fmla="*/ 0 w 153"/>
                <a:gd name="T73" fmla="*/ 117 h 240"/>
                <a:gd name="T74" fmla="*/ 1 w 153"/>
                <a:gd name="T75" fmla="*/ 90 h 240"/>
                <a:gd name="T76" fmla="*/ 4 w 153"/>
                <a:gd name="T77" fmla="*/ 66 h 240"/>
                <a:gd name="T78" fmla="*/ 9 w 153"/>
                <a:gd name="T79" fmla="*/ 46 h 240"/>
                <a:gd name="T80" fmla="*/ 16 w 153"/>
                <a:gd name="T81" fmla="*/ 29 h 240"/>
                <a:gd name="T82" fmla="*/ 27 w 153"/>
                <a:gd name="T83" fmla="*/ 16 h 240"/>
                <a:gd name="T84" fmla="*/ 40 w 153"/>
                <a:gd name="T85" fmla="*/ 7 h 240"/>
                <a:gd name="T86" fmla="*/ 58 w 153"/>
                <a:gd name="T87" fmla="*/ 2 h 240"/>
                <a:gd name="T88" fmla="*/ 78 w 153"/>
                <a:gd name="T89" fmla="*/ 0 h 240"/>
                <a:gd name="T90" fmla="*/ 87 w 153"/>
                <a:gd name="T91" fmla="*/ 0 h 240"/>
                <a:gd name="T92" fmla="*/ 103 w 153"/>
                <a:gd name="T93" fmla="*/ 2 h 240"/>
                <a:gd name="T94" fmla="*/ 117 w 153"/>
                <a:gd name="T95" fmla="*/ 7 h 240"/>
                <a:gd name="T96" fmla="*/ 129 w 153"/>
                <a:gd name="T97" fmla="*/ 14 h 240"/>
                <a:gd name="T98" fmla="*/ 137 w 153"/>
                <a:gd name="T99" fmla="*/ 23 h 240"/>
                <a:gd name="T100" fmla="*/ 144 w 153"/>
                <a:gd name="T101" fmla="*/ 35 h 240"/>
                <a:gd name="T102" fmla="*/ 148 w 153"/>
                <a:gd name="T103" fmla="*/ 49 h 240"/>
                <a:gd name="T104" fmla="*/ 150 w 153"/>
                <a:gd name="T105" fmla="*/ 7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3" h="240">
                  <a:moveTo>
                    <a:pt x="105" y="73"/>
                  </a:moveTo>
                  <a:lnTo>
                    <a:pt x="105" y="73"/>
                  </a:lnTo>
                  <a:lnTo>
                    <a:pt x="104" y="67"/>
                  </a:lnTo>
                  <a:lnTo>
                    <a:pt x="103" y="60"/>
                  </a:lnTo>
                  <a:lnTo>
                    <a:pt x="101" y="53"/>
                  </a:lnTo>
                  <a:lnTo>
                    <a:pt x="99" y="48"/>
                  </a:lnTo>
                  <a:lnTo>
                    <a:pt x="95" y="42"/>
                  </a:lnTo>
                  <a:lnTo>
                    <a:pt x="90" y="37"/>
                  </a:lnTo>
                  <a:lnTo>
                    <a:pt x="85" y="35"/>
                  </a:lnTo>
                  <a:lnTo>
                    <a:pt x="78" y="34"/>
                  </a:lnTo>
                  <a:lnTo>
                    <a:pt x="78" y="34"/>
                  </a:lnTo>
                  <a:lnTo>
                    <a:pt x="71" y="35"/>
                  </a:lnTo>
                  <a:lnTo>
                    <a:pt x="67" y="36"/>
                  </a:lnTo>
                  <a:lnTo>
                    <a:pt x="64" y="38"/>
                  </a:lnTo>
                  <a:lnTo>
                    <a:pt x="61" y="42"/>
                  </a:lnTo>
                  <a:lnTo>
                    <a:pt x="59" y="45"/>
                  </a:lnTo>
                  <a:lnTo>
                    <a:pt x="54" y="53"/>
                  </a:lnTo>
                  <a:lnTo>
                    <a:pt x="51" y="64"/>
                  </a:lnTo>
                  <a:lnTo>
                    <a:pt x="49" y="78"/>
                  </a:lnTo>
                  <a:lnTo>
                    <a:pt x="47" y="95"/>
                  </a:lnTo>
                  <a:lnTo>
                    <a:pt x="47" y="115"/>
                  </a:lnTo>
                  <a:lnTo>
                    <a:pt x="47" y="115"/>
                  </a:lnTo>
                  <a:lnTo>
                    <a:pt x="47" y="135"/>
                  </a:lnTo>
                  <a:lnTo>
                    <a:pt x="48" y="153"/>
                  </a:lnTo>
                  <a:lnTo>
                    <a:pt x="50" y="168"/>
                  </a:lnTo>
                  <a:lnTo>
                    <a:pt x="53" y="181"/>
                  </a:lnTo>
                  <a:lnTo>
                    <a:pt x="57" y="192"/>
                  </a:lnTo>
                  <a:lnTo>
                    <a:pt x="60" y="196"/>
                  </a:lnTo>
                  <a:lnTo>
                    <a:pt x="63" y="199"/>
                  </a:lnTo>
                  <a:lnTo>
                    <a:pt x="66" y="203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lnTo>
                    <a:pt x="83" y="206"/>
                  </a:lnTo>
                  <a:lnTo>
                    <a:pt x="88" y="204"/>
                  </a:lnTo>
                  <a:lnTo>
                    <a:pt x="93" y="201"/>
                  </a:lnTo>
                  <a:lnTo>
                    <a:pt x="97" y="196"/>
                  </a:lnTo>
                  <a:lnTo>
                    <a:pt x="101" y="191"/>
                  </a:lnTo>
                  <a:lnTo>
                    <a:pt x="104" y="185"/>
                  </a:lnTo>
                  <a:lnTo>
                    <a:pt x="107" y="178"/>
                  </a:lnTo>
                  <a:lnTo>
                    <a:pt x="107" y="169"/>
                  </a:lnTo>
                  <a:lnTo>
                    <a:pt x="107" y="146"/>
                  </a:lnTo>
                  <a:lnTo>
                    <a:pt x="77" y="146"/>
                  </a:lnTo>
                  <a:lnTo>
                    <a:pt x="77" y="111"/>
                  </a:lnTo>
                  <a:lnTo>
                    <a:pt x="153" y="111"/>
                  </a:lnTo>
                  <a:lnTo>
                    <a:pt x="153" y="236"/>
                  </a:lnTo>
                  <a:lnTo>
                    <a:pt x="118" y="236"/>
                  </a:lnTo>
                  <a:lnTo>
                    <a:pt x="118" y="215"/>
                  </a:lnTo>
                  <a:lnTo>
                    <a:pt x="117" y="215"/>
                  </a:lnTo>
                  <a:lnTo>
                    <a:pt x="117" y="215"/>
                  </a:lnTo>
                  <a:lnTo>
                    <a:pt x="113" y="221"/>
                  </a:lnTo>
                  <a:lnTo>
                    <a:pt x="108" y="226"/>
                  </a:lnTo>
                  <a:lnTo>
                    <a:pt x="103" y="231"/>
                  </a:lnTo>
                  <a:lnTo>
                    <a:pt x="97" y="234"/>
                  </a:lnTo>
                  <a:lnTo>
                    <a:pt x="91" y="237"/>
                  </a:lnTo>
                  <a:lnTo>
                    <a:pt x="84" y="239"/>
                  </a:lnTo>
                  <a:lnTo>
                    <a:pt x="77" y="240"/>
                  </a:lnTo>
                  <a:lnTo>
                    <a:pt x="69" y="240"/>
                  </a:lnTo>
                  <a:lnTo>
                    <a:pt x="69" y="240"/>
                  </a:lnTo>
                  <a:lnTo>
                    <a:pt x="59" y="240"/>
                  </a:lnTo>
                  <a:lnTo>
                    <a:pt x="50" y="238"/>
                  </a:lnTo>
                  <a:lnTo>
                    <a:pt x="41" y="236"/>
                  </a:lnTo>
                  <a:lnTo>
                    <a:pt x="33" y="233"/>
                  </a:lnTo>
                  <a:lnTo>
                    <a:pt x="27" y="228"/>
                  </a:lnTo>
                  <a:lnTo>
                    <a:pt x="21" y="223"/>
                  </a:lnTo>
                  <a:lnTo>
                    <a:pt x="17" y="217"/>
                  </a:lnTo>
                  <a:lnTo>
                    <a:pt x="13" y="209"/>
                  </a:lnTo>
                  <a:lnTo>
                    <a:pt x="9" y="201"/>
                  </a:lnTo>
                  <a:lnTo>
                    <a:pt x="6" y="191"/>
                  </a:lnTo>
                  <a:lnTo>
                    <a:pt x="4" y="181"/>
                  </a:lnTo>
                  <a:lnTo>
                    <a:pt x="3" y="170"/>
                  </a:lnTo>
                  <a:lnTo>
                    <a:pt x="1" y="146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1" y="90"/>
                  </a:lnTo>
                  <a:lnTo>
                    <a:pt x="2" y="78"/>
                  </a:lnTo>
                  <a:lnTo>
                    <a:pt x="4" y="66"/>
                  </a:lnTo>
                  <a:lnTo>
                    <a:pt x="6" y="56"/>
                  </a:lnTo>
                  <a:lnTo>
                    <a:pt x="9" y="46"/>
                  </a:lnTo>
                  <a:lnTo>
                    <a:pt x="12" y="37"/>
                  </a:lnTo>
                  <a:lnTo>
                    <a:pt x="16" y="29"/>
                  </a:lnTo>
                  <a:lnTo>
                    <a:pt x="21" y="22"/>
                  </a:lnTo>
                  <a:lnTo>
                    <a:pt x="27" y="16"/>
                  </a:lnTo>
                  <a:lnTo>
                    <a:pt x="33" y="11"/>
                  </a:lnTo>
                  <a:lnTo>
                    <a:pt x="40" y="7"/>
                  </a:lnTo>
                  <a:lnTo>
                    <a:pt x="49" y="4"/>
                  </a:lnTo>
                  <a:lnTo>
                    <a:pt x="58" y="2"/>
                  </a:lnTo>
                  <a:lnTo>
                    <a:pt x="67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87" y="0"/>
                  </a:lnTo>
                  <a:lnTo>
                    <a:pt x="95" y="1"/>
                  </a:lnTo>
                  <a:lnTo>
                    <a:pt x="103" y="2"/>
                  </a:lnTo>
                  <a:lnTo>
                    <a:pt x="110" y="4"/>
                  </a:lnTo>
                  <a:lnTo>
                    <a:pt x="117" y="7"/>
                  </a:lnTo>
                  <a:lnTo>
                    <a:pt x="123" y="10"/>
                  </a:lnTo>
                  <a:lnTo>
                    <a:pt x="129" y="14"/>
                  </a:lnTo>
                  <a:lnTo>
                    <a:pt x="133" y="18"/>
                  </a:lnTo>
                  <a:lnTo>
                    <a:pt x="137" y="23"/>
                  </a:lnTo>
                  <a:lnTo>
                    <a:pt x="141" y="29"/>
                  </a:lnTo>
                  <a:lnTo>
                    <a:pt x="144" y="35"/>
                  </a:lnTo>
                  <a:lnTo>
                    <a:pt x="146" y="42"/>
                  </a:lnTo>
                  <a:lnTo>
                    <a:pt x="148" y="49"/>
                  </a:lnTo>
                  <a:lnTo>
                    <a:pt x="149" y="57"/>
                  </a:lnTo>
                  <a:lnTo>
                    <a:pt x="150" y="73"/>
                  </a:lnTo>
                  <a:lnTo>
                    <a:pt x="105" y="73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2" name="Freeform 6"/>
            <p:cNvSpPr>
              <a:spLocks noEditPoints="1"/>
            </p:cNvSpPr>
            <p:nvPr userDrawn="1"/>
          </p:nvSpPr>
          <p:spPr bwMode="auto">
            <a:xfrm>
              <a:off x="7810500" y="4805363"/>
              <a:ext cx="82550" cy="123825"/>
            </a:xfrm>
            <a:custGeom>
              <a:avLst/>
              <a:gdLst>
                <a:gd name="T0" fmla="*/ 86 w 157"/>
                <a:gd name="T1" fmla="*/ 0 h 232"/>
                <a:gd name="T2" fmla="*/ 99 w 157"/>
                <a:gd name="T3" fmla="*/ 1 h 232"/>
                <a:gd name="T4" fmla="*/ 123 w 157"/>
                <a:gd name="T5" fmla="*/ 9 h 232"/>
                <a:gd name="T6" fmla="*/ 131 w 157"/>
                <a:gd name="T7" fmla="*/ 15 h 232"/>
                <a:gd name="T8" fmla="*/ 138 w 157"/>
                <a:gd name="T9" fmla="*/ 23 h 232"/>
                <a:gd name="T10" fmla="*/ 143 w 157"/>
                <a:gd name="T11" fmla="*/ 33 h 232"/>
                <a:gd name="T12" fmla="*/ 147 w 157"/>
                <a:gd name="T13" fmla="*/ 46 h 232"/>
                <a:gd name="T14" fmla="*/ 148 w 157"/>
                <a:gd name="T15" fmla="*/ 60 h 232"/>
                <a:gd name="T16" fmla="*/ 145 w 157"/>
                <a:gd name="T17" fmla="*/ 81 h 232"/>
                <a:gd name="T18" fmla="*/ 138 w 157"/>
                <a:gd name="T19" fmla="*/ 98 h 232"/>
                <a:gd name="T20" fmla="*/ 126 w 157"/>
                <a:gd name="T21" fmla="*/ 110 h 232"/>
                <a:gd name="T22" fmla="*/ 108 w 157"/>
                <a:gd name="T23" fmla="*/ 118 h 232"/>
                <a:gd name="T24" fmla="*/ 108 w 157"/>
                <a:gd name="T25" fmla="*/ 118 h 232"/>
                <a:gd name="T26" fmla="*/ 128 w 157"/>
                <a:gd name="T27" fmla="*/ 124 h 232"/>
                <a:gd name="T28" fmla="*/ 135 w 157"/>
                <a:gd name="T29" fmla="*/ 129 h 232"/>
                <a:gd name="T30" fmla="*/ 139 w 157"/>
                <a:gd name="T31" fmla="*/ 137 h 232"/>
                <a:gd name="T32" fmla="*/ 145 w 157"/>
                <a:gd name="T33" fmla="*/ 157 h 232"/>
                <a:gd name="T34" fmla="*/ 146 w 157"/>
                <a:gd name="T35" fmla="*/ 188 h 232"/>
                <a:gd name="T36" fmla="*/ 147 w 157"/>
                <a:gd name="T37" fmla="*/ 205 h 232"/>
                <a:gd name="T38" fmla="*/ 150 w 157"/>
                <a:gd name="T39" fmla="*/ 221 h 232"/>
                <a:gd name="T40" fmla="*/ 154 w 157"/>
                <a:gd name="T41" fmla="*/ 228 h 232"/>
                <a:gd name="T42" fmla="*/ 157 w 157"/>
                <a:gd name="T43" fmla="*/ 232 h 232"/>
                <a:gd name="T44" fmla="*/ 106 w 157"/>
                <a:gd name="T45" fmla="*/ 232 h 232"/>
                <a:gd name="T46" fmla="*/ 101 w 157"/>
                <a:gd name="T47" fmla="*/ 221 h 232"/>
                <a:gd name="T48" fmla="*/ 100 w 157"/>
                <a:gd name="T49" fmla="*/ 208 h 232"/>
                <a:gd name="T50" fmla="*/ 99 w 157"/>
                <a:gd name="T51" fmla="*/ 163 h 232"/>
                <a:gd name="T52" fmla="*/ 97 w 157"/>
                <a:gd name="T53" fmla="*/ 151 h 232"/>
                <a:gd name="T54" fmla="*/ 92 w 157"/>
                <a:gd name="T55" fmla="*/ 142 h 232"/>
                <a:gd name="T56" fmla="*/ 83 w 157"/>
                <a:gd name="T57" fmla="*/ 136 h 232"/>
                <a:gd name="T58" fmla="*/ 71 w 157"/>
                <a:gd name="T59" fmla="*/ 134 h 232"/>
                <a:gd name="T60" fmla="*/ 47 w 157"/>
                <a:gd name="T61" fmla="*/ 232 h 232"/>
                <a:gd name="T62" fmla="*/ 0 w 157"/>
                <a:gd name="T63" fmla="*/ 0 h 232"/>
                <a:gd name="T64" fmla="*/ 66 w 157"/>
                <a:gd name="T65" fmla="*/ 101 h 232"/>
                <a:gd name="T66" fmla="*/ 74 w 157"/>
                <a:gd name="T67" fmla="*/ 101 h 232"/>
                <a:gd name="T68" fmla="*/ 87 w 157"/>
                <a:gd name="T69" fmla="*/ 97 h 232"/>
                <a:gd name="T70" fmla="*/ 95 w 157"/>
                <a:gd name="T71" fmla="*/ 89 h 232"/>
                <a:gd name="T72" fmla="*/ 100 w 157"/>
                <a:gd name="T73" fmla="*/ 75 h 232"/>
                <a:gd name="T74" fmla="*/ 100 w 157"/>
                <a:gd name="T75" fmla="*/ 67 h 232"/>
                <a:gd name="T76" fmla="*/ 98 w 157"/>
                <a:gd name="T77" fmla="*/ 53 h 232"/>
                <a:gd name="T78" fmla="*/ 92 w 157"/>
                <a:gd name="T79" fmla="*/ 43 h 232"/>
                <a:gd name="T80" fmla="*/ 82 w 157"/>
                <a:gd name="T81" fmla="*/ 37 h 232"/>
                <a:gd name="T82" fmla="*/ 68 w 157"/>
                <a:gd name="T83" fmla="*/ 34 h 232"/>
                <a:gd name="T84" fmla="*/ 47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6" y="0"/>
                  </a:lnTo>
                  <a:lnTo>
                    <a:pt x="86" y="0"/>
                  </a:lnTo>
                  <a:lnTo>
                    <a:pt x="99" y="1"/>
                  </a:lnTo>
                  <a:lnTo>
                    <a:pt x="112" y="4"/>
                  </a:lnTo>
                  <a:lnTo>
                    <a:pt x="123" y="9"/>
                  </a:lnTo>
                  <a:lnTo>
                    <a:pt x="127" y="12"/>
                  </a:lnTo>
                  <a:lnTo>
                    <a:pt x="131" y="15"/>
                  </a:lnTo>
                  <a:lnTo>
                    <a:pt x="135" y="19"/>
                  </a:lnTo>
                  <a:lnTo>
                    <a:pt x="138" y="23"/>
                  </a:lnTo>
                  <a:lnTo>
                    <a:pt x="141" y="28"/>
                  </a:lnTo>
                  <a:lnTo>
                    <a:pt x="143" y="33"/>
                  </a:lnTo>
                  <a:lnTo>
                    <a:pt x="145" y="40"/>
                  </a:lnTo>
                  <a:lnTo>
                    <a:pt x="147" y="46"/>
                  </a:lnTo>
                  <a:lnTo>
                    <a:pt x="148" y="60"/>
                  </a:lnTo>
                  <a:lnTo>
                    <a:pt x="148" y="60"/>
                  </a:lnTo>
                  <a:lnTo>
                    <a:pt x="147" y="71"/>
                  </a:lnTo>
                  <a:lnTo>
                    <a:pt x="145" y="81"/>
                  </a:lnTo>
                  <a:lnTo>
                    <a:pt x="142" y="90"/>
                  </a:lnTo>
                  <a:lnTo>
                    <a:pt x="138" y="98"/>
                  </a:lnTo>
                  <a:lnTo>
                    <a:pt x="133" y="104"/>
                  </a:lnTo>
                  <a:lnTo>
                    <a:pt x="126" y="110"/>
                  </a:lnTo>
                  <a:lnTo>
                    <a:pt x="119" y="114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20" y="120"/>
                  </a:lnTo>
                  <a:lnTo>
                    <a:pt x="128" y="124"/>
                  </a:lnTo>
                  <a:lnTo>
                    <a:pt x="132" y="126"/>
                  </a:lnTo>
                  <a:lnTo>
                    <a:pt x="135" y="129"/>
                  </a:lnTo>
                  <a:lnTo>
                    <a:pt x="137" y="133"/>
                  </a:lnTo>
                  <a:lnTo>
                    <a:pt x="139" y="137"/>
                  </a:lnTo>
                  <a:lnTo>
                    <a:pt x="143" y="146"/>
                  </a:lnTo>
                  <a:lnTo>
                    <a:pt x="145" y="157"/>
                  </a:lnTo>
                  <a:lnTo>
                    <a:pt x="146" y="171"/>
                  </a:lnTo>
                  <a:lnTo>
                    <a:pt x="146" y="188"/>
                  </a:lnTo>
                  <a:lnTo>
                    <a:pt x="146" y="188"/>
                  </a:lnTo>
                  <a:lnTo>
                    <a:pt x="147" y="205"/>
                  </a:lnTo>
                  <a:lnTo>
                    <a:pt x="148" y="217"/>
                  </a:lnTo>
                  <a:lnTo>
                    <a:pt x="150" y="221"/>
                  </a:lnTo>
                  <a:lnTo>
                    <a:pt x="151" y="225"/>
                  </a:lnTo>
                  <a:lnTo>
                    <a:pt x="154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6" y="232"/>
                  </a:lnTo>
                  <a:lnTo>
                    <a:pt x="106" y="232"/>
                  </a:lnTo>
                  <a:lnTo>
                    <a:pt x="103" y="227"/>
                  </a:lnTo>
                  <a:lnTo>
                    <a:pt x="101" y="221"/>
                  </a:lnTo>
                  <a:lnTo>
                    <a:pt x="100" y="215"/>
                  </a:lnTo>
                  <a:lnTo>
                    <a:pt x="100" y="208"/>
                  </a:lnTo>
                  <a:lnTo>
                    <a:pt x="99" y="163"/>
                  </a:lnTo>
                  <a:lnTo>
                    <a:pt x="99" y="163"/>
                  </a:lnTo>
                  <a:lnTo>
                    <a:pt x="98" y="157"/>
                  </a:lnTo>
                  <a:lnTo>
                    <a:pt x="97" y="151"/>
                  </a:lnTo>
                  <a:lnTo>
                    <a:pt x="95" y="146"/>
                  </a:lnTo>
                  <a:lnTo>
                    <a:pt x="92" y="142"/>
                  </a:lnTo>
                  <a:lnTo>
                    <a:pt x="88" y="139"/>
                  </a:lnTo>
                  <a:lnTo>
                    <a:pt x="83" y="136"/>
                  </a:lnTo>
                  <a:lnTo>
                    <a:pt x="78" y="135"/>
                  </a:lnTo>
                  <a:lnTo>
                    <a:pt x="71" y="134"/>
                  </a:lnTo>
                  <a:lnTo>
                    <a:pt x="47" y="134"/>
                  </a:lnTo>
                  <a:lnTo>
                    <a:pt x="47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7" y="101"/>
                  </a:moveTo>
                  <a:lnTo>
                    <a:pt x="66" y="101"/>
                  </a:lnTo>
                  <a:lnTo>
                    <a:pt x="66" y="101"/>
                  </a:lnTo>
                  <a:lnTo>
                    <a:pt x="74" y="101"/>
                  </a:lnTo>
                  <a:lnTo>
                    <a:pt x="81" y="99"/>
                  </a:lnTo>
                  <a:lnTo>
                    <a:pt x="87" y="97"/>
                  </a:lnTo>
                  <a:lnTo>
                    <a:pt x="91" y="93"/>
                  </a:lnTo>
                  <a:lnTo>
                    <a:pt x="95" y="89"/>
                  </a:lnTo>
                  <a:lnTo>
                    <a:pt x="98" y="83"/>
                  </a:lnTo>
                  <a:lnTo>
                    <a:pt x="100" y="75"/>
                  </a:lnTo>
                  <a:lnTo>
                    <a:pt x="100" y="67"/>
                  </a:lnTo>
                  <a:lnTo>
                    <a:pt x="100" y="67"/>
                  </a:lnTo>
                  <a:lnTo>
                    <a:pt x="100" y="59"/>
                  </a:lnTo>
                  <a:lnTo>
                    <a:pt x="98" y="53"/>
                  </a:lnTo>
                  <a:lnTo>
                    <a:pt x="96" y="48"/>
                  </a:lnTo>
                  <a:lnTo>
                    <a:pt x="92" y="43"/>
                  </a:lnTo>
                  <a:lnTo>
                    <a:pt x="88" y="40"/>
                  </a:lnTo>
                  <a:lnTo>
                    <a:pt x="82" y="37"/>
                  </a:lnTo>
                  <a:lnTo>
                    <a:pt x="76" y="35"/>
                  </a:lnTo>
                  <a:lnTo>
                    <a:pt x="68" y="34"/>
                  </a:lnTo>
                  <a:lnTo>
                    <a:pt x="47" y="34"/>
                  </a:lnTo>
                  <a:lnTo>
                    <a:pt x="47" y="101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3" name="Freeform 7"/>
            <p:cNvSpPr>
              <a:spLocks noEditPoints="1"/>
            </p:cNvSpPr>
            <p:nvPr userDrawn="1"/>
          </p:nvSpPr>
          <p:spPr bwMode="auto">
            <a:xfrm>
              <a:off x="7904163" y="4803775"/>
              <a:ext cx="84138" cy="127000"/>
            </a:xfrm>
            <a:custGeom>
              <a:avLst/>
              <a:gdLst>
                <a:gd name="T0" fmla="*/ 79 w 158"/>
                <a:gd name="T1" fmla="*/ 0 h 240"/>
                <a:gd name="T2" fmla="*/ 102 w 158"/>
                <a:gd name="T3" fmla="*/ 2 h 240"/>
                <a:gd name="T4" fmla="*/ 122 w 158"/>
                <a:gd name="T5" fmla="*/ 8 h 240"/>
                <a:gd name="T6" fmla="*/ 135 w 158"/>
                <a:gd name="T7" fmla="*/ 19 h 240"/>
                <a:gd name="T8" fmla="*/ 145 w 158"/>
                <a:gd name="T9" fmla="*/ 33 h 240"/>
                <a:gd name="T10" fmla="*/ 152 w 158"/>
                <a:gd name="T11" fmla="*/ 51 h 240"/>
                <a:gd name="T12" fmla="*/ 156 w 158"/>
                <a:gd name="T13" fmla="*/ 72 h 240"/>
                <a:gd name="T14" fmla="*/ 158 w 158"/>
                <a:gd name="T15" fmla="*/ 121 h 240"/>
                <a:gd name="T16" fmla="*/ 158 w 158"/>
                <a:gd name="T17" fmla="*/ 146 h 240"/>
                <a:gd name="T18" fmla="*/ 154 w 158"/>
                <a:gd name="T19" fmla="*/ 179 h 240"/>
                <a:gd name="T20" fmla="*/ 149 w 158"/>
                <a:gd name="T21" fmla="*/ 198 h 240"/>
                <a:gd name="T22" fmla="*/ 141 w 158"/>
                <a:gd name="T23" fmla="*/ 215 h 240"/>
                <a:gd name="T24" fmla="*/ 129 w 158"/>
                <a:gd name="T25" fmla="*/ 227 h 240"/>
                <a:gd name="T26" fmla="*/ 113 w 158"/>
                <a:gd name="T27" fmla="*/ 235 h 240"/>
                <a:gd name="T28" fmla="*/ 92 w 158"/>
                <a:gd name="T29" fmla="*/ 240 h 240"/>
                <a:gd name="T30" fmla="*/ 79 w 158"/>
                <a:gd name="T31" fmla="*/ 240 h 240"/>
                <a:gd name="T32" fmla="*/ 56 w 158"/>
                <a:gd name="T33" fmla="*/ 238 h 240"/>
                <a:gd name="T34" fmla="*/ 38 w 158"/>
                <a:gd name="T35" fmla="*/ 232 h 240"/>
                <a:gd name="T36" fmla="*/ 24 w 158"/>
                <a:gd name="T37" fmla="*/ 221 h 240"/>
                <a:gd name="T38" fmla="*/ 13 w 158"/>
                <a:gd name="T39" fmla="*/ 207 h 240"/>
                <a:gd name="T40" fmla="*/ 7 w 158"/>
                <a:gd name="T41" fmla="*/ 189 h 240"/>
                <a:gd name="T42" fmla="*/ 3 w 158"/>
                <a:gd name="T43" fmla="*/ 168 h 240"/>
                <a:gd name="T44" fmla="*/ 0 w 158"/>
                <a:gd name="T45" fmla="*/ 121 h 240"/>
                <a:gd name="T46" fmla="*/ 1 w 158"/>
                <a:gd name="T47" fmla="*/ 94 h 240"/>
                <a:gd name="T48" fmla="*/ 5 w 158"/>
                <a:gd name="T49" fmla="*/ 61 h 240"/>
                <a:gd name="T50" fmla="*/ 10 w 158"/>
                <a:gd name="T51" fmla="*/ 42 h 240"/>
                <a:gd name="T52" fmla="*/ 18 w 158"/>
                <a:gd name="T53" fmla="*/ 26 h 240"/>
                <a:gd name="T54" fmla="*/ 31 w 158"/>
                <a:gd name="T55" fmla="*/ 13 h 240"/>
                <a:gd name="T56" fmla="*/ 46 w 158"/>
                <a:gd name="T57" fmla="*/ 5 h 240"/>
                <a:gd name="T58" fmla="*/ 67 w 158"/>
                <a:gd name="T59" fmla="*/ 0 h 240"/>
                <a:gd name="T60" fmla="*/ 79 w 158"/>
                <a:gd name="T61" fmla="*/ 0 h 240"/>
                <a:gd name="T62" fmla="*/ 79 w 158"/>
                <a:gd name="T63" fmla="*/ 206 h 240"/>
                <a:gd name="T64" fmla="*/ 88 w 158"/>
                <a:gd name="T65" fmla="*/ 205 h 240"/>
                <a:gd name="T66" fmla="*/ 96 w 158"/>
                <a:gd name="T67" fmla="*/ 202 h 240"/>
                <a:gd name="T68" fmla="*/ 101 w 158"/>
                <a:gd name="T69" fmla="*/ 195 h 240"/>
                <a:gd name="T70" fmla="*/ 106 w 158"/>
                <a:gd name="T71" fmla="*/ 186 h 240"/>
                <a:gd name="T72" fmla="*/ 111 w 158"/>
                <a:gd name="T73" fmla="*/ 160 h 240"/>
                <a:gd name="T74" fmla="*/ 112 w 158"/>
                <a:gd name="T75" fmla="*/ 121 h 240"/>
                <a:gd name="T76" fmla="*/ 112 w 158"/>
                <a:gd name="T77" fmla="*/ 98 h 240"/>
                <a:gd name="T78" fmla="*/ 109 w 158"/>
                <a:gd name="T79" fmla="*/ 66 h 240"/>
                <a:gd name="T80" fmla="*/ 103 w 158"/>
                <a:gd name="T81" fmla="*/ 49 h 240"/>
                <a:gd name="T82" fmla="*/ 99 w 158"/>
                <a:gd name="T83" fmla="*/ 42 h 240"/>
                <a:gd name="T84" fmla="*/ 92 w 158"/>
                <a:gd name="T85" fmla="*/ 36 h 240"/>
                <a:gd name="T86" fmla="*/ 84 w 158"/>
                <a:gd name="T87" fmla="*/ 34 h 240"/>
                <a:gd name="T88" fmla="*/ 79 w 158"/>
                <a:gd name="T89" fmla="*/ 34 h 240"/>
                <a:gd name="T90" fmla="*/ 70 w 158"/>
                <a:gd name="T91" fmla="*/ 35 h 240"/>
                <a:gd name="T92" fmla="*/ 63 w 158"/>
                <a:gd name="T93" fmla="*/ 38 h 240"/>
                <a:gd name="T94" fmla="*/ 57 w 158"/>
                <a:gd name="T95" fmla="*/ 45 h 240"/>
                <a:gd name="T96" fmla="*/ 53 w 158"/>
                <a:gd name="T97" fmla="*/ 54 h 240"/>
                <a:gd name="T98" fmla="*/ 49 w 158"/>
                <a:gd name="T99" fmla="*/ 80 h 240"/>
                <a:gd name="T100" fmla="*/ 48 w 158"/>
                <a:gd name="T101" fmla="*/ 121 h 240"/>
                <a:gd name="T102" fmla="*/ 48 w 158"/>
                <a:gd name="T103" fmla="*/ 142 h 240"/>
                <a:gd name="T104" fmla="*/ 50 w 158"/>
                <a:gd name="T105" fmla="*/ 174 h 240"/>
                <a:gd name="T106" fmla="*/ 55 w 158"/>
                <a:gd name="T107" fmla="*/ 191 h 240"/>
                <a:gd name="T108" fmla="*/ 60 w 158"/>
                <a:gd name="T109" fmla="*/ 198 h 240"/>
                <a:gd name="T110" fmla="*/ 66 w 158"/>
                <a:gd name="T111" fmla="*/ 204 h 240"/>
                <a:gd name="T112" fmla="*/ 74 w 158"/>
                <a:gd name="T113" fmla="*/ 206 h 240"/>
                <a:gd name="T114" fmla="*/ 79 w 158"/>
                <a:gd name="T115" fmla="*/ 20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8" h="240">
                  <a:moveTo>
                    <a:pt x="79" y="0"/>
                  </a:moveTo>
                  <a:lnTo>
                    <a:pt x="79" y="0"/>
                  </a:lnTo>
                  <a:lnTo>
                    <a:pt x="92" y="0"/>
                  </a:lnTo>
                  <a:lnTo>
                    <a:pt x="102" y="2"/>
                  </a:lnTo>
                  <a:lnTo>
                    <a:pt x="113" y="5"/>
                  </a:lnTo>
                  <a:lnTo>
                    <a:pt x="122" y="8"/>
                  </a:lnTo>
                  <a:lnTo>
                    <a:pt x="129" y="13"/>
                  </a:lnTo>
                  <a:lnTo>
                    <a:pt x="135" y="19"/>
                  </a:lnTo>
                  <a:lnTo>
                    <a:pt x="141" y="26"/>
                  </a:lnTo>
                  <a:lnTo>
                    <a:pt x="145" y="33"/>
                  </a:lnTo>
                  <a:lnTo>
                    <a:pt x="149" y="42"/>
                  </a:lnTo>
                  <a:lnTo>
                    <a:pt x="152" y="51"/>
                  </a:lnTo>
                  <a:lnTo>
                    <a:pt x="154" y="61"/>
                  </a:lnTo>
                  <a:lnTo>
                    <a:pt x="156" y="72"/>
                  </a:lnTo>
                  <a:lnTo>
                    <a:pt x="158" y="94"/>
                  </a:lnTo>
                  <a:lnTo>
                    <a:pt x="158" y="121"/>
                  </a:lnTo>
                  <a:lnTo>
                    <a:pt x="158" y="121"/>
                  </a:lnTo>
                  <a:lnTo>
                    <a:pt x="158" y="146"/>
                  </a:lnTo>
                  <a:lnTo>
                    <a:pt x="156" y="168"/>
                  </a:lnTo>
                  <a:lnTo>
                    <a:pt x="154" y="179"/>
                  </a:lnTo>
                  <a:lnTo>
                    <a:pt x="152" y="189"/>
                  </a:lnTo>
                  <a:lnTo>
                    <a:pt x="149" y="198"/>
                  </a:lnTo>
                  <a:lnTo>
                    <a:pt x="145" y="207"/>
                  </a:lnTo>
                  <a:lnTo>
                    <a:pt x="141" y="215"/>
                  </a:lnTo>
                  <a:lnTo>
                    <a:pt x="135" y="221"/>
                  </a:lnTo>
                  <a:lnTo>
                    <a:pt x="129" y="227"/>
                  </a:lnTo>
                  <a:lnTo>
                    <a:pt x="122" y="232"/>
                  </a:lnTo>
                  <a:lnTo>
                    <a:pt x="113" y="235"/>
                  </a:lnTo>
                  <a:lnTo>
                    <a:pt x="102" y="238"/>
                  </a:lnTo>
                  <a:lnTo>
                    <a:pt x="92" y="240"/>
                  </a:lnTo>
                  <a:lnTo>
                    <a:pt x="79" y="240"/>
                  </a:lnTo>
                  <a:lnTo>
                    <a:pt x="79" y="240"/>
                  </a:lnTo>
                  <a:lnTo>
                    <a:pt x="67" y="240"/>
                  </a:lnTo>
                  <a:lnTo>
                    <a:pt x="56" y="238"/>
                  </a:lnTo>
                  <a:lnTo>
                    <a:pt x="46" y="235"/>
                  </a:lnTo>
                  <a:lnTo>
                    <a:pt x="38" y="232"/>
                  </a:lnTo>
                  <a:lnTo>
                    <a:pt x="31" y="227"/>
                  </a:lnTo>
                  <a:lnTo>
                    <a:pt x="24" y="221"/>
                  </a:lnTo>
                  <a:lnTo>
                    <a:pt x="18" y="215"/>
                  </a:lnTo>
                  <a:lnTo>
                    <a:pt x="13" y="207"/>
                  </a:lnTo>
                  <a:lnTo>
                    <a:pt x="10" y="198"/>
                  </a:lnTo>
                  <a:lnTo>
                    <a:pt x="7" y="189"/>
                  </a:lnTo>
                  <a:lnTo>
                    <a:pt x="5" y="179"/>
                  </a:lnTo>
                  <a:lnTo>
                    <a:pt x="3" y="168"/>
                  </a:lnTo>
                  <a:lnTo>
                    <a:pt x="1" y="146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1" y="94"/>
                  </a:lnTo>
                  <a:lnTo>
                    <a:pt x="3" y="72"/>
                  </a:lnTo>
                  <a:lnTo>
                    <a:pt x="5" y="61"/>
                  </a:lnTo>
                  <a:lnTo>
                    <a:pt x="7" y="51"/>
                  </a:lnTo>
                  <a:lnTo>
                    <a:pt x="10" y="42"/>
                  </a:lnTo>
                  <a:lnTo>
                    <a:pt x="13" y="33"/>
                  </a:lnTo>
                  <a:lnTo>
                    <a:pt x="18" y="26"/>
                  </a:lnTo>
                  <a:lnTo>
                    <a:pt x="24" y="19"/>
                  </a:lnTo>
                  <a:lnTo>
                    <a:pt x="31" y="13"/>
                  </a:lnTo>
                  <a:lnTo>
                    <a:pt x="38" y="8"/>
                  </a:lnTo>
                  <a:lnTo>
                    <a:pt x="46" y="5"/>
                  </a:lnTo>
                  <a:lnTo>
                    <a:pt x="56" y="2"/>
                  </a:lnTo>
                  <a:lnTo>
                    <a:pt x="67" y="0"/>
                  </a:lnTo>
                  <a:lnTo>
                    <a:pt x="79" y="0"/>
                  </a:lnTo>
                  <a:lnTo>
                    <a:pt x="79" y="0"/>
                  </a:lnTo>
                  <a:close/>
                  <a:moveTo>
                    <a:pt x="79" y="206"/>
                  </a:moveTo>
                  <a:lnTo>
                    <a:pt x="79" y="206"/>
                  </a:lnTo>
                  <a:lnTo>
                    <a:pt x="84" y="206"/>
                  </a:lnTo>
                  <a:lnTo>
                    <a:pt x="88" y="205"/>
                  </a:lnTo>
                  <a:lnTo>
                    <a:pt x="92" y="204"/>
                  </a:lnTo>
                  <a:lnTo>
                    <a:pt x="96" y="202"/>
                  </a:lnTo>
                  <a:lnTo>
                    <a:pt x="99" y="198"/>
                  </a:lnTo>
                  <a:lnTo>
                    <a:pt x="101" y="195"/>
                  </a:lnTo>
                  <a:lnTo>
                    <a:pt x="103" y="191"/>
                  </a:lnTo>
                  <a:lnTo>
                    <a:pt x="106" y="186"/>
                  </a:lnTo>
                  <a:lnTo>
                    <a:pt x="109" y="174"/>
                  </a:lnTo>
                  <a:lnTo>
                    <a:pt x="111" y="160"/>
                  </a:lnTo>
                  <a:lnTo>
                    <a:pt x="112" y="142"/>
                  </a:lnTo>
                  <a:lnTo>
                    <a:pt x="112" y="121"/>
                  </a:lnTo>
                  <a:lnTo>
                    <a:pt x="112" y="121"/>
                  </a:lnTo>
                  <a:lnTo>
                    <a:pt x="112" y="98"/>
                  </a:lnTo>
                  <a:lnTo>
                    <a:pt x="111" y="80"/>
                  </a:lnTo>
                  <a:lnTo>
                    <a:pt x="109" y="66"/>
                  </a:lnTo>
                  <a:lnTo>
                    <a:pt x="106" y="54"/>
                  </a:lnTo>
                  <a:lnTo>
                    <a:pt x="103" y="49"/>
                  </a:lnTo>
                  <a:lnTo>
                    <a:pt x="101" y="45"/>
                  </a:lnTo>
                  <a:lnTo>
                    <a:pt x="99" y="42"/>
                  </a:lnTo>
                  <a:lnTo>
                    <a:pt x="96" y="38"/>
                  </a:lnTo>
                  <a:lnTo>
                    <a:pt x="92" y="36"/>
                  </a:lnTo>
                  <a:lnTo>
                    <a:pt x="88" y="35"/>
                  </a:lnTo>
                  <a:lnTo>
                    <a:pt x="84" y="34"/>
                  </a:lnTo>
                  <a:lnTo>
                    <a:pt x="79" y="34"/>
                  </a:lnTo>
                  <a:lnTo>
                    <a:pt x="79" y="34"/>
                  </a:lnTo>
                  <a:lnTo>
                    <a:pt x="74" y="34"/>
                  </a:lnTo>
                  <a:lnTo>
                    <a:pt x="70" y="35"/>
                  </a:lnTo>
                  <a:lnTo>
                    <a:pt x="66" y="36"/>
                  </a:lnTo>
                  <a:lnTo>
                    <a:pt x="63" y="38"/>
                  </a:lnTo>
                  <a:lnTo>
                    <a:pt x="60" y="42"/>
                  </a:lnTo>
                  <a:lnTo>
                    <a:pt x="57" y="45"/>
                  </a:lnTo>
                  <a:lnTo>
                    <a:pt x="55" y="49"/>
                  </a:lnTo>
                  <a:lnTo>
                    <a:pt x="53" y="54"/>
                  </a:lnTo>
                  <a:lnTo>
                    <a:pt x="50" y="66"/>
                  </a:lnTo>
                  <a:lnTo>
                    <a:pt x="49" y="80"/>
                  </a:lnTo>
                  <a:lnTo>
                    <a:pt x="48" y="98"/>
                  </a:lnTo>
                  <a:lnTo>
                    <a:pt x="48" y="121"/>
                  </a:lnTo>
                  <a:lnTo>
                    <a:pt x="48" y="121"/>
                  </a:lnTo>
                  <a:lnTo>
                    <a:pt x="48" y="142"/>
                  </a:lnTo>
                  <a:lnTo>
                    <a:pt x="49" y="160"/>
                  </a:lnTo>
                  <a:lnTo>
                    <a:pt x="50" y="174"/>
                  </a:lnTo>
                  <a:lnTo>
                    <a:pt x="53" y="186"/>
                  </a:lnTo>
                  <a:lnTo>
                    <a:pt x="55" y="191"/>
                  </a:lnTo>
                  <a:lnTo>
                    <a:pt x="57" y="195"/>
                  </a:lnTo>
                  <a:lnTo>
                    <a:pt x="60" y="198"/>
                  </a:lnTo>
                  <a:lnTo>
                    <a:pt x="63" y="202"/>
                  </a:lnTo>
                  <a:lnTo>
                    <a:pt x="66" y="204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4" name="Freeform 8"/>
            <p:cNvSpPr>
              <a:spLocks/>
            </p:cNvSpPr>
            <p:nvPr userDrawn="1"/>
          </p:nvSpPr>
          <p:spPr bwMode="auto">
            <a:xfrm>
              <a:off x="8002588" y="4805363"/>
              <a:ext cx="77788" cy="125413"/>
            </a:xfrm>
            <a:custGeom>
              <a:avLst/>
              <a:gdLst>
                <a:gd name="T0" fmla="*/ 47 w 148"/>
                <a:gd name="T1" fmla="*/ 0 h 236"/>
                <a:gd name="T2" fmla="*/ 47 w 148"/>
                <a:gd name="T3" fmla="*/ 162 h 236"/>
                <a:gd name="T4" fmla="*/ 47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50 w 148"/>
                <a:gd name="T11" fmla="*/ 184 h 236"/>
                <a:gd name="T12" fmla="*/ 52 w 148"/>
                <a:gd name="T13" fmla="*/ 190 h 236"/>
                <a:gd name="T14" fmla="*/ 56 w 148"/>
                <a:gd name="T15" fmla="*/ 195 h 236"/>
                <a:gd name="T16" fmla="*/ 60 w 148"/>
                <a:gd name="T17" fmla="*/ 199 h 236"/>
                <a:gd name="T18" fmla="*/ 66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1 w 148"/>
                <a:gd name="T25" fmla="*/ 202 h 236"/>
                <a:gd name="T26" fmla="*/ 87 w 148"/>
                <a:gd name="T27" fmla="*/ 199 h 236"/>
                <a:gd name="T28" fmla="*/ 93 w 148"/>
                <a:gd name="T29" fmla="*/ 195 h 236"/>
                <a:gd name="T30" fmla="*/ 96 w 148"/>
                <a:gd name="T31" fmla="*/ 190 h 236"/>
                <a:gd name="T32" fmla="*/ 99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2 w 148"/>
                <a:gd name="T39" fmla="*/ 162 h 236"/>
                <a:gd name="T40" fmla="*/ 102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7 w 148"/>
                <a:gd name="T49" fmla="*/ 172 h 236"/>
                <a:gd name="T50" fmla="*/ 146 w 148"/>
                <a:gd name="T51" fmla="*/ 182 h 236"/>
                <a:gd name="T52" fmla="*/ 144 w 148"/>
                <a:gd name="T53" fmla="*/ 190 h 236"/>
                <a:gd name="T54" fmla="*/ 142 w 148"/>
                <a:gd name="T55" fmla="*/ 199 h 236"/>
                <a:gd name="T56" fmla="*/ 138 w 148"/>
                <a:gd name="T57" fmla="*/ 206 h 236"/>
                <a:gd name="T58" fmla="*/ 135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9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60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7 w 148"/>
                <a:gd name="T97" fmla="*/ 200 h 236"/>
                <a:gd name="T98" fmla="*/ 4 w 148"/>
                <a:gd name="T99" fmla="*/ 191 h 236"/>
                <a:gd name="T100" fmla="*/ 1 w 148"/>
                <a:gd name="T101" fmla="*/ 182 h 236"/>
                <a:gd name="T102" fmla="*/ 0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7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7" y="0"/>
                  </a:moveTo>
                  <a:lnTo>
                    <a:pt x="47" y="162"/>
                  </a:lnTo>
                  <a:lnTo>
                    <a:pt x="47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50" y="184"/>
                  </a:lnTo>
                  <a:lnTo>
                    <a:pt x="52" y="190"/>
                  </a:lnTo>
                  <a:lnTo>
                    <a:pt x="56" y="195"/>
                  </a:lnTo>
                  <a:lnTo>
                    <a:pt x="60" y="199"/>
                  </a:lnTo>
                  <a:lnTo>
                    <a:pt x="66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1" y="202"/>
                  </a:lnTo>
                  <a:lnTo>
                    <a:pt x="87" y="199"/>
                  </a:lnTo>
                  <a:lnTo>
                    <a:pt x="93" y="195"/>
                  </a:lnTo>
                  <a:lnTo>
                    <a:pt x="96" y="190"/>
                  </a:lnTo>
                  <a:lnTo>
                    <a:pt x="99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2" y="162"/>
                  </a:lnTo>
                  <a:lnTo>
                    <a:pt x="102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7" y="172"/>
                  </a:lnTo>
                  <a:lnTo>
                    <a:pt x="146" y="182"/>
                  </a:lnTo>
                  <a:lnTo>
                    <a:pt x="144" y="190"/>
                  </a:lnTo>
                  <a:lnTo>
                    <a:pt x="142" y="199"/>
                  </a:lnTo>
                  <a:lnTo>
                    <a:pt x="138" y="206"/>
                  </a:lnTo>
                  <a:lnTo>
                    <a:pt x="135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9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60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7" y="200"/>
                  </a:lnTo>
                  <a:lnTo>
                    <a:pt x="4" y="191"/>
                  </a:lnTo>
                  <a:lnTo>
                    <a:pt x="1" y="182"/>
                  </a:lnTo>
                  <a:lnTo>
                    <a:pt x="0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5" name="Freeform 9"/>
            <p:cNvSpPr>
              <a:spLocks noEditPoints="1"/>
            </p:cNvSpPr>
            <p:nvPr userDrawn="1"/>
          </p:nvSpPr>
          <p:spPr bwMode="auto">
            <a:xfrm>
              <a:off x="8101013" y="4805363"/>
              <a:ext cx="76200" cy="123825"/>
            </a:xfrm>
            <a:custGeom>
              <a:avLst/>
              <a:gdLst>
                <a:gd name="T0" fmla="*/ 0 w 144"/>
                <a:gd name="T1" fmla="*/ 0 h 232"/>
                <a:gd name="T2" fmla="*/ 82 w 144"/>
                <a:gd name="T3" fmla="*/ 0 h 232"/>
                <a:gd name="T4" fmla="*/ 82 w 144"/>
                <a:gd name="T5" fmla="*/ 0 h 232"/>
                <a:gd name="T6" fmla="*/ 90 w 144"/>
                <a:gd name="T7" fmla="*/ 1 h 232"/>
                <a:gd name="T8" fmla="*/ 98 w 144"/>
                <a:gd name="T9" fmla="*/ 2 h 232"/>
                <a:gd name="T10" fmla="*/ 105 w 144"/>
                <a:gd name="T11" fmla="*/ 4 h 232"/>
                <a:gd name="T12" fmla="*/ 111 w 144"/>
                <a:gd name="T13" fmla="*/ 6 h 232"/>
                <a:gd name="T14" fmla="*/ 117 w 144"/>
                <a:gd name="T15" fmla="*/ 9 h 232"/>
                <a:gd name="T16" fmla="*/ 122 w 144"/>
                <a:gd name="T17" fmla="*/ 13 h 232"/>
                <a:gd name="T18" fmla="*/ 127 w 144"/>
                <a:gd name="T19" fmla="*/ 17 h 232"/>
                <a:gd name="T20" fmla="*/ 131 w 144"/>
                <a:gd name="T21" fmla="*/ 22 h 232"/>
                <a:gd name="T22" fmla="*/ 134 w 144"/>
                <a:gd name="T23" fmla="*/ 27 h 232"/>
                <a:gd name="T24" fmla="*/ 137 w 144"/>
                <a:gd name="T25" fmla="*/ 32 h 232"/>
                <a:gd name="T26" fmla="*/ 141 w 144"/>
                <a:gd name="T27" fmla="*/ 45 h 232"/>
                <a:gd name="T28" fmla="*/ 144 w 144"/>
                <a:gd name="T29" fmla="*/ 57 h 232"/>
                <a:gd name="T30" fmla="*/ 144 w 144"/>
                <a:gd name="T31" fmla="*/ 70 h 232"/>
                <a:gd name="T32" fmla="*/ 144 w 144"/>
                <a:gd name="T33" fmla="*/ 70 h 232"/>
                <a:gd name="T34" fmla="*/ 144 w 144"/>
                <a:gd name="T35" fmla="*/ 78 h 232"/>
                <a:gd name="T36" fmla="*/ 143 w 144"/>
                <a:gd name="T37" fmla="*/ 86 h 232"/>
                <a:gd name="T38" fmla="*/ 141 w 144"/>
                <a:gd name="T39" fmla="*/ 94 h 232"/>
                <a:gd name="T40" fmla="*/ 139 w 144"/>
                <a:gd name="T41" fmla="*/ 101 h 232"/>
                <a:gd name="T42" fmla="*/ 136 w 144"/>
                <a:gd name="T43" fmla="*/ 107 h 232"/>
                <a:gd name="T44" fmla="*/ 133 w 144"/>
                <a:gd name="T45" fmla="*/ 112 h 232"/>
                <a:gd name="T46" fmla="*/ 129 w 144"/>
                <a:gd name="T47" fmla="*/ 118 h 232"/>
                <a:gd name="T48" fmla="*/ 124 w 144"/>
                <a:gd name="T49" fmla="*/ 123 h 232"/>
                <a:gd name="T50" fmla="*/ 119 w 144"/>
                <a:gd name="T51" fmla="*/ 127 h 232"/>
                <a:gd name="T52" fmla="*/ 114 w 144"/>
                <a:gd name="T53" fmla="*/ 130 h 232"/>
                <a:gd name="T54" fmla="*/ 108 w 144"/>
                <a:gd name="T55" fmla="*/ 133 h 232"/>
                <a:gd name="T56" fmla="*/ 101 w 144"/>
                <a:gd name="T57" fmla="*/ 136 h 232"/>
                <a:gd name="T58" fmla="*/ 95 w 144"/>
                <a:gd name="T59" fmla="*/ 137 h 232"/>
                <a:gd name="T60" fmla="*/ 87 w 144"/>
                <a:gd name="T61" fmla="*/ 139 h 232"/>
                <a:gd name="T62" fmla="*/ 71 w 144"/>
                <a:gd name="T63" fmla="*/ 140 h 232"/>
                <a:gd name="T64" fmla="*/ 46 w 144"/>
                <a:gd name="T65" fmla="*/ 140 h 232"/>
                <a:gd name="T66" fmla="*/ 46 w 144"/>
                <a:gd name="T67" fmla="*/ 232 h 232"/>
                <a:gd name="T68" fmla="*/ 0 w 144"/>
                <a:gd name="T69" fmla="*/ 232 h 232"/>
                <a:gd name="T70" fmla="*/ 0 w 144"/>
                <a:gd name="T71" fmla="*/ 0 h 232"/>
                <a:gd name="T72" fmla="*/ 46 w 144"/>
                <a:gd name="T73" fmla="*/ 105 h 232"/>
                <a:gd name="T74" fmla="*/ 67 w 144"/>
                <a:gd name="T75" fmla="*/ 105 h 232"/>
                <a:gd name="T76" fmla="*/ 67 w 144"/>
                <a:gd name="T77" fmla="*/ 105 h 232"/>
                <a:gd name="T78" fmla="*/ 74 w 144"/>
                <a:gd name="T79" fmla="*/ 104 h 232"/>
                <a:gd name="T80" fmla="*/ 80 w 144"/>
                <a:gd name="T81" fmla="*/ 103 h 232"/>
                <a:gd name="T82" fmla="*/ 85 w 144"/>
                <a:gd name="T83" fmla="*/ 100 h 232"/>
                <a:gd name="T84" fmla="*/ 90 w 144"/>
                <a:gd name="T85" fmla="*/ 96 h 232"/>
                <a:gd name="T86" fmla="*/ 93 w 144"/>
                <a:gd name="T87" fmla="*/ 92 h 232"/>
                <a:gd name="T88" fmla="*/ 96 w 144"/>
                <a:gd name="T89" fmla="*/ 86 h 232"/>
                <a:gd name="T90" fmla="*/ 98 w 144"/>
                <a:gd name="T91" fmla="*/ 79 h 232"/>
                <a:gd name="T92" fmla="*/ 98 w 144"/>
                <a:gd name="T93" fmla="*/ 70 h 232"/>
                <a:gd name="T94" fmla="*/ 98 w 144"/>
                <a:gd name="T95" fmla="*/ 70 h 232"/>
                <a:gd name="T96" fmla="*/ 98 w 144"/>
                <a:gd name="T97" fmla="*/ 62 h 232"/>
                <a:gd name="T98" fmla="*/ 97 w 144"/>
                <a:gd name="T99" fmla="*/ 55 h 232"/>
                <a:gd name="T100" fmla="*/ 94 w 144"/>
                <a:gd name="T101" fmla="*/ 49 h 232"/>
                <a:gd name="T102" fmla="*/ 91 w 144"/>
                <a:gd name="T103" fmla="*/ 44 h 232"/>
                <a:gd name="T104" fmla="*/ 87 w 144"/>
                <a:gd name="T105" fmla="*/ 40 h 232"/>
                <a:gd name="T106" fmla="*/ 81 w 144"/>
                <a:gd name="T107" fmla="*/ 37 h 232"/>
                <a:gd name="T108" fmla="*/ 74 w 144"/>
                <a:gd name="T109" fmla="*/ 35 h 232"/>
                <a:gd name="T110" fmla="*/ 65 w 144"/>
                <a:gd name="T111" fmla="*/ 34 h 232"/>
                <a:gd name="T112" fmla="*/ 46 w 144"/>
                <a:gd name="T113" fmla="*/ 34 h 232"/>
                <a:gd name="T114" fmla="*/ 46 w 144"/>
                <a:gd name="T115" fmla="*/ 10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4" h="232">
                  <a:moveTo>
                    <a:pt x="0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90" y="1"/>
                  </a:lnTo>
                  <a:lnTo>
                    <a:pt x="98" y="2"/>
                  </a:lnTo>
                  <a:lnTo>
                    <a:pt x="105" y="4"/>
                  </a:lnTo>
                  <a:lnTo>
                    <a:pt x="111" y="6"/>
                  </a:lnTo>
                  <a:lnTo>
                    <a:pt x="117" y="9"/>
                  </a:lnTo>
                  <a:lnTo>
                    <a:pt x="122" y="13"/>
                  </a:lnTo>
                  <a:lnTo>
                    <a:pt x="127" y="17"/>
                  </a:lnTo>
                  <a:lnTo>
                    <a:pt x="131" y="22"/>
                  </a:lnTo>
                  <a:lnTo>
                    <a:pt x="134" y="27"/>
                  </a:lnTo>
                  <a:lnTo>
                    <a:pt x="137" y="32"/>
                  </a:lnTo>
                  <a:lnTo>
                    <a:pt x="141" y="45"/>
                  </a:lnTo>
                  <a:lnTo>
                    <a:pt x="144" y="57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78"/>
                  </a:lnTo>
                  <a:lnTo>
                    <a:pt x="143" y="86"/>
                  </a:lnTo>
                  <a:lnTo>
                    <a:pt x="141" y="94"/>
                  </a:lnTo>
                  <a:lnTo>
                    <a:pt x="139" y="101"/>
                  </a:lnTo>
                  <a:lnTo>
                    <a:pt x="136" y="107"/>
                  </a:lnTo>
                  <a:lnTo>
                    <a:pt x="133" y="112"/>
                  </a:lnTo>
                  <a:lnTo>
                    <a:pt x="129" y="118"/>
                  </a:lnTo>
                  <a:lnTo>
                    <a:pt x="124" y="123"/>
                  </a:lnTo>
                  <a:lnTo>
                    <a:pt x="119" y="127"/>
                  </a:lnTo>
                  <a:lnTo>
                    <a:pt x="114" y="130"/>
                  </a:lnTo>
                  <a:lnTo>
                    <a:pt x="108" y="133"/>
                  </a:lnTo>
                  <a:lnTo>
                    <a:pt x="101" y="136"/>
                  </a:lnTo>
                  <a:lnTo>
                    <a:pt x="95" y="137"/>
                  </a:lnTo>
                  <a:lnTo>
                    <a:pt x="87" y="139"/>
                  </a:lnTo>
                  <a:lnTo>
                    <a:pt x="71" y="140"/>
                  </a:lnTo>
                  <a:lnTo>
                    <a:pt x="46" y="140"/>
                  </a:lnTo>
                  <a:lnTo>
                    <a:pt x="46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6" y="105"/>
                  </a:moveTo>
                  <a:lnTo>
                    <a:pt x="67" y="105"/>
                  </a:lnTo>
                  <a:lnTo>
                    <a:pt x="67" y="105"/>
                  </a:lnTo>
                  <a:lnTo>
                    <a:pt x="74" y="104"/>
                  </a:lnTo>
                  <a:lnTo>
                    <a:pt x="80" y="103"/>
                  </a:lnTo>
                  <a:lnTo>
                    <a:pt x="85" y="100"/>
                  </a:lnTo>
                  <a:lnTo>
                    <a:pt x="90" y="96"/>
                  </a:lnTo>
                  <a:lnTo>
                    <a:pt x="93" y="92"/>
                  </a:lnTo>
                  <a:lnTo>
                    <a:pt x="96" y="86"/>
                  </a:lnTo>
                  <a:lnTo>
                    <a:pt x="98" y="79"/>
                  </a:lnTo>
                  <a:lnTo>
                    <a:pt x="98" y="70"/>
                  </a:lnTo>
                  <a:lnTo>
                    <a:pt x="98" y="70"/>
                  </a:lnTo>
                  <a:lnTo>
                    <a:pt x="98" y="62"/>
                  </a:lnTo>
                  <a:lnTo>
                    <a:pt x="97" y="55"/>
                  </a:lnTo>
                  <a:lnTo>
                    <a:pt x="94" y="49"/>
                  </a:lnTo>
                  <a:lnTo>
                    <a:pt x="91" y="44"/>
                  </a:lnTo>
                  <a:lnTo>
                    <a:pt x="87" y="40"/>
                  </a:lnTo>
                  <a:lnTo>
                    <a:pt x="81" y="37"/>
                  </a:lnTo>
                  <a:lnTo>
                    <a:pt x="74" y="35"/>
                  </a:lnTo>
                  <a:lnTo>
                    <a:pt x="65" y="34"/>
                  </a:lnTo>
                  <a:lnTo>
                    <a:pt x="46" y="34"/>
                  </a:lnTo>
                  <a:lnTo>
                    <a:pt x="46" y="105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6" name="Freeform 10"/>
            <p:cNvSpPr>
              <a:spLocks/>
            </p:cNvSpPr>
            <p:nvPr userDrawn="1"/>
          </p:nvSpPr>
          <p:spPr bwMode="auto">
            <a:xfrm>
              <a:off x="8188325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7" name="Freeform 11"/>
            <p:cNvSpPr>
              <a:spLocks noEditPoints="1"/>
            </p:cNvSpPr>
            <p:nvPr userDrawn="1"/>
          </p:nvSpPr>
          <p:spPr bwMode="auto">
            <a:xfrm>
              <a:off x="8315325" y="4805363"/>
              <a:ext cx="82550" cy="123825"/>
            </a:xfrm>
            <a:custGeom>
              <a:avLst/>
              <a:gdLst>
                <a:gd name="T0" fmla="*/ 87 w 157"/>
                <a:gd name="T1" fmla="*/ 0 h 232"/>
                <a:gd name="T2" fmla="*/ 101 w 157"/>
                <a:gd name="T3" fmla="*/ 1 h 232"/>
                <a:gd name="T4" fmla="*/ 124 w 157"/>
                <a:gd name="T5" fmla="*/ 9 h 232"/>
                <a:gd name="T6" fmla="*/ 132 w 157"/>
                <a:gd name="T7" fmla="*/ 15 h 232"/>
                <a:gd name="T8" fmla="*/ 139 w 157"/>
                <a:gd name="T9" fmla="*/ 23 h 232"/>
                <a:gd name="T10" fmla="*/ 144 w 157"/>
                <a:gd name="T11" fmla="*/ 33 h 232"/>
                <a:gd name="T12" fmla="*/ 147 w 157"/>
                <a:gd name="T13" fmla="*/ 46 h 232"/>
                <a:gd name="T14" fmla="*/ 149 w 157"/>
                <a:gd name="T15" fmla="*/ 60 h 232"/>
                <a:gd name="T16" fmla="*/ 146 w 157"/>
                <a:gd name="T17" fmla="*/ 81 h 232"/>
                <a:gd name="T18" fmla="*/ 139 w 157"/>
                <a:gd name="T19" fmla="*/ 98 h 232"/>
                <a:gd name="T20" fmla="*/ 127 w 157"/>
                <a:gd name="T21" fmla="*/ 110 h 232"/>
                <a:gd name="T22" fmla="*/ 110 w 157"/>
                <a:gd name="T23" fmla="*/ 118 h 232"/>
                <a:gd name="T24" fmla="*/ 110 w 157"/>
                <a:gd name="T25" fmla="*/ 118 h 232"/>
                <a:gd name="T26" fmla="*/ 129 w 157"/>
                <a:gd name="T27" fmla="*/ 124 h 232"/>
                <a:gd name="T28" fmla="*/ 136 w 157"/>
                <a:gd name="T29" fmla="*/ 129 h 232"/>
                <a:gd name="T30" fmla="*/ 140 w 157"/>
                <a:gd name="T31" fmla="*/ 137 h 232"/>
                <a:gd name="T32" fmla="*/ 146 w 157"/>
                <a:gd name="T33" fmla="*/ 157 h 232"/>
                <a:gd name="T34" fmla="*/ 147 w 157"/>
                <a:gd name="T35" fmla="*/ 188 h 232"/>
                <a:gd name="T36" fmla="*/ 148 w 157"/>
                <a:gd name="T37" fmla="*/ 205 h 232"/>
                <a:gd name="T38" fmla="*/ 151 w 157"/>
                <a:gd name="T39" fmla="*/ 221 h 232"/>
                <a:gd name="T40" fmla="*/ 155 w 157"/>
                <a:gd name="T41" fmla="*/ 228 h 232"/>
                <a:gd name="T42" fmla="*/ 157 w 157"/>
                <a:gd name="T43" fmla="*/ 232 h 232"/>
                <a:gd name="T44" fmla="*/ 108 w 157"/>
                <a:gd name="T45" fmla="*/ 232 h 232"/>
                <a:gd name="T46" fmla="*/ 103 w 157"/>
                <a:gd name="T47" fmla="*/ 221 h 232"/>
                <a:gd name="T48" fmla="*/ 102 w 157"/>
                <a:gd name="T49" fmla="*/ 208 h 232"/>
                <a:gd name="T50" fmla="*/ 100 w 157"/>
                <a:gd name="T51" fmla="*/ 163 h 232"/>
                <a:gd name="T52" fmla="*/ 99 w 157"/>
                <a:gd name="T53" fmla="*/ 151 h 232"/>
                <a:gd name="T54" fmla="*/ 94 w 157"/>
                <a:gd name="T55" fmla="*/ 142 h 232"/>
                <a:gd name="T56" fmla="*/ 84 w 157"/>
                <a:gd name="T57" fmla="*/ 136 h 232"/>
                <a:gd name="T58" fmla="*/ 72 w 157"/>
                <a:gd name="T59" fmla="*/ 134 h 232"/>
                <a:gd name="T60" fmla="*/ 48 w 157"/>
                <a:gd name="T61" fmla="*/ 232 h 232"/>
                <a:gd name="T62" fmla="*/ 0 w 157"/>
                <a:gd name="T63" fmla="*/ 0 h 232"/>
                <a:gd name="T64" fmla="*/ 67 w 157"/>
                <a:gd name="T65" fmla="*/ 101 h 232"/>
                <a:gd name="T66" fmla="*/ 75 w 157"/>
                <a:gd name="T67" fmla="*/ 101 h 232"/>
                <a:gd name="T68" fmla="*/ 87 w 157"/>
                <a:gd name="T69" fmla="*/ 97 h 232"/>
                <a:gd name="T70" fmla="*/ 97 w 157"/>
                <a:gd name="T71" fmla="*/ 89 h 232"/>
                <a:gd name="T72" fmla="*/ 102 w 157"/>
                <a:gd name="T73" fmla="*/ 75 h 232"/>
                <a:gd name="T74" fmla="*/ 102 w 157"/>
                <a:gd name="T75" fmla="*/ 67 h 232"/>
                <a:gd name="T76" fmla="*/ 100 w 157"/>
                <a:gd name="T77" fmla="*/ 53 h 232"/>
                <a:gd name="T78" fmla="*/ 94 w 157"/>
                <a:gd name="T79" fmla="*/ 43 h 232"/>
                <a:gd name="T80" fmla="*/ 83 w 157"/>
                <a:gd name="T81" fmla="*/ 37 h 232"/>
                <a:gd name="T82" fmla="*/ 69 w 157"/>
                <a:gd name="T83" fmla="*/ 34 h 232"/>
                <a:gd name="T84" fmla="*/ 48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7" y="0"/>
                  </a:lnTo>
                  <a:lnTo>
                    <a:pt x="87" y="0"/>
                  </a:lnTo>
                  <a:lnTo>
                    <a:pt x="101" y="1"/>
                  </a:lnTo>
                  <a:lnTo>
                    <a:pt x="113" y="4"/>
                  </a:lnTo>
                  <a:lnTo>
                    <a:pt x="124" y="9"/>
                  </a:lnTo>
                  <a:lnTo>
                    <a:pt x="128" y="12"/>
                  </a:lnTo>
                  <a:lnTo>
                    <a:pt x="132" y="15"/>
                  </a:lnTo>
                  <a:lnTo>
                    <a:pt x="136" y="19"/>
                  </a:lnTo>
                  <a:lnTo>
                    <a:pt x="139" y="23"/>
                  </a:lnTo>
                  <a:lnTo>
                    <a:pt x="142" y="28"/>
                  </a:lnTo>
                  <a:lnTo>
                    <a:pt x="144" y="33"/>
                  </a:lnTo>
                  <a:lnTo>
                    <a:pt x="146" y="40"/>
                  </a:lnTo>
                  <a:lnTo>
                    <a:pt x="147" y="46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8" y="71"/>
                  </a:lnTo>
                  <a:lnTo>
                    <a:pt x="146" y="81"/>
                  </a:lnTo>
                  <a:lnTo>
                    <a:pt x="143" y="90"/>
                  </a:lnTo>
                  <a:lnTo>
                    <a:pt x="139" y="98"/>
                  </a:lnTo>
                  <a:lnTo>
                    <a:pt x="134" y="104"/>
                  </a:lnTo>
                  <a:lnTo>
                    <a:pt x="127" y="110"/>
                  </a:lnTo>
                  <a:lnTo>
                    <a:pt x="119" y="114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21" y="120"/>
                  </a:lnTo>
                  <a:lnTo>
                    <a:pt x="129" y="124"/>
                  </a:lnTo>
                  <a:lnTo>
                    <a:pt x="133" y="126"/>
                  </a:lnTo>
                  <a:lnTo>
                    <a:pt x="136" y="129"/>
                  </a:lnTo>
                  <a:lnTo>
                    <a:pt x="138" y="133"/>
                  </a:lnTo>
                  <a:lnTo>
                    <a:pt x="140" y="137"/>
                  </a:lnTo>
                  <a:lnTo>
                    <a:pt x="144" y="146"/>
                  </a:lnTo>
                  <a:lnTo>
                    <a:pt x="146" y="157"/>
                  </a:lnTo>
                  <a:lnTo>
                    <a:pt x="147" y="171"/>
                  </a:lnTo>
                  <a:lnTo>
                    <a:pt x="147" y="188"/>
                  </a:lnTo>
                  <a:lnTo>
                    <a:pt x="147" y="188"/>
                  </a:lnTo>
                  <a:lnTo>
                    <a:pt x="148" y="205"/>
                  </a:lnTo>
                  <a:lnTo>
                    <a:pt x="149" y="217"/>
                  </a:lnTo>
                  <a:lnTo>
                    <a:pt x="151" y="221"/>
                  </a:lnTo>
                  <a:lnTo>
                    <a:pt x="152" y="225"/>
                  </a:lnTo>
                  <a:lnTo>
                    <a:pt x="155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8" y="232"/>
                  </a:lnTo>
                  <a:lnTo>
                    <a:pt x="108" y="232"/>
                  </a:lnTo>
                  <a:lnTo>
                    <a:pt x="105" y="227"/>
                  </a:lnTo>
                  <a:lnTo>
                    <a:pt x="103" y="221"/>
                  </a:lnTo>
                  <a:lnTo>
                    <a:pt x="102" y="215"/>
                  </a:lnTo>
                  <a:lnTo>
                    <a:pt x="102" y="208"/>
                  </a:lnTo>
                  <a:lnTo>
                    <a:pt x="100" y="163"/>
                  </a:lnTo>
                  <a:lnTo>
                    <a:pt x="100" y="163"/>
                  </a:lnTo>
                  <a:lnTo>
                    <a:pt x="100" y="157"/>
                  </a:lnTo>
                  <a:lnTo>
                    <a:pt x="99" y="151"/>
                  </a:lnTo>
                  <a:lnTo>
                    <a:pt x="96" y="146"/>
                  </a:lnTo>
                  <a:lnTo>
                    <a:pt x="94" y="142"/>
                  </a:lnTo>
                  <a:lnTo>
                    <a:pt x="89" y="139"/>
                  </a:lnTo>
                  <a:lnTo>
                    <a:pt x="84" y="136"/>
                  </a:lnTo>
                  <a:lnTo>
                    <a:pt x="79" y="135"/>
                  </a:lnTo>
                  <a:lnTo>
                    <a:pt x="72" y="134"/>
                  </a:lnTo>
                  <a:lnTo>
                    <a:pt x="48" y="134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8" y="101"/>
                  </a:moveTo>
                  <a:lnTo>
                    <a:pt x="67" y="101"/>
                  </a:lnTo>
                  <a:lnTo>
                    <a:pt x="67" y="101"/>
                  </a:lnTo>
                  <a:lnTo>
                    <a:pt x="75" y="101"/>
                  </a:lnTo>
                  <a:lnTo>
                    <a:pt x="82" y="99"/>
                  </a:lnTo>
                  <a:lnTo>
                    <a:pt x="87" y="97"/>
                  </a:lnTo>
                  <a:lnTo>
                    <a:pt x="92" y="93"/>
                  </a:lnTo>
                  <a:lnTo>
                    <a:pt x="97" y="89"/>
                  </a:lnTo>
                  <a:lnTo>
                    <a:pt x="100" y="83"/>
                  </a:lnTo>
                  <a:lnTo>
                    <a:pt x="102" y="75"/>
                  </a:lnTo>
                  <a:lnTo>
                    <a:pt x="102" y="67"/>
                  </a:lnTo>
                  <a:lnTo>
                    <a:pt x="102" y="67"/>
                  </a:lnTo>
                  <a:lnTo>
                    <a:pt x="102" y="59"/>
                  </a:lnTo>
                  <a:lnTo>
                    <a:pt x="100" y="53"/>
                  </a:lnTo>
                  <a:lnTo>
                    <a:pt x="98" y="48"/>
                  </a:lnTo>
                  <a:lnTo>
                    <a:pt x="94" y="43"/>
                  </a:lnTo>
                  <a:lnTo>
                    <a:pt x="89" y="40"/>
                  </a:lnTo>
                  <a:lnTo>
                    <a:pt x="83" y="37"/>
                  </a:lnTo>
                  <a:lnTo>
                    <a:pt x="77" y="35"/>
                  </a:lnTo>
                  <a:lnTo>
                    <a:pt x="69" y="34"/>
                  </a:lnTo>
                  <a:lnTo>
                    <a:pt x="48" y="34"/>
                  </a:lnTo>
                  <a:lnTo>
                    <a:pt x="48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8" name="Freeform 12"/>
            <p:cNvSpPr>
              <a:spLocks/>
            </p:cNvSpPr>
            <p:nvPr userDrawn="1"/>
          </p:nvSpPr>
          <p:spPr bwMode="auto">
            <a:xfrm>
              <a:off x="8413750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9" name="Freeform 13"/>
            <p:cNvSpPr>
              <a:spLocks/>
            </p:cNvSpPr>
            <p:nvPr userDrawn="1"/>
          </p:nvSpPr>
          <p:spPr bwMode="auto">
            <a:xfrm>
              <a:off x="8497888" y="4805363"/>
              <a:ext cx="80963" cy="123825"/>
            </a:xfrm>
            <a:custGeom>
              <a:avLst/>
              <a:gdLst>
                <a:gd name="T0" fmla="*/ 54 w 154"/>
                <a:gd name="T1" fmla="*/ 0 h 232"/>
                <a:gd name="T2" fmla="*/ 111 w 154"/>
                <a:gd name="T3" fmla="*/ 159 h 232"/>
                <a:gd name="T4" fmla="*/ 112 w 154"/>
                <a:gd name="T5" fmla="*/ 159 h 232"/>
                <a:gd name="T6" fmla="*/ 112 w 154"/>
                <a:gd name="T7" fmla="*/ 0 h 232"/>
                <a:gd name="T8" fmla="*/ 154 w 154"/>
                <a:gd name="T9" fmla="*/ 0 h 232"/>
                <a:gd name="T10" fmla="*/ 154 w 154"/>
                <a:gd name="T11" fmla="*/ 232 h 232"/>
                <a:gd name="T12" fmla="*/ 102 w 154"/>
                <a:gd name="T13" fmla="*/ 232 h 232"/>
                <a:gd name="T14" fmla="*/ 44 w 154"/>
                <a:gd name="T15" fmla="*/ 70 h 232"/>
                <a:gd name="T16" fmla="*/ 44 w 154"/>
                <a:gd name="T17" fmla="*/ 70 h 232"/>
                <a:gd name="T18" fmla="*/ 44 w 154"/>
                <a:gd name="T19" fmla="*/ 232 h 232"/>
                <a:gd name="T20" fmla="*/ 0 w 154"/>
                <a:gd name="T21" fmla="*/ 232 h 232"/>
                <a:gd name="T22" fmla="*/ 0 w 154"/>
                <a:gd name="T23" fmla="*/ 0 h 232"/>
                <a:gd name="T24" fmla="*/ 54 w 154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232">
                  <a:moveTo>
                    <a:pt x="54" y="0"/>
                  </a:moveTo>
                  <a:lnTo>
                    <a:pt x="111" y="159"/>
                  </a:lnTo>
                  <a:lnTo>
                    <a:pt x="112" y="159"/>
                  </a:lnTo>
                  <a:lnTo>
                    <a:pt x="112" y="0"/>
                  </a:lnTo>
                  <a:lnTo>
                    <a:pt x="154" y="0"/>
                  </a:lnTo>
                  <a:lnTo>
                    <a:pt x="154" y="232"/>
                  </a:lnTo>
                  <a:lnTo>
                    <a:pt x="102" y="232"/>
                  </a:lnTo>
                  <a:lnTo>
                    <a:pt x="44" y="70"/>
                  </a:lnTo>
                  <a:lnTo>
                    <a:pt x="44" y="70"/>
                  </a:lnTo>
                  <a:lnTo>
                    <a:pt x="44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0" name="Freeform 14"/>
            <p:cNvSpPr>
              <a:spLocks noEditPoints="1"/>
            </p:cNvSpPr>
            <p:nvPr userDrawn="1"/>
          </p:nvSpPr>
          <p:spPr bwMode="auto">
            <a:xfrm>
              <a:off x="8589963" y="4805363"/>
              <a:ext cx="95250" cy="123825"/>
            </a:xfrm>
            <a:custGeom>
              <a:avLst/>
              <a:gdLst>
                <a:gd name="T0" fmla="*/ 61 w 180"/>
                <a:gd name="T1" fmla="*/ 0 h 232"/>
                <a:gd name="T2" fmla="*/ 119 w 180"/>
                <a:gd name="T3" fmla="*/ 0 h 232"/>
                <a:gd name="T4" fmla="*/ 180 w 180"/>
                <a:gd name="T5" fmla="*/ 232 h 232"/>
                <a:gd name="T6" fmla="*/ 131 w 180"/>
                <a:gd name="T7" fmla="*/ 232 h 232"/>
                <a:gd name="T8" fmla="*/ 121 w 180"/>
                <a:gd name="T9" fmla="*/ 183 h 232"/>
                <a:gd name="T10" fmla="*/ 59 w 180"/>
                <a:gd name="T11" fmla="*/ 183 h 232"/>
                <a:gd name="T12" fmla="*/ 48 w 180"/>
                <a:gd name="T13" fmla="*/ 232 h 232"/>
                <a:gd name="T14" fmla="*/ 0 w 180"/>
                <a:gd name="T15" fmla="*/ 232 h 232"/>
                <a:gd name="T16" fmla="*/ 61 w 180"/>
                <a:gd name="T17" fmla="*/ 0 h 232"/>
                <a:gd name="T18" fmla="*/ 67 w 180"/>
                <a:gd name="T19" fmla="*/ 145 h 232"/>
                <a:gd name="T20" fmla="*/ 113 w 180"/>
                <a:gd name="T21" fmla="*/ 145 h 232"/>
                <a:gd name="T22" fmla="*/ 90 w 180"/>
                <a:gd name="T23" fmla="*/ 41 h 232"/>
                <a:gd name="T24" fmla="*/ 90 w 180"/>
                <a:gd name="T25" fmla="*/ 41 h 232"/>
                <a:gd name="T26" fmla="*/ 67 w 180"/>
                <a:gd name="T27" fmla="*/ 14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0" h="232">
                  <a:moveTo>
                    <a:pt x="61" y="0"/>
                  </a:moveTo>
                  <a:lnTo>
                    <a:pt x="119" y="0"/>
                  </a:lnTo>
                  <a:lnTo>
                    <a:pt x="180" y="232"/>
                  </a:lnTo>
                  <a:lnTo>
                    <a:pt x="131" y="232"/>
                  </a:lnTo>
                  <a:lnTo>
                    <a:pt x="121" y="183"/>
                  </a:lnTo>
                  <a:lnTo>
                    <a:pt x="59" y="183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61" y="0"/>
                  </a:lnTo>
                  <a:close/>
                  <a:moveTo>
                    <a:pt x="67" y="145"/>
                  </a:moveTo>
                  <a:lnTo>
                    <a:pt x="113" y="145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67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1" name="Freeform 15"/>
            <p:cNvSpPr>
              <a:spLocks/>
            </p:cNvSpPr>
            <p:nvPr userDrawn="1"/>
          </p:nvSpPr>
          <p:spPr bwMode="auto">
            <a:xfrm>
              <a:off x="8691563" y="4805363"/>
              <a:ext cx="77788" cy="125413"/>
            </a:xfrm>
            <a:custGeom>
              <a:avLst/>
              <a:gdLst>
                <a:gd name="T0" fmla="*/ 46 w 148"/>
                <a:gd name="T1" fmla="*/ 0 h 236"/>
                <a:gd name="T2" fmla="*/ 46 w 148"/>
                <a:gd name="T3" fmla="*/ 162 h 236"/>
                <a:gd name="T4" fmla="*/ 46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49 w 148"/>
                <a:gd name="T11" fmla="*/ 184 h 236"/>
                <a:gd name="T12" fmla="*/ 52 w 148"/>
                <a:gd name="T13" fmla="*/ 190 h 236"/>
                <a:gd name="T14" fmla="*/ 55 w 148"/>
                <a:gd name="T15" fmla="*/ 195 h 236"/>
                <a:gd name="T16" fmla="*/ 60 w 148"/>
                <a:gd name="T17" fmla="*/ 199 h 236"/>
                <a:gd name="T18" fmla="*/ 67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2 w 148"/>
                <a:gd name="T25" fmla="*/ 202 h 236"/>
                <a:gd name="T26" fmla="*/ 88 w 148"/>
                <a:gd name="T27" fmla="*/ 199 h 236"/>
                <a:gd name="T28" fmla="*/ 92 w 148"/>
                <a:gd name="T29" fmla="*/ 195 h 236"/>
                <a:gd name="T30" fmla="*/ 96 w 148"/>
                <a:gd name="T31" fmla="*/ 190 h 236"/>
                <a:gd name="T32" fmla="*/ 98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1 w 148"/>
                <a:gd name="T39" fmla="*/ 162 h 236"/>
                <a:gd name="T40" fmla="*/ 101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8 w 148"/>
                <a:gd name="T49" fmla="*/ 172 h 236"/>
                <a:gd name="T50" fmla="*/ 147 w 148"/>
                <a:gd name="T51" fmla="*/ 182 h 236"/>
                <a:gd name="T52" fmla="*/ 144 w 148"/>
                <a:gd name="T53" fmla="*/ 190 h 236"/>
                <a:gd name="T54" fmla="*/ 141 w 148"/>
                <a:gd name="T55" fmla="*/ 199 h 236"/>
                <a:gd name="T56" fmla="*/ 138 w 148"/>
                <a:gd name="T57" fmla="*/ 206 h 236"/>
                <a:gd name="T58" fmla="*/ 134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8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59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6 w 148"/>
                <a:gd name="T97" fmla="*/ 200 h 236"/>
                <a:gd name="T98" fmla="*/ 4 w 148"/>
                <a:gd name="T99" fmla="*/ 191 h 236"/>
                <a:gd name="T100" fmla="*/ 2 w 148"/>
                <a:gd name="T101" fmla="*/ 182 h 236"/>
                <a:gd name="T102" fmla="*/ 1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6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6" y="0"/>
                  </a:moveTo>
                  <a:lnTo>
                    <a:pt x="46" y="162"/>
                  </a:lnTo>
                  <a:lnTo>
                    <a:pt x="46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49" y="184"/>
                  </a:lnTo>
                  <a:lnTo>
                    <a:pt x="52" y="190"/>
                  </a:lnTo>
                  <a:lnTo>
                    <a:pt x="55" y="195"/>
                  </a:lnTo>
                  <a:lnTo>
                    <a:pt x="60" y="199"/>
                  </a:lnTo>
                  <a:lnTo>
                    <a:pt x="67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2" y="202"/>
                  </a:lnTo>
                  <a:lnTo>
                    <a:pt x="88" y="199"/>
                  </a:lnTo>
                  <a:lnTo>
                    <a:pt x="92" y="195"/>
                  </a:lnTo>
                  <a:lnTo>
                    <a:pt x="96" y="190"/>
                  </a:lnTo>
                  <a:lnTo>
                    <a:pt x="98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1" y="162"/>
                  </a:lnTo>
                  <a:lnTo>
                    <a:pt x="101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8" y="172"/>
                  </a:lnTo>
                  <a:lnTo>
                    <a:pt x="147" y="182"/>
                  </a:lnTo>
                  <a:lnTo>
                    <a:pt x="144" y="190"/>
                  </a:lnTo>
                  <a:lnTo>
                    <a:pt x="141" y="199"/>
                  </a:lnTo>
                  <a:lnTo>
                    <a:pt x="138" y="206"/>
                  </a:lnTo>
                  <a:lnTo>
                    <a:pt x="134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8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59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6" y="200"/>
                  </a:lnTo>
                  <a:lnTo>
                    <a:pt x="4" y="191"/>
                  </a:lnTo>
                  <a:lnTo>
                    <a:pt x="2" y="182"/>
                  </a:lnTo>
                  <a:lnTo>
                    <a:pt x="1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2" name="Freeform 16"/>
            <p:cNvSpPr>
              <a:spLocks/>
            </p:cNvSpPr>
            <p:nvPr userDrawn="1"/>
          </p:nvSpPr>
          <p:spPr bwMode="auto">
            <a:xfrm>
              <a:off x="8789988" y="4805363"/>
              <a:ext cx="69850" cy="123825"/>
            </a:xfrm>
            <a:custGeom>
              <a:avLst/>
              <a:gdLst>
                <a:gd name="T0" fmla="*/ 0 w 130"/>
                <a:gd name="T1" fmla="*/ 232 h 232"/>
                <a:gd name="T2" fmla="*/ 0 w 130"/>
                <a:gd name="T3" fmla="*/ 0 h 232"/>
                <a:gd name="T4" fmla="*/ 47 w 130"/>
                <a:gd name="T5" fmla="*/ 0 h 232"/>
                <a:gd name="T6" fmla="*/ 47 w 130"/>
                <a:gd name="T7" fmla="*/ 193 h 232"/>
                <a:gd name="T8" fmla="*/ 130 w 130"/>
                <a:gd name="T9" fmla="*/ 193 h 232"/>
                <a:gd name="T10" fmla="*/ 130 w 130"/>
                <a:gd name="T11" fmla="*/ 232 h 232"/>
                <a:gd name="T12" fmla="*/ 0 w 130"/>
                <a:gd name="T13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232">
                  <a:moveTo>
                    <a:pt x="0" y="232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93"/>
                  </a:lnTo>
                  <a:lnTo>
                    <a:pt x="130" y="193"/>
                  </a:lnTo>
                  <a:lnTo>
                    <a:pt x="130" y="232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3" name="Freeform 17"/>
            <p:cNvSpPr>
              <a:spLocks/>
            </p:cNvSpPr>
            <p:nvPr userDrawn="1"/>
          </p:nvSpPr>
          <p:spPr bwMode="auto">
            <a:xfrm>
              <a:off x="8848725" y="4805363"/>
              <a:ext cx="77788" cy="123825"/>
            </a:xfrm>
            <a:custGeom>
              <a:avLst/>
              <a:gdLst>
                <a:gd name="T0" fmla="*/ 148 w 148"/>
                <a:gd name="T1" fmla="*/ 0 h 232"/>
                <a:gd name="T2" fmla="*/ 148 w 148"/>
                <a:gd name="T3" fmla="*/ 39 h 232"/>
                <a:gd name="T4" fmla="*/ 97 w 148"/>
                <a:gd name="T5" fmla="*/ 39 h 232"/>
                <a:gd name="T6" fmla="*/ 97 w 148"/>
                <a:gd name="T7" fmla="*/ 232 h 232"/>
                <a:gd name="T8" fmla="*/ 51 w 148"/>
                <a:gd name="T9" fmla="*/ 232 h 232"/>
                <a:gd name="T10" fmla="*/ 51 w 148"/>
                <a:gd name="T11" fmla="*/ 39 h 232"/>
                <a:gd name="T12" fmla="*/ 0 w 148"/>
                <a:gd name="T13" fmla="*/ 39 h 232"/>
                <a:gd name="T14" fmla="*/ 0 w 148"/>
                <a:gd name="T15" fmla="*/ 0 h 232"/>
                <a:gd name="T16" fmla="*/ 148 w 148"/>
                <a:gd name="T17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32">
                  <a:moveTo>
                    <a:pt x="148" y="0"/>
                  </a:moveTo>
                  <a:lnTo>
                    <a:pt x="148" y="39"/>
                  </a:lnTo>
                  <a:lnTo>
                    <a:pt x="97" y="39"/>
                  </a:lnTo>
                  <a:lnTo>
                    <a:pt x="97" y="232"/>
                  </a:lnTo>
                  <a:lnTo>
                    <a:pt x="51" y="232"/>
                  </a:lnTo>
                  <a:lnTo>
                    <a:pt x="51" y="39"/>
                  </a:lnTo>
                  <a:lnTo>
                    <a:pt x="0" y="39"/>
                  </a:lnTo>
                  <a:lnTo>
                    <a:pt x="0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pic>
        <p:nvPicPr>
          <p:cNvPr id="74" name="Picture 18" descr="C:\Users\ARNAUD~1\AppData\Local\Temp\VMwareDnD\933dad87\3_brands_logotypes_b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0" y="9562433"/>
            <a:ext cx="578070" cy="15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Connecteur droit 74"/>
          <p:cNvCxnSpPr/>
          <p:nvPr/>
        </p:nvCxnSpPr>
        <p:spPr>
          <a:xfrm>
            <a:off x="4774615" y="9541848"/>
            <a:ext cx="0" cy="17709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889832" y="9536755"/>
            <a:ext cx="0" cy="17709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 Box 23"/>
          <p:cNvSpPr txBox="1">
            <a:spLocks noChangeArrowheads="1"/>
          </p:cNvSpPr>
          <p:nvPr/>
        </p:nvSpPr>
        <p:spPr bwMode="auto">
          <a:xfrm>
            <a:off x="959506" y="9556626"/>
            <a:ext cx="548885" cy="1770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>
                <a:srgbClr val="F7B100"/>
              </a:buClr>
              <a:buFont typeface="Wingdings" pitchFamily="2" charset="2"/>
              <a:buNone/>
              <a:defRPr/>
            </a:pPr>
            <a:r>
              <a:rPr lang="fr-FR" sz="600" b="0" cap="all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</p:txBody>
      </p:sp>
      <p:cxnSp>
        <p:nvCxnSpPr>
          <p:cNvPr id="78" name="Connecteur droit 77"/>
          <p:cNvCxnSpPr/>
          <p:nvPr/>
        </p:nvCxnSpPr>
        <p:spPr>
          <a:xfrm>
            <a:off x="889832" y="9536755"/>
            <a:ext cx="0" cy="17709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1816767" y="9536780"/>
            <a:ext cx="0" cy="17709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e 79"/>
          <p:cNvGrpSpPr/>
          <p:nvPr/>
        </p:nvGrpSpPr>
        <p:grpSpPr>
          <a:xfrm>
            <a:off x="1885215" y="9560624"/>
            <a:ext cx="517830" cy="60449"/>
            <a:chOff x="63500" y="1725613"/>
            <a:chExt cx="3975100" cy="422275"/>
          </a:xfrm>
        </p:grpSpPr>
        <p:sp>
          <p:nvSpPr>
            <p:cNvPr id="81" name="Freeform 584"/>
            <p:cNvSpPr>
              <a:spLocks/>
            </p:cNvSpPr>
            <p:nvPr/>
          </p:nvSpPr>
          <p:spPr bwMode="auto">
            <a:xfrm>
              <a:off x="63500" y="1725613"/>
              <a:ext cx="358775" cy="422275"/>
            </a:xfrm>
            <a:custGeom>
              <a:avLst/>
              <a:gdLst>
                <a:gd name="T0" fmla="*/ 453 w 453"/>
                <a:gd name="T1" fmla="*/ 360 h 531"/>
                <a:gd name="T2" fmla="*/ 432 w 453"/>
                <a:gd name="T3" fmla="*/ 417 h 531"/>
                <a:gd name="T4" fmla="*/ 402 w 453"/>
                <a:gd name="T5" fmla="*/ 462 h 531"/>
                <a:gd name="T6" fmla="*/ 376 w 453"/>
                <a:gd name="T7" fmla="*/ 488 h 531"/>
                <a:gd name="T8" fmla="*/ 331 w 453"/>
                <a:gd name="T9" fmla="*/ 514 h 531"/>
                <a:gd name="T10" fmla="*/ 279 w 453"/>
                <a:gd name="T11" fmla="*/ 529 h 531"/>
                <a:gd name="T12" fmla="*/ 240 w 453"/>
                <a:gd name="T13" fmla="*/ 531 h 531"/>
                <a:gd name="T14" fmla="*/ 183 w 453"/>
                <a:gd name="T15" fmla="*/ 526 h 531"/>
                <a:gd name="T16" fmla="*/ 134 w 453"/>
                <a:gd name="T17" fmla="*/ 512 h 531"/>
                <a:gd name="T18" fmla="*/ 106 w 453"/>
                <a:gd name="T19" fmla="*/ 497 h 531"/>
                <a:gd name="T20" fmla="*/ 70 w 453"/>
                <a:gd name="T21" fmla="*/ 467 h 531"/>
                <a:gd name="T22" fmla="*/ 42 w 453"/>
                <a:gd name="T23" fmla="*/ 430 h 531"/>
                <a:gd name="T24" fmla="*/ 27 w 453"/>
                <a:gd name="T25" fmla="*/ 400 h 531"/>
                <a:gd name="T26" fmla="*/ 10 w 453"/>
                <a:gd name="T27" fmla="*/ 350 h 531"/>
                <a:gd name="T28" fmla="*/ 1 w 453"/>
                <a:gd name="T29" fmla="*/ 298 h 531"/>
                <a:gd name="T30" fmla="*/ 0 w 453"/>
                <a:gd name="T31" fmla="*/ 263 h 531"/>
                <a:gd name="T32" fmla="*/ 4 w 453"/>
                <a:gd name="T33" fmla="*/ 205 h 531"/>
                <a:gd name="T34" fmla="*/ 17 w 453"/>
                <a:gd name="T35" fmla="*/ 154 h 531"/>
                <a:gd name="T36" fmla="*/ 31 w 453"/>
                <a:gd name="T37" fmla="*/ 122 h 531"/>
                <a:gd name="T38" fmla="*/ 58 w 453"/>
                <a:gd name="T39" fmla="*/ 82 h 531"/>
                <a:gd name="T40" fmla="*/ 91 w 453"/>
                <a:gd name="T41" fmla="*/ 49 h 531"/>
                <a:gd name="T42" fmla="*/ 118 w 453"/>
                <a:gd name="T43" fmla="*/ 32 h 531"/>
                <a:gd name="T44" fmla="*/ 161 w 453"/>
                <a:gd name="T45" fmla="*/ 13 h 531"/>
                <a:gd name="T46" fmla="*/ 208 w 453"/>
                <a:gd name="T47" fmla="*/ 3 h 531"/>
                <a:gd name="T48" fmla="*/ 242 w 453"/>
                <a:gd name="T49" fmla="*/ 0 h 531"/>
                <a:gd name="T50" fmla="*/ 297 w 453"/>
                <a:gd name="T51" fmla="*/ 6 h 531"/>
                <a:gd name="T52" fmla="*/ 344 w 453"/>
                <a:gd name="T53" fmla="*/ 23 h 531"/>
                <a:gd name="T54" fmla="*/ 371 w 453"/>
                <a:gd name="T55" fmla="*/ 40 h 531"/>
                <a:gd name="T56" fmla="*/ 407 w 453"/>
                <a:gd name="T57" fmla="*/ 73 h 531"/>
                <a:gd name="T58" fmla="*/ 432 w 453"/>
                <a:gd name="T59" fmla="*/ 117 h 531"/>
                <a:gd name="T60" fmla="*/ 377 w 453"/>
                <a:gd name="T61" fmla="*/ 165 h 531"/>
                <a:gd name="T62" fmla="*/ 367 w 453"/>
                <a:gd name="T63" fmla="*/ 140 h 531"/>
                <a:gd name="T64" fmla="*/ 349 w 453"/>
                <a:gd name="T65" fmla="*/ 108 h 531"/>
                <a:gd name="T66" fmla="*/ 326 w 453"/>
                <a:gd name="T67" fmla="*/ 85 h 531"/>
                <a:gd name="T68" fmla="*/ 308 w 453"/>
                <a:gd name="T69" fmla="*/ 73 h 531"/>
                <a:gd name="T70" fmla="*/ 276 w 453"/>
                <a:gd name="T71" fmla="*/ 63 h 531"/>
                <a:gd name="T72" fmla="*/ 240 w 453"/>
                <a:gd name="T73" fmla="*/ 59 h 531"/>
                <a:gd name="T74" fmla="*/ 212 w 453"/>
                <a:gd name="T75" fmla="*/ 60 h 531"/>
                <a:gd name="T76" fmla="*/ 174 w 453"/>
                <a:gd name="T77" fmla="*/ 69 h 531"/>
                <a:gd name="T78" fmla="*/ 142 w 453"/>
                <a:gd name="T79" fmla="*/ 87 h 531"/>
                <a:gd name="T80" fmla="*/ 123 w 453"/>
                <a:gd name="T81" fmla="*/ 102 h 531"/>
                <a:gd name="T82" fmla="*/ 101 w 453"/>
                <a:gd name="T83" fmla="*/ 129 h 531"/>
                <a:gd name="T84" fmla="*/ 86 w 453"/>
                <a:gd name="T85" fmla="*/ 163 h 531"/>
                <a:gd name="T86" fmla="*/ 74 w 453"/>
                <a:gd name="T87" fmla="*/ 211 h 531"/>
                <a:gd name="T88" fmla="*/ 70 w 453"/>
                <a:gd name="T89" fmla="*/ 261 h 531"/>
                <a:gd name="T90" fmla="*/ 81 w 453"/>
                <a:gd name="T91" fmla="*/ 351 h 531"/>
                <a:gd name="T92" fmla="*/ 93 w 453"/>
                <a:gd name="T93" fmla="*/ 388 h 531"/>
                <a:gd name="T94" fmla="*/ 114 w 453"/>
                <a:gd name="T95" fmla="*/ 419 h 531"/>
                <a:gd name="T96" fmla="*/ 138 w 453"/>
                <a:gd name="T97" fmla="*/ 443 h 531"/>
                <a:gd name="T98" fmla="*/ 169 w 453"/>
                <a:gd name="T99" fmla="*/ 460 h 531"/>
                <a:gd name="T100" fmla="*/ 201 w 453"/>
                <a:gd name="T101" fmla="*/ 470 h 531"/>
                <a:gd name="T102" fmla="*/ 235 w 453"/>
                <a:gd name="T103" fmla="*/ 473 h 531"/>
                <a:gd name="T104" fmla="*/ 275 w 453"/>
                <a:gd name="T105" fmla="*/ 469 h 531"/>
                <a:gd name="T106" fmla="*/ 311 w 453"/>
                <a:gd name="T107" fmla="*/ 455 h 531"/>
                <a:gd name="T108" fmla="*/ 331 w 453"/>
                <a:gd name="T109" fmla="*/ 441 h 531"/>
                <a:gd name="T110" fmla="*/ 358 w 453"/>
                <a:gd name="T111" fmla="*/ 411 h 531"/>
                <a:gd name="T112" fmla="*/ 377 w 453"/>
                <a:gd name="T113" fmla="*/ 373 h 531"/>
                <a:gd name="T114" fmla="*/ 385 w 453"/>
                <a:gd name="T115" fmla="*/ 342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3" h="531">
                  <a:moveTo>
                    <a:pt x="385" y="342"/>
                  </a:moveTo>
                  <a:lnTo>
                    <a:pt x="453" y="360"/>
                  </a:lnTo>
                  <a:lnTo>
                    <a:pt x="453" y="360"/>
                  </a:lnTo>
                  <a:lnTo>
                    <a:pt x="448" y="380"/>
                  </a:lnTo>
                  <a:lnTo>
                    <a:pt x="440" y="400"/>
                  </a:lnTo>
                  <a:lnTo>
                    <a:pt x="432" y="417"/>
                  </a:lnTo>
                  <a:lnTo>
                    <a:pt x="423" y="433"/>
                  </a:lnTo>
                  <a:lnTo>
                    <a:pt x="413" y="448"/>
                  </a:lnTo>
                  <a:lnTo>
                    <a:pt x="402" y="462"/>
                  </a:lnTo>
                  <a:lnTo>
                    <a:pt x="390" y="475"/>
                  </a:lnTo>
                  <a:lnTo>
                    <a:pt x="376" y="488"/>
                  </a:lnTo>
                  <a:lnTo>
                    <a:pt x="376" y="488"/>
                  </a:lnTo>
                  <a:lnTo>
                    <a:pt x="362" y="498"/>
                  </a:lnTo>
                  <a:lnTo>
                    <a:pt x="347" y="507"/>
                  </a:lnTo>
                  <a:lnTo>
                    <a:pt x="331" y="514"/>
                  </a:lnTo>
                  <a:lnTo>
                    <a:pt x="315" y="520"/>
                  </a:lnTo>
                  <a:lnTo>
                    <a:pt x="298" y="525"/>
                  </a:lnTo>
                  <a:lnTo>
                    <a:pt x="279" y="529"/>
                  </a:lnTo>
                  <a:lnTo>
                    <a:pt x="261" y="530"/>
                  </a:lnTo>
                  <a:lnTo>
                    <a:pt x="240" y="531"/>
                  </a:lnTo>
                  <a:lnTo>
                    <a:pt x="240" y="531"/>
                  </a:lnTo>
                  <a:lnTo>
                    <a:pt x="220" y="530"/>
                  </a:lnTo>
                  <a:lnTo>
                    <a:pt x="201" y="529"/>
                  </a:lnTo>
                  <a:lnTo>
                    <a:pt x="183" y="526"/>
                  </a:lnTo>
                  <a:lnTo>
                    <a:pt x="166" y="522"/>
                  </a:lnTo>
                  <a:lnTo>
                    <a:pt x="150" y="519"/>
                  </a:lnTo>
                  <a:lnTo>
                    <a:pt x="134" y="512"/>
                  </a:lnTo>
                  <a:lnTo>
                    <a:pt x="119" y="506"/>
                  </a:lnTo>
                  <a:lnTo>
                    <a:pt x="106" y="497"/>
                  </a:lnTo>
                  <a:lnTo>
                    <a:pt x="106" y="497"/>
                  </a:lnTo>
                  <a:lnTo>
                    <a:pt x="93" y="488"/>
                  </a:lnTo>
                  <a:lnTo>
                    <a:pt x="82" y="479"/>
                  </a:lnTo>
                  <a:lnTo>
                    <a:pt x="70" y="467"/>
                  </a:lnTo>
                  <a:lnTo>
                    <a:pt x="60" y="456"/>
                  </a:lnTo>
                  <a:lnTo>
                    <a:pt x="51" y="443"/>
                  </a:lnTo>
                  <a:lnTo>
                    <a:pt x="42" y="430"/>
                  </a:lnTo>
                  <a:lnTo>
                    <a:pt x="35" y="415"/>
                  </a:lnTo>
                  <a:lnTo>
                    <a:pt x="27" y="400"/>
                  </a:lnTo>
                  <a:lnTo>
                    <a:pt x="27" y="400"/>
                  </a:lnTo>
                  <a:lnTo>
                    <a:pt x="20" y="383"/>
                  </a:lnTo>
                  <a:lnTo>
                    <a:pt x="15" y="368"/>
                  </a:lnTo>
                  <a:lnTo>
                    <a:pt x="10" y="350"/>
                  </a:lnTo>
                  <a:lnTo>
                    <a:pt x="6" y="333"/>
                  </a:lnTo>
                  <a:lnTo>
                    <a:pt x="4" y="316"/>
                  </a:lnTo>
                  <a:lnTo>
                    <a:pt x="1" y="298"/>
                  </a:lnTo>
                  <a:lnTo>
                    <a:pt x="0" y="280"/>
                  </a:lnTo>
                  <a:lnTo>
                    <a:pt x="0" y="263"/>
                  </a:lnTo>
                  <a:lnTo>
                    <a:pt x="0" y="263"/>
                  </a:lnTo>
                  <a:lnTo>
                    <a:pt x="0" y="242"/>
                  </a:lnTo>
                  <a:lnTo>
                    <a:pt x="1" y="223"/>
                  </a:lnTo>
                  <a:lnTo>
                    <a:pt x="4" y="205"/>
                  </a:lnTo>
                  <a:lnTo>
                    <a:pt x="8" y="187"/>
                  </a:lnTo>
                  <a:lnTo>
                    <a:pt x="12" y="170"/>
                  </a:lnTo>
                  <a:lnTo>
                    <a:pt x="17" y="154"/>
                  </a:lnTo>
                  <a:lnTo>
                    <a:pt x="23" y="137"/>
                  </a:lnTo>
                  <a:lnTo>
                    <a:pt x="31" y="122"/>
                  </a:lnTo>
                  <a:lnTo>
                    <a:pt x="31" y="122"/>
                  </a:lnTo>
                  <a:lnTo>
                    <a:pt x="38" y="108"/>
                  </a:lnTo>
                  <a:lnTo>
                    <a:pt x="47" y="93"/>
                  </a:lnTo>
                  <a:lnTo>
                    <a:pt x="58" y="82"/>
                  </a:lnTo>
                  <a:lnTo>
                    <a:pt x="68" y="69"/>
                  </a:lnTo>
                  <a:lnTo>
                    <a:pt x="79" y="59"/>
                  </a:lnTo>
                  <a:lnTo>
                    <a:pt x="91" y="49"/>
                  </a:lnTo>
                  <a:lnTo>
                    <a:pt x="104" y="40"/>
                  </a:lnTo>
                  <a:lnTo>
                    <a:pt x="118" y="32"/>
                  </a:lnTo>
                  <a:lnTo>
                    <a:pt x="118" y="32"/>
                  </a:lnTo>
                  <a:lnTo>
                    <a:pt x="132" y="24"/>
                  </a:lnTo>
                  <a:lnTo>
                    <a:pt x="147" y="18"/>
                  </a:lnTo>
                  <a:lnTo>
                    <a:pt x="161" y="13"/>
                  </a:lnTo>
                  <a:lnTo>
                    <a:pt x="176" y="8"/>
                  </a:lnTo>
                  <a:lnTo>
                    <a:pt x="193" y="5"/>
                  </a:lnTo>
                  <a:lnTo>
                    <a:pt x="208" y="3"/>
                  </a:lnTo>
                  <a:lnTo>
                    <a:pt x="225" y="1"/>
                  </a:lnTo>
                  <a:lnTo>
                    <a:pt x="242" y="0"/>
                  </a:lnTo>
                  <a:lnTo>
                    <a:pt x="242" y="0"/>
                  </a:lnTo>
                  <a:lnTo>
                    <a:pt x="261" y="1"/>
                  </a:lnTo>
                  <a:lnTo>
                    <a:pt x="279" y="3"/>
                  </a:lnTo>
                  <a:lnTo>
                    <a:pt x="297" y="6"/>
                  </a:lnTo>
                  <a:lnTo>
                    <a:pt x="312" y="10"/>
                  </a:lnTo>
                  <a:lnTo>
                    <a:pt x="329" y="15"/>
                  </a:lnTo>
                  <a:lnTo>
                    <a:pt x="344" y="23"/>
                  </a:lnTo>
                  <a:lnTo>
                    <a:pt x="358" y="31"/>
                  </a:lnTo>
                  <a:lnTo>
                    <a:pt x="371" y="40"/>
                  </a:lnTo>
                  <a:lnTo>
                    <a:pt x="371" y="40"/>
                  </a:lnTo>
                  <a:lnTo>
                    <a:pt x="384" y="50"/>
                  </a:lnTo>
                  <a:lnTo>
                    <a:pt x="395" y="61"/>
                  </a:lnTo>
                  <a:lnTo>
                    <a:pt x="407" y="73"/>
                  </a:lnTo>
                  <a:lnTo>
                    <a:pt x="416" y="87"/>
                  </a:lnTo>
                  <a:lnTo>
                    <a:pt x="425" y="101"/>
                  </a:lnTo>
                  <a:lnTo>
                    <a:pt x="432" y="117"/>
                  </a:lnTo>
                  <a:lnTo>
                    <a:pt x="439" y="133"/>
                  </a:lnTo>
                  <a:lnTo>
                    <a:pt x="444" y="150"/>
                  </a:lnTo>
                  <a:lnTo>
                    <a:pt x="377" y="165"/>
                  </a:lnTo>
                  <a:lnTo>
                    <a:pt x="377" y="165"/>
                  </a:lnTo>
                  <a:lnTo>
                    <a:pt x="373" y="152"/>
                  </a:lnTo>
                  <a:lnTo>
                    <a:pt x="367" y="140"/>
                  </a:lnTo>
                  <a:lnTo>
                    <a:pt x="362" y="128"/>
                  </a:lnTo>
                  <a:lnTo>
                    <a:pt x="356" y="118"/>
                  </a:lnTo>
                  <a:lnTo>
                    <a:pt x="349" y="108"/>
                  </a:lnTo>
                  <a:lnTo>
                    <a:pt x="341" y="99"/>
                  </a:lnTo>
                  <a:lnTo>
                    <a:pt x="334" y="91"/>
                  </a:lnTo>
                  <a:lnTo>
                    <a:pt x="326" y="85"/>
                  </a:lnTo>
                  <a:lnTo>
                    <a:pt x="326" y="85"/>
                  </a:lnTo>
                  <a:lnTo>
                    <a:pt x="317" y="78"/>
                  </a:lnTo>
                  <a:lnTo>
                    <a:pt x="308" y="73"/>
                  </a:lnTo>
                  <a:lnTo>
                    <a:pt x="298" y="69"/>
                  </a:lnTo>
                  <a:lnTo>
                    <a:pt x="288" y="65"/>
                  </a:lnTo>
                  <a:lnTo>
                    <a:pt x="276" y="63"/>
                  </a:lnTo>
                  <a:lnTo>
                    <a:pt x="265" y="60"/>
                  </a:lnTo>
                  <a:lnTo>
                    <a:pt x="253" y="59"/>
                  </a:lnTo>
                  <a:lnTo>
                    <a:pt x="240" y="59"/>
                  </a:lnTo>
                  <a:lnTo>
                    <a:pt x="240" y="59"/>
                  </a:lnTo>
                  <a:lnTo>
                    <a:pt x="226" y="59"/>
                  </a:lnTo>
                  <a:lnTo>
                    <a:pt x="212" y="60"/>
                  </a:lnTo>
                  <a:lnTo>
                    <a:pt x="198" y="63"/>
                  </a:lnTo>
                  <a:lnTo>
                    <a:pt x="187" y="65"/>
                  </a:lnTo>
                  <a:lnTo>
                    <a:pt x="174" y="69"/>
                  </a:lnTo>
                  <a:lnTo>
                    <a:pt x="162" y="74"/>
                  </a:lnTo>
                  <a:lnTo>
                    <a:pt x="152" y="81"/>
                  </a:lnTo>
                  <a:lnTo>
                    <a:pt x="142" y="87"/>
                  </a:lnTo>
                  <a:lnTo>
                    <a:pt x="142" y="87"/>
                  </a:lnTo>
                  <a:lnTo>
                    <a:pt x="132" y="95"/>
                  </a:lnTo>
                  <a:lnTo>
                    <a:pt x="123" y="102"/>
                  </a:lnTo>
                  <a:lnTo>
                    <a:pt x="115" y="111"/>
                  </a:lnTo>
                  <a:lnTo>
                    <a:pt x="107" y="120"/>
                  </a:lnTo>
                  <a:lnTo>
                    <a:pt x="101" y="129"/>
                  </a:lnTo>
                  <a:lnTo>
                    <a:pt x="96" y="141"/>
                  </a:lnTo>
                  <a:lnTo>
                    <a:pt x="91" y="151"/>
                  </a:lnTo>
                  <a:lnTo>
                    <a:pt x="86" y="163"/>
                  </a:lnTo>
                  <a:lnTo>
                    <a:pt x="86" y="163"/>
                  </a:lnTo>
                  <a:lnTo>
                    <a:pt x="79" y="187"/>
                  </a:lnTo>
                  <a:lnTo>
                    <a:pt x="74" y="211"/>
                  </a:lnTo>
                  <a:lnTo>
                    <a:pt x="70" y="237"/>
                  </a:lnTo>
                  <a:lnTo>
                    <a:pt x="70" y="261"/>
                  </a:lnTo>
                  <a:lnTo>
                    <a:pt x="70" y="261"/>
                  </a:lnTo>
                  <a:lnTo>
                    <a:pt x="72" y="293"/>
                  </a:lnTo>
                  <a:lnTo>
                    <a:pt x="74" y="323"/>
                  </a:lnTo>
                  <a:lnTo>
                    <a:pt x="81" y="351"/>
                  </a:lnTo>
                  <a:lnTo>
                    <a:pt x="88" y="376"/>
                  </a:lnTo>
                  <a:lnTo>
                    <a:pt x="88" y="376"/>
                  </a:lnTo>
                  <a:lnTo>
                    <a:pt x="93" y="388"/>
                  </a:lnTo>
                  <a:lnTo>
                    <a:pt x="100" y="398"/>
                  </a:lnTo>
                  <a:lnTo>
                    <a:pt x="106" y="409"/>
                  </a:lnTo>
                  <a:lnTo>
                    <a:pt x="114" y="419"/>
                  </a:lnTo>
                  <a:lnTo>
                    <a:pt x="121" y="428"/>
                  </a:lnTo>
                  <a:lnTo>
                    <a:pt x="129" y="435"/>
                  </a:lnTo>
                  <a:lnTo>
                    <a:pt x="138" y="443"/>
                  </a:lnTo>
                  <a:lnTo>
                    <a:pt x="148" y="449"/>
                  </a:lnTo>
                  <a:lnTo>
                    <a:pt x="148" y="449"/>
                  </a:lnTo>
                  <a:lnTo>
                    <a:pt x="169" y="460"/>
                  </a:lnTo>
                  <a:lnTo>
                    <a:pt x="179" y="464"/>
                  </a:lnTo>
                  <a:lnTo>
                    <a:pt x="191" y="467"/>
                  </a:lnTo>
                  <a:lnTo>
                    <a:pt x="201" y="470"/>
                  </a:lnTo>
                  <a:lnTo>
                    <a:pt x="212" y="471"/>
                  </a:lnTo>
                  <a:lnTo>
                    <a:pt x="235" y="473"/>
                  </a:lnTo>
                  <a:lnTo>
                    <a:pt x="235" y="473"/>
                  </a:lnTo>
                  <a:lnTo>
                    <a:pt x="249" y="473"/>
                  </a:lnTo>
                  <a:lnTo>
                    <a:pt x="262" y="471"/>
                  </a:lnTo>
                  <a:lnTo>
                    <a:pt x="275" y="469"/>
                  </a:lnTo>
                  <a:lnTo>
                    <a:pt x="288" y="465"/>
                  </a:lnTo>
                  <a:lnTo>
                    <a:pt x="299" y="460"/>
                  </a:lnTo>
                  <a:lnTo>
                    <a:pt x="311" y="455"/>
                  </a:lnTo>
                  <a:lnTo>
                    <a:pt x="321" y="448"/>
                  </a:lnTo>
                  <a:lnTo>
                    <a:pt x="331" y="441"/>
                  </a:lnTo>
                  <a:lnTo>
                    <a:pt x="331" y="441"/>
                  </a:lnTo>
                  <a:lnTo>
                    <a:pt x="341" y="432"/>
                  </a:lnTo>
                  <a:lnTo>
                    <a:pt x="350" y="421"/>
                  </a:lnTo>
                  <a:lnTo>
                    <a:pt x="358" y="411"/>
                  </a:lnTo>
                  <a:lnTo>
                    <a:pt x="364" y="400"/>
                  </a:lnTo>
                  <a:lnTo>
                    <a:pt x="371" y="387"/>
                  </a:lnTo>
                  <a:lnTo>
                    <a:pt x="377" y="373"/>
                  </a:lnTo>
                  <a:lnTo>
                    <a:pt x="381" y="359"/>
                  </a:lnTo>
                  <a:lnTo>
                    <a:pt x="385" y="342"/>
                  </a:lnTo>
                  <a:lnTo>
                    <a:pt x="385" y="3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2" name="Freeform 585"/>
            <p:cNvSpPr>
              <a:spLocks noEditPoints="1"/>
            </p:cNvSpPr>
            <p:nvPr/>
          </p:nvSpPr>
          <p:spPr bwMode="auto">
            <a:xfrm>
              <a:off x="458788" y="1725613"/>
              <a:ext cx="388938" cy="422275"/>
            </a:xfrm>
            <a:custGeom>
              <a:avLst/>
              <a:gdLst>
                <a:gd name="T0" fmla="*/ 1 w 490"/>
                <a:gd name="T1" fmla="*/ 242 h 531"/>
                <a:gd name="T2" fmla="*/ 16 w 490"/>
                <a:gd name="T3" fmla="*/ 159 h 531"/>
                <a:gd name="T4" fmla="*/ 52 w 490"/>
                <a:gd name="T5" fmla="*/ 91 h 531"/>
                <a:gd name="T6" fmla="*/ 85 w 490"/>
                <a:gd name="T7" fmla="*/ 55 h 531"/>
                <a:gd name="T8" fmla="*/ 147 w 490"/>
                <a:gd name="T9" fmla="*/ 18 h 531"/>
                <a:gd name="T10" fmla="*/ 218 w 490"/>
                <a:gd name="T11" fmla="*/ 1 h 531"/>
                <a:gd name="T12" fmla="*/ 263 w 490"/>
                <a:gd name="T13" fmla="*/ 0 h 531"/>
                <a:gd name="T14" fmla="*/ 313 w 490"/>
                <a:gd name="T15" fmla="*/ 9 h 531"/>
                <a:gd name="T16" fmla="*/ 359 w 490"/>
                <a:gd name="T17" fmla="*/ 26 h 531"/>
                <a:gd name="T18" fmla="*/ 387 w 490"/>
                <a:gd name="T19" fmla="*/ 44 h 531"/>
                <a:gd name="T20" fmla="*/ 423 w 490"/>
                <a:gd name="T21" fmla="*/ 74 h 531"/>
                <a:gd name="T22" fmla="*/ 452 w 490"/>
                <a:gd name="T23" fmla="*/ 114 h 531"/>
                <a:gd name="T24" fmla="*/ 467 w 490"/>
                <a:gd name="T25" fmla="*/ 145 h 531"/>
                <a:gd name="T26" fmla="*/ 483 w 490"/>
                <a:gd name="T27" fmla="*/ 193 h 531"/>
                <a:gd name="T28" fmla="*/ 490 w 490"/>
                <a:gd name="T29" fmla="*/ 247 h 531"/>
                <a:gd name="T30" fmla="*/ 490 w 490"/>
                <a:gd name="T31" fmla="*/ 286 h 531"/>
                <a:gd name="T32" fmla="*/ 482 w 490"/>
                <a:gd name="T33" fmla="*/ 341 h 531"/>
                <a:gd name="T34" fmla="*/ 467 w 490"/>
                <a:gd name="T35" fmla="*/ 391 h 531"/>
                <a:gd name="T36" fmla="*/ 450 w 490"/>
                <a:gd name="T37" fmla="*/ 421 h 531"/>
                <a:gd name="T38" fmla="*/ 421 w 490"/>
                <a:gd name="T39" fmla="*/ 461 h 531"/>
                <a:gd name="T40" fmla="*/ 383 w 490"/>
                <a:gd name="T41" fmla="*/ 492 h 531"/>
                <a:gd name="T42" fmla="*/ 355 w 490"/>
                <a:gd name="T43" fmla="*/ 507 h 531"/>
                <a:gd name="T44" fmla="*/ 309 w 490"/>
                <a:gd name="T45" fmla="*/ 524 h 531"/>
                <a:gd name="T46" fmla="*/ 262 w 490"/>
                <a:gd name="T47" fmla="*/ 530 h 531"/>
                <a:gd name="T48" fmla="*/ 227 w 490"/>
                <a:gd name="T49" fmla="*/ 530 h 531"/>
                <a:gd name="T50" fmla="*/ 176 w 490"/>
                <a:gd name="T51" fmla="*/ 522 h 531"/>
                <a:gd name="T52" fmla="*/ 130 w 490"/>
                <a:gd name="T53" fmla="*/ 505 h 531"/>
                <a:gd name="T54" fmla="*/ 102 w 490"/>
                <a:gd name="T55" fmla="*/ 487 h 531"/>
                <a:gd name="T56" fmla="*/ 65 w 490"/>
                <a:gd name="T57" fmla="*/ 455 h 531"/>
                <a:gd name="T58" fmla="*/ 37 w 490"/>
                <a:gd name="T59" fmla="*/ 415 h 531"/>
                <a:gd name="T60" fmla="*/ 23 w 490"/>
                <a:gd name="T61" fmla="*/ 385 h 531"/>
                <a:gd name="T62" fmla="*/ 7 w 490"/>
                <a:gd name="T63" fmla="*/ 338 h 531"/>
                <a:gd name="T64" fmla="*/ 0 w 490"/>
                <a:gd name="T65" fmla="*/ 289 h 531"/>
                <a:gd name="T66" fmla="*/ 70 w 490"/>
                <a:gd name="T67" fmla="*/ 274 h 531"/>
                <a:gd name="T68" fmla="*/ 73 w 490"/>
                <a:gd name="T69" fmla="*/ 318 h 531"/>
                <a:gd name="T70" fmla="*/ 89 w 490"/>
                <a:gd name="T71" fmla="*/ 374 h 531"/>
                <a:gd name="T72" fmla="*/ 120 w 490"/>
                <a:gd name="T73" fmla="*/ 420 h 531"/>
                <a:gd name="T74" fmla="*/ 146 w 490"/>
                <a:gd name="T75" fmla="*/ 443 h 531"/>
                <a:gd name="T76" fmla="*/ 192 w 490"/>
                <a:gd name="T77" fmla="*/ 466 h 531"/>
                <a:gd name="T78" fmla="*/ 244 w 490"/>
                <a:gd name="T79" fmla="*/ 473 h 531"/>
                <a:gd name="T80" fmla="*/ 281 w 490"/>
                <a:gd name="T81" fmla="*/ 470 h 531"/>
                <a:gd name="T82" fmla="*/ 330 w 490"/>
                <a:gd name="T83" fmla="*/ 452 h 531"/>
                <a:gd name="T84" fmla="*/ 371 w 490"/>
                <a:gd name="T85" fmla="*/ 419 h 531"/>
                <a:gd name="T86" fmla="*/ 392 w 490"/>
                <a:gd name="T87" fmla="*/ 389 h 531"/>
                <a:gd name="T88" fmla="*/ 413 w 490"/>
                <a:gd name="T89" fmla="*/ 334 h 531"/>
                <a:gd name="T90" fmla="*/ 421 w 490"/>
                <a:gd name="T91" fmla="*/ 266 h 531"/>
                <a:gd name="T92" fmla="*/ 415 w 490"/>
                <a:gd name="T93" fmla="*/ 207 h 531"/>
                <a:gd name="T94" fmla="*/ 399 w 490"/>
                <a:gd name="T95" fmla="*/ 156 h 531"/>
                <a:gd name="T96" fmla="*/ 387 w 490"/>
                <a:gd name="T97" fmla="*/ 134 h 531"/>
                <a:gd name="T98" fmla="*/ 364 w 490"/>
                <a:gd name="T99" fmla="*/ 106 h 531"/>
                <a:gd name="T100" fmla="*/ 337 w 490"/>
                <a:gd name="T101" fmla="*/ 85 h 531"/>
                <a:gd name="T102" fmla="*/ 316 w 490"/>
                <a:gd name="T103" fmla="*/ 73 h 531"/>
                <a:gd name="T104" fmla="*/ 282 w 490"/>
                <a:gd name="T105" fmla="*/ 63 h 531"/>
                <a:gd name="T106" fmla="*/ 245 w 490"/>
                <a:gd name="T107" fmla="*/ 59 h 531"/>
                <a:gd name="T108" fmla="*/ 211 w 490"/>
                <a:gd name="T109" fmla="*/ 61 h 531"/>
                <a:gd name="T110" fmla="*/ 163 w 490"/>
                <a:gd name="T111" fmla="*/ 78 h 531"/>
                <a:gd name="T112" fmla="*/ 121 w 490"/>
                <a:gd name="T113" fmla="*/ 108 h 531"/>
                <a:gd name="T114" fmla="*/ 100 w 490"/>
                <a:gd name="T115" fmla="*/ 137 h 531"/>
                <a:gd name="T116" fmla="*/ 76 w 490"/>
                <a:gd name="T117" fmla="*/ 196 h 531"/>
                <a:gd name="T118" fmla="*/ 70 w 490"/>
                <a:gd name="T119" fmla="*/ 274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90" h="531">
                  <a:moveTo>
                    <a:pt x="0" y="273"/>
                  </a:moveTo>
                  <a:lnTo>
                    <a:pt x="0" y="273"/>
                  </a:lnTo>
                  <a:lnTo>
                    <a:pt x="1" y="242"/>
                  </a:lnTo>
                  <a:lnTo>
                    <a:pt x="4" y="213"/>
                  </a:lnTo>
                  <a:lnTo>
                    <a:pt x="10" y="184"/>
                  </a:lnTo>
                  <a:lnTo>
                    <a:pt x="16" y="159"/>
                  </a:lnTo>
                  <a:lnTo>
                    <a:pt x="27" y="134"/>
                  </a:lnTo>
                  <a:lnTo>
                    <a:pt x="38" y="111"/>
                  </a:lnTo>
                  <a:lnTo>
                    <a:pt x="52" y="91"/>
                  </a:lnTo>
                  <a:lnTo>
                    <a:pt x="69" y="73"/>
                  </a:lnTo>
                  <a:lnTo>
                    <a:pt x="69" y="73"/>
                  </a:lnTo>
                  <a:lnTo>
                    <a:pt x="85" y="55"/>
                  </a:lnTo>
                  <a:lnTo>
                    <a:pt x="105" y="41"/>
                  </a:lnTo>
                  <a:lnTo>
                    <a:pt x="125" y="28"/>
                  </a:lnTo>
                  <a:lnTo>
                    <a:pt x="147" y="18"/>
                  </a:lnTo>
                  <a:lnTo>
                    <a:pt x="170" y="10"/>
                  </a:lnTo>
                  <a:lnTo>
                    <a:pt x="194" y="5"/>
                  </a:lnTo>
                  <a:lnTo>
                    <a:pt x="218" y="1"/>
                  </a:lnTo>
                  <a:lnTo>
                    <a:pt x="245" y="0"/>
                  </a:lnTo>
                  <a:lnTo>
                    <a:pt x="245" y="0"/>
                  </a:lnTo>
                  <a:lnTo>
                    <a:pt x="263" y="0"/>
                  </a:lnTo>
                  <a:lnTo>
                    <a:pt x="280" y="3"/>
                  </a:lnTo>
                  <a:lnTo>
                    <a:pt x="296" y="5"/>
                  </a:lnTo>
                  <a:lnTo>
                    <a:pt x="313" y="9"/>
                  </a:lnTo>
                  <a:lnTo>
                    <a:pt x="328" y="13"/>
                  </a:lnTo>
                  <a:lnTo>
                    <a:pt x="344" y="19"/>
                  </a:lnTo>
                  <a:lnTo>
                    <a:pt x="359" y="26"/>
                  </a:lnTo>
                  <a:lnTo>
                    <a:pt x="373" y="35"/>
                  </a:lnTo>
                  <a:lnTo>
                    <a:pt x="373" y="35"/>
                  </a:lnTo>
                  <a:lnTo>
                    <a:pt x="387" y="44"/>
                  </a:lnTo>
                  <a:lnTo>
                    <a:pt x="400" y="53"/>
                  </a:lnTo>
                  <a:lnTo>
                    <a:pt x="412" y="63"/>
                  </a:lnTo>
                  <a:lnTo>
                    <a:pt x="423" y="74"/>
                  </a:lnTo>
                  <a:lnTo>
                    <a:pt x="433" y="87"/>
                  </a:lnTo>
                  <a:lnTo>
                    <a:pt x="444" y="100"/>
                  </a:lnTo>
                  <a:lnTo>
                    <a:pt x="452" y="114"/>
                  </a:lnTo>
                  <a:lnTo>
                    <a:pt x="460" y="129"/>
                  </a:lnTo>
                  <a:lnTo>
                    <a:pt x="460" y="129"/>
                  </a:lnTo>
                  <a:lnTo>
                    <a:pt x="467" y="145"/>
                  </a:lnTo>
                  <a:lnTo>
                    <a:pt x="473" y="160"/>
                  </a:lnTo>
                  <a:lnTo>
                    <a:pt x="478" y="177"/>
                  </a:lnTo>
                  <a:lnTo>
                    <a:pt x="483" y="193"/>
                  </a:lnTo>
                  <a:lnTo>
                    <a:pt x="486" y="211"/>
                  </a:lnTo>
                  <a:lnTo>
                    <a:pt x="488" y="229"/>
                  </a:lnTo>
                  <a:lnTo>
                    <a:pt x="490" y="247"/>
                  </a:lnTo>
                  <a:lnTo>
                    <a:pt x="490" y="266"/>
                  </a:lnTo>
                  <a:lnTo>
                    <a:pt x="490" y="266"/>
                  </a:lnTo>
                  <a:lnTo>
                    <a:pt x="490" y="286"/>
                  </a:lnTo>
                  <a:lnTo>
                    <a:pt x="488" y="305"/>
                  </a:lnTo>
                  <a:lnTo>
                    <a:pt x="486" y="323"/>
                  </a:lnTo>
                  <a:lnTo>
                    <a:pt x="482" y="341"/>
                  </a:lnTo>
                  <a:lnTo>
                    <a:pt x="478" y="357"/>
                  </a:lnTo>
                  <a:lnTo>
                    <a:pt x="473" y="374"/>
                  </a:lnTo>
                  <a:lnTo>
                    <a:pt x="467" y="391"/>
                  </a:lnTo>
                  <a:lnTo>
                    <a:pt x="459" y="406"/>
                  </a:lnTo>
                  <a:lnTo>
                    <a:pt x="459" y="406"/>
                  </a:lnTo>
                  <a:lnTo>
                    <a:pt x="450" y="421"/>
                  </a:lnTo>
                  <a:lnTo>
                    <a:pt x="441" y="435"/>
                  </a:lnTo>
                  <a:lnTo>
                    <a:pt x="431" y="448"/>
                  </a:lnTo>
                  <a:lnTo>
                    <a:pt x="421" y="461"/>
                  </a:lnTo>
                  <a:lnTo>
                    <a:pt x="409" y="471"/>
                  </a:lnTo>
                  <a:lnTo>
                    <a:pt x="396" y="482"/>
                  </a:lnTo>
                  <a:lnTo>
                    <a:pt x="383" y="492"/>
                  </a:lnTo>
                  <a:lnTo>
                    <a:pt x="369" y="499"/>
                  </a:lnTo>
                  <a:lnTo>
                    <a:pt x="369" y="499"/>
                  </a:lnTo>
                  <a:lnTo>
                    <a:pt x="355" y="507"/>
                  </a:lnTo>
                  <a:lnTo>
                    <a:pt x="340" y="514"/>
                  </a:lnTo>
                  <a:lnTo>
                    <a:pt x="325" y="519"/>
                  </a:lnTo>
                  <a:lnTo>
                    <a:pt x="309" y="524"/>
                  </a:lnTo>
                  <a:lnTo>
                    <a:pt x="294" y="526"/>
                  </a:lnTo>
                  <a:lnTo>
                    <a:pt x="277" y="529"/>
                  </a:lnTo>
                  <a:lnTo>
                    <a:pt x="262" y="530"/>
                  </a:lnTo>
                  <a:lnTo>
                    <a:pt x="245" y="531"/>
                  </a:lnTo>
                  <a:lnTo>
                    <a:pt x="245" y="531"/>
                  </a:lnTo>
                  <a:lnTo>
                    <a:pt x="227" y="530"/>
                  </a:lnTo>
                  <a:lnTo>
                    <a:pt x="209" y="529"/>
                  </a:lnTo>
                  <a:lnTo>
                    <a:pt x="193" y="526"/>
                  </a:lnTo>
                  <a:lnTo>
                    <a:pt x="176" y="522"/>
                  </a:lnTo>
                  <a:lnTo>
                    <a:pt x="161" y="517"/>
                  </a:lnTo>
                  <a:lnTo>
                    <a:pt x="146" y="511"/>
                  </a:lnTo>
                  <a:lnTo>
                    <a:pt x="130" y="505"/>
                  </a:lnTo>
                  <a:lnTo>
                    <a:pt x="115" y="497"/>
                  </a:lnTo>
                  <a:lnTo>
                    <a:pt x="115" y="497"/>
                  </a:lnTo>
                  <a:lnTo>
                    <a:pt x="102" y="487"/>
                  </a:lnTo>
                  <a:lnTo>
                    <a:pt x="89" y="478"/>
                  </a:lnTo>
                  <a:lnTo>
                    <a:pt x="76" y="466"/>
                  </a:lnTo>
                  <a:lnTo>
                    <a:pt x="65" y="455"/>
                  </a:lnTo>
                  <a:lnTo>
                    <a:pt x="55" y="443"/>
                  </a:lnTo>
                  <a:lnTo>
                    <a:pt x="46" y="429"/>
                  </a:lnTo>
                  <a:lnTo>
                    <a:pt x="37" y="415"/>
                  </a:lnTo>
                  <a:lnTo>
                    <a:pt x="29" y="401"/>
                  </a:lnTo>
                  <a:lnTo>
                    <a:pt x="29" y="401"/>
                  </a:lnTo>
                  <a:lnTo>
                    <a:pt x="23" y="385"/>
                  </a:lnTo>
                  <a:lnTo>
                    <a:pt x="16" y="370"/>
                  </a:lnTo>
                  <a:lnTo>
                    <a:pt x="11" y="355"/>
                  </a:lnTo>
                  <a:lnTo>
                    <a:pt x="7" y="338"/>
                  </a:lnTo>
                  <a:lnTo>
                    <a:pt x="4" y="323"/>
                  </a:lnTo>
                  <a:lnTo>
                    <a:pt x="1" y="306"/>
                  </a:lnTo>
                  <a:lnTo>
                    <a:pt x="0" y="289"/>
                  </a:lnTo>
                  <a:lnTo>
                    <a:pt x="0" y="273"/>
                  </a:lnTo>
                  <a:lnTo>
                    <a:pt x="0" y="273"/>
                  </a:lnTo>
                  <a:close/>
                  <a:moveTo>
                    <a:pt x="70" y="274"/>
                  </a:moveTo>
                  <a:lnTo>
                    <a:pt x="70" y="274"/>
                  </a:lnTo>
                  <a:lnTo>
                    <a:pt x="70" y="296"/>
                  </a:lnTo>
                  <a:lnTo>
                    <a:pt x="73" y="318"/>
                  </a:lnTo>
                  <a:lnTo>
                    <a:pt x="76" y="338"/>
                  </a:lnTo>
                  <a:lnTo>
                    <a:pt x="82" y="356"/>
                  </a:lnTo>
                  <a:lnTo>
                    <a:pt x="89" y="374"/>
                  </a:lnTo>
                  <a:lnTo>
                    <a:pt x="98" y="391"/>
                  </a:lnTo>
                  <a:lnTo>
                    <a:pt x="108" y="406"/>
                  </a:lnTo>
                  <a:lnTo>
                    <a:pt x="120" y="420"/>
                  </a:lnTo>
                  <a:lnTo>
                    <a:pt x="120" y="420"/>
                  </a:lnTo>
                  <a:lnTo>
                    <a:pt x="133" y="433"/>
                  </a:lnTo>
                  <a:lnTo>
                    <a:pt x="146" y="443"/>
                  </a:lnTo>
                  <a:lnTo>
                    <a:pt x="161" y="452"/>
                  </a:lnTo>
                  <a:lnTo>
                    <a:pt x="176" y="460"/>
                  </a:lnTo>
                  <a:lnTo>
                    <a:pt x="192" y="466"/>
                  </a:lnTo>
                  <a:lnTo>
                    <a:pt x="208" y="470"/>
                  </a:lnTo>
                  <a:lnTo>
                    <a:pt x="226" y="473"/>
                  </a:lnTo>
                  <a:lnTo>
                    <a:pt x="244" y="473"/>
                  </a:lnTo>
                  <a:lnTo>
                    <a:pt x="244" y="473"/>
                  </a:lnTo>
                  <a:lnTo>
                    <a:pt x="263" y="473"/>
                  </a:lnTo>
                  <a:lnTo>
                    <a:pt x="281" y="470"/>
                  </a:lnTo>
                  <a:lnTo>
                    <a:pt x="298" y="466"/>
                  </a:lnTo>
                  <a:lnTo>
                    <a:pt x="314" y="460"/>
                  </a:lnTo>
                  <a:lnTo>
                    <a:pt x="330" y="452"/>
                  </a:lnTo>
                  <a:lnTo>
                    <a:pt x="344" y="443"/>
                  </a:lnTo>
                  <a:lnTo>
                    <a:pt x="358" y="432"/>
                  </a:lnTo>
                  <a:lnTo>
                    <a:pt x="371" y="419"/>
                  </a:lnTo>
                  <a:lnTo>
                    <a:pt x="371" y="419"/>
                  </a:lnTo>
                  <a:lnTo>
                    <a:pt x="382" y="405"/>
                  </a:lnTo>
                  <a:lnTo>
                    <a:pt x="392" y="389"/>
                  </a:lnTo>
                  <a:lnTo>
                    <a:pt x="401" y="373"/>
                  </a:lnTo>
                  <a:lnTo>
                    <a:pt x="408" y="353"/>
                  </a:lnTo>
                  <a:lnTo>
                    <a:pt x="413" y="334"/>
                  </a:lnTo>
                  <a:lnTo>
                    <a:pt x="417" y="312"/>
                  </a:lnTo>
                  <a:lnTo>
                    <a:pt x="419" y="291"/>
                  </a:lnTo>
                  <a:lnTo>
                    <a:pt x="421" y="266"/>
                  </a:lnTo>
                  <a:lnTo>
                    <a:pt x="421" y="266"/>
                  </a:lnTo>
                  <a:lnTo>
                    <a:pt x="419" y="236"/>
                  </a:lnTo>
                  <a:lnTo>
                    <a:pt x="415" y="207"/>
                  </a:lnTo>
                  <a:lnTo>
                    <a:pt x="408" y="181"/>
                  </a:lnTo>
                  <a:lnTo>
                    <a:pt x="404" y="169"/>
                  </a:lnTo>
                  <a:lnTo>
                    <a:pt x="399" y="156"/>
                  </a:lnTo>
                  <a:lnTo>
                    <a:pt x="399" y="156"/>
                  </a:lnTo>
                  <a:lnTo>
                    <a:pt x="394" y="146"/>
                  </a:lnTo>
                  <a:lnTo>
                    <a:pt x="387" y="134"/>
                  </a:lnTo>
                  <a:lnTo>
                    <a:pt x="381" y="124"/>
                  </a:lnTo>
                  <a:lnTo>
                    <a:pt x="373" y="115"/>
                  </a:lnTo>
                  <a:lnTo>
                    <a:pt x="364" y="106"/>
                  </a:lnTo>
                  <a:lnTo>
                    <a:pt x="357" y="99"/>
                  </a:lnTo>
                  <a:lnTo>
                    <a:pt x="346" y="91"/>
                  </a:lnTo>
                  <a:lnTo>
                    <a:pt x="337" y="85"/>
                  </a:lnTo>
                  <a:lnTo>
                    <a:pt x="337" y="85"/>
                  </a:lnTo>
                  <a:lnTo>
                    <a:pt x="327" y="78"/>
                  </a:lnTo>
                  <a:lnTo>
                    <a:pt x="316" y="73"/>
                  </a:lnTo>
                  <a:lnTo>
                    <a:pt x="305" y="69"/>
                  </a:lnTo>
                  <a:lnTo>
                    <a:pt x="294" y="65"/>
                  </a:lnTo>
                  <a:lnTo>
                    <a:pt x="282" y="63"/>
                  </a:lnTo>
                  <a:lnTo>
                    <a:pt x="271" y="60"/>
                  </a:lnTo>
                  <a:lnTo>
                    <a:pt x="258" y="59"/>
                  </a:lnTo>
                  <a:lnTo>
                    <a:pt x="245" y="59"/>
                  </a:lnTo>
                  <a:lnTo>
                    <a:pt x="245" y="59"/>
                  </a:lnTo>
                  <a:lnTo>
                    <a:pt x="227" y="59"/>
                  </a:lnTo>
                  <a:lnTo>
                    <a:pt x="211" y="61"/>
                  </a:lnTo>
                  <a:lnTo>
                    <a:pt x="194" y="65"/>
                  </a:lnTo>
                  <a:lnTo>
                    <a:pt x="179" y="70"/>
                  </a:lnTo>
                  <a:lnTo>
                    <a:pt x="163" y="78"/>
                  </a:lnTo>
                  <a:lnTo>
                    <a:pt x="149" y="86"/>
                  </a:lnTo>
                  <a:lnTo>
                    <a:pt x="135" y="96"/>
                  </a:lnTo>
                  <a:lnTo>
                    <a:pt x="121" y="108"/>
                  </a:lnTo>
                  <a:lnTo>
                    <a:pt x="121" y="108"/>
                  </a:lnTo>
                  <a:lnTo>
                    <a:pt x="110" y="122"/>
                  </a:lnTo>
                  <a:lnTo>
                    <a:pt x="100" y="137"/>
                  </a:lnTo>
                  <a:lnTo>
                    <a:pt x="91" y="155"/>
                  </a:lnTo>
                  <a:lnTo>
                    <a:pt x="83" y="174"/>
                  </a:lnTo>
                  <a:lnTo>
                    <a:pt x="76" y="196"/>
                  </a:lnTo>
                  <a:lnTo>
                    <a:pt x="73" y="220"/>
                  </a:lnTo>
                  <a:lnTo>
                    <a:pt x="70" y="246"/>
                  </a:lnTo>
                  <a:lnTo>
                    <a:pt x="70" y="274"/>
                  </a:lnTo>
                  <a:lnTo>
                    <a:pt x="70" y="2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3" name="Freeform 586"/>
            <p:cNvSpPr>
              <a:spLocks/>
            </p:cNvSpPr>
            <p:nvPr/>
          </p:nvSpPr>
          <p:spPr bwMode="auto">
            <a:xfrm>
              <a:off x="909638" y="1731963"/>
              <a:ext cx="320675" cy="407988"/>
            </a:xfrm>
            <a:custGeom>
              <a:avLst/>
              <a:gdLst>
                <a:gd name="T0" fmla="*/ 0 w 404"/>
                <a:gd name="T1" fmla="*/ 513 h 513"/>
                <a:gd name="T2" fmla="*/ 0 w 404"/>
                <a:gd name="T3" fmla="*/ 0 h 513"/>
                <a:gd name="T4" fmla="*/ 69 w 404"/>
                <a:gd name="T5" fmla="*/ 0 h 513"/>
                <a:gd name="T6" fmla="*/ 339 w 404"/>
                <a:gd name="T7" fmla="*/ 403 h 513"/>
                <a:gd name="T8" fmla="*/ 339 w 404"/>
                <a:gd name="T9" fmla="*/ 0 h 513"/>
                <a:gd name="T10" fmla="*/ 404 w 404"/>
                <a:gd name="T11" fmla="*/ 0 h 513"/>
                <a:gd name="T12" fmla="*/ 404 w 404"/>
                <a:gd name="T13" fmla="*/ 513 h 513"/>
                <a:gd name="T14" fmla="*/ 334 w 404"/>
                <a:gd name="T15" fmla="*/ 513 h 513"/>
                <a:gd name="T16" fmla="*/ 66 w 404"/>
                <a:gd name="T17" fmla="*/ 110 h 513"/>
                <a:gd name="T18" fmla="*/ 66 w 404"/>
                <a:gd name="T19" fmla="*/ 513 h 513"/>
                <a:gd name="T20" fmla="*/ 0 w 404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13">
                  <a:moveTo>
                    <a:pt x="0" y="513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339" y="403"/>
                  </a:lnTo>
                  <a:lnTo>
                    <a:pt x="339" y="0"/>
                  </a:lnTo>
                  <a:lnTo>
                    <a:pt x="404" y="0"/>
                  </a:lnTo>
                  <a:lnTo>
                    <a:pt x="404" y="513"/>
                  </a:lnTo>
                  <a:lnTo>
                    <a:pt x="334" y="513"/>
                  </a:lnTo>
                  <a:lnTo>
                    <a:pt x="66" y="110"/>
                  </a:lnTo>
                  <a:lnTo>
                    <a:pt x="66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4" name="Freeform 587"/>
            <p:cNvSpPr>
              <a:spLocks/>
            </p:cNvSpPr>
            <p:nvPr/>
          </p:nvSpPr>
          <p:spPr bwMode="auto">
            <a:xfrm>
              <a:off x="1312863" y="1731963"/>
              <a:ext cx="274638" cy="407988"/>
            </a:xfrm>
            <a:custGeom>
              <a:avLst/>
              <a:gdLst>
                <a:gd name="T0" fmla="*/ 0 w 347"/>
                <a:gd name="T1" fmla="*/ 513 h 513"/>
                <a:gd name="T2" fmla="*/ 0 w 347"/>
                <a:gd name="T3" fmla="*/ 0 h 513"/>
                <a:gd name="T4" fmla="*/ 347 w 347"/>
                <a:gd name="T5" fmla="*/ 0 h 513"/>
                <a:gd name="T6" fmla="*/ 347 w 347"/>
                <a:gd name="T7" fmla="*/ 60 h 513"/>
                <a:gd name="T8" fmla="*/ 69 w 347"/>
                <a:gd name="T9" fmla="*/ 60 h 513"/>
                <a:gd name="T10" fmla="*/ 69 w 347"/>
                <a:gd name="T11" fmla="*/ 220 h 513"/>
                <a:gd name="T12" fmla="*/ 309 w 347"/>
                <a:gd name="T13" fmla="*/ 220 h 513"/>
                <a:gd name="T14" fmla="*/ 309 w 347"/>
                <a:gd name="T15" fmla="*/ 280 h 513"/>
                <a:gd name="T16" fmla="*/ 69 w 347"/>
                <a:gd name="T17" fmla="*/ 280 h 513"/>
                <a:gd name="T18" fmla="*/ 69 w 347"/>
                <a:gd name="T19" fmla="*/ 513 h 513"/>
                <a:gd name="T20" fmla="*/ 0 w 347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513">
                  <a:moveTo>
                    <a:pt x="0" y="513"/>
                  </a:moveTo>
                  <a:lnTo>
                    <a:pt x="0" y="0"/>
                  </a:lnTo>
                  <a:lnTo>
                    <a:pt x="347" y="0"/>
                  </a:lnTo>
                  <a:lnTo>
                    <a:pt x="347" y="60"/>
                  </a:lnTo>
                  <a:lnTo>
                    <a:pt x="69" y="60"/>
                  </a:lnTo>
                  <a:lnTo>
                    <a:pt x="69" y="220"/>
                  </a:lnTo>
                  <a:lnTo>
                    <a:pt x="309" y="220"/>
                  </a:lnTo>
                  <a:lnTo>
                    <a:pt x="309" y="280"/>
                  </a:lnTo>
                  <a:lnTo>
                    <a:pt x="69" y="280"/>
                  </a:lnTo>
                  <a:lnTo>
                    <a:pt x="69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5" name="Rectangle 588"/>
            <p:cNvSpPr>
              <a:spLocks noChangeArrowheads="1"/>
            </p:cNvSpPr>
            <p:nvPr/>
          </p:nvSpPr>
          <p:spPr bwMode="auto">
            <a:xfrm>
              <a:off x="1641475" y="1731963"/>
              <a:ext cx="53975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6" name="Freeform 589"/>
            <p:cNvSpPr>
              <a:spLocks noEditPoints="1"/>
            </p:cNvSpPr>
            <p:nvPr/>
          </p:nvSpPr>
          <p:spPr bwMode="auto">
            <a:xfrm>
              <a:off x="1778000" y="1731963"/>
              <a:ext cx="336550" cy="407988"/>
            </a:xfrm>
            <a:custGeom>
              <a:avLst/>
              <a:gdLst>
                <a:gd name="T0" fmla="*/ 0 w 423"/>
                <a:gd name="T1" fmla="*/ 0 h 513"/>
                <a:gd name="T2" fmla="*/ 176 w 423"/>
                <a:gd name="T3" fmla="*/ 0 h 513"/>
                <a:gd name="T4" fmla="*/ 229 w 423"/>
                <a:gd name="T5" fmla="*/ 3 h 513"/>
                <a:gd name="T6" fmla="*/ 267 w 423"/>
                <a:gd name="T7" fmla="*/ 8 h 513"/>
                <a:gd name="T8" fmla="*/ 289 w 423"/>
                <a:gd name="T9" fmla="*/ 14 h 513"/>
                <a:gd name="T10" fmla="*/ 326 w 423"/>
                <a:gd name="T11" fmla="*/ 32 h 513"/>
                <a:gd name="T12" fmla="*/ 343 w 423"/>
                <a:gd name="T13" fmla="*/ 45 h 513"/>
                <a:gd name="T14" fmla="*/ 362 w 423"/>
                <a:gd name="T15" fmla="*/ 63 h 513"/>
                <a:gd name="T16" fmla="*/ 379 w 423"/>
                <a:gd name="T17" fmla="*/ 83 h 513"/>
                <a:gd name="T18" fmla="*/ 393 w 423"/>
                <a:gd name="T19" fmla="*/ 106 h 513"/>
                <a:gd name="T20" fmla="*/ 404 w 423"/>
                <a:gd name="T21" fmla="*/ 132 h 513"/>
                <a:gd name="T22" fmla="*/ 412 w 423"/>
                <a:gd name="T23" fmla="*/ 160 h 513"/>
                <a:gd name="T24" fmla="*/ 422 w 423"/>
                <a:gd name="T25" fmla="*/ 220 h 513"/>
                <a:gd name="T26" fmla="*/ 423 w 423"/>
                <a:gd name="T27" fmla="*/ 254 h 513"/>
                <a:gd name="T28" fmla="*/ 421 w 423"/>
                <a:gd name="T29" fmla="*/ 309 h 513"/>
                <a:gd name="T30" fmla="*/ 411 w 423"/>
                <a:gd name="T31" fmla="*/ 357 h 513"/>
                <a:gd name="T32" fmla="*/ 403 w 423"/>
                <a:gd name="T33" fmla="*/ 379 h 513"/>
                <a:gd name="T34" fmla="*/ 385 w 423"/>
                <a:gd name="T35" fmla="*/ 416 h 513"/>
                <a:gd name="T36" fmla="*/ 375 w 423"/>
                <a:gd name="T37" fmla="*/ 433 h 513"/>
                <a:gd name="T38" fmla="*/ 353 w 423"/>
                <a:gd name="T39" fmla="*/ 458 h 513"/>
                <a:gd name="T40" fmla="*/ 329 w 423"/>
                <a:gd name="T41" fmla="*/ 479 h 513"/>
                <a:gd name="T42" fmla="*/ 315 w 423"/>
                <a:gd name="T43" fmla="*/ 487 h 513"/>
                <a:gd name="T44" fmla="*/ 284 w 423"/>
                <a:gd name="T45" fmla="*/ 499 h 513"/>
                <a:gd name="T46" fmla="*/ 267 w 423"/>
                <a:gd name="T47" fmla="*/ 505 h 513"/>
                <a:gd name="T48" fmla="*/ 229 w 423"/>
                <a:gd name="T49" fmla="*/ 511 h 513"/>
                <a:gd name="T50" fmla="*/ 185 w 423"/>
                <a:gd name="T51" fmla="*/ 513 h 513"/>
                <a:gd name="T52" fmla="*/ 68 w 423"/>
                <a:gd name="T53" fmla="*/ 453 h 513"/>
                <a:gd name="T54" fmla="*/ 178 w 423"/>
                <a:gd name="T55" fmla="*/ 453 h 513"/>
                <a:gd name="T56" fmla="*/ 223 w 423"/>
                <a:gd name="T57" fmla="*/ 451 h 513"/>
                <a:gd name="T58" fmla="*/ 257 w 423"/>
                <a:gd name="T59" fmla="*/ 443 h 513"/>
                <a:gd name="T60" fmla="*/ 270 w 423"/>
                <a:gd name="T61" fmla="*/ 438 h 513"/>
                <a:gd name="T62" fmla="*/ 293 w 423"/>
                <a:gd name="T63" fmla="*/ 425 h 513"/>
                <a:gd name="T64" fmla="*/ 303 w 423"/>
                <a:gd name="T65" fmla="*/ 417 h 513"/>
                <a:gd name="T66" fmla="*/ 324 w 423"/>
                <a:gd name="T67" fmla="*/ 388 h 513"/>
                <a:gd name="T68" fmla="*/ 340 w 423"/>
                <a:gd name="T69" fmla="*/ 352 h 513"/>
                <a:gd name="T70" fmla="*/ 347 w 423"/>
                <a:gd name="T71" fmla="*/ 330 h 513"/>
                <a:gd name="T72" fmla="*/ 353 w 423"/>
                <a:gd name="T73" fmla="*/ 280 h 513"/>
                <a:gd name="T74" fmla="*/ 354 w 423"/>
                <a:gd name="T75" fmla="*/ 254 h 513"/>
                <a:gd name="T76" fmla="*/ 352 w 423"/>
                <a:gd name="T77" fmla="*/ 215 h 513"/>
                <a:gd name="T78" fmla="*/ 347 w 423"/>
                <a:gd name="T79" fmla="*/ 182 h 513"/>
                <a:gd name="T80" fmla="*/ 339 w 423"/>
                <a:gd name="T81" fmla="*/ 154 h 513"/>
                <a:gd name="T82" fmla="*/ 327 w 423"/>
                <a:gd name="T83" fmla="*/ 129 h 513"/>
                <a:gd name="T84" fmla="*/ 321 w 423"/>
                <a:gd name="T85" fmla="*/ 119 h 513"/>
                <a:gd name="T86" fmla="*/ 306 w 423"/>
                <a:gd name="T87" fmla="*/ 101 h 513"/>
                <a:gd name="T88" fmla="*/ 290 w 423"/>
                <a:gd name="T89" fmla="*/ 86 h 513"/>
                <a:gd name="T90" fmla="*/ 272 w 423"/>
                <a:gd name="T91" fmla="*/ 76 h 513"/>
                <a:gd name="T92" fmla="*/ 263 w 423"/>
                <a:gd name="T93" fmla="*/ 72 h 513"/>
                <a:gd name="T94" fmla="*/ 228 w 423"/>
                <a:gd name="T95" fmla="*/ 64 h 513"/>
                <a:gd name="T96" fmla="*/ 175 w 423"/>
                <a:gd name="T97" fmla="*/ 60 h 513"/>
                <a:gd name="T98" fmla="*/ 68 w 423"/>
                <a:gd name="T99" fmla="*/ 45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23" h="513">
                  <a:moveTo>
                    <a:pt x="0" y="513"/>
                  </a:moveTo>
                  <a:lnTo>
                    <a:pt x="0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205" y="1"/>
                  </a:lnTo>
                  <a:lnTo>
                    <a:pt x="229" y="3"/>
                  </a:lnTo>
                  <a:lnTo>
                    <a:pt x="251" y="4"/>
                  </a:lnTo>
                  <a:lnTo>
                    <a:pt x="267" y="8"/>
                  </a:lnTo>
                  <a:lnTo>
                    <a:pt x="267" y="8"/>
                  </a:lnTo>
                  <a:lnTo>
                    <a:pt x="289" y="14"/>
                  </a:lnTo>
                  <a:lnTo>
                    <a:pt x="308" y="22"/>
                  </a:lnTo>
                  <a:lnTo>
                    <a:pt x="326" y="32"/>
                  </a:lnTo>
                  <a:lnTo>
                    <a:pt x="343" y="45"/>
                  </a:lnTo>
                  <a:lnTo>
                    <a:pt x="343" y="45"/>
                  </a:lnTo>
                  <a:lnTo>
                    <a:pt x="353" y="54"/>
                  </a:lnTo>
                  <a:lnTo>
                    <a:pt x="362" y="63"/>
                  </a:lnTo>
                  <a:lnTo>
                    <a:pt x="371" y="73"/>
                  </a:lnTo>
                  <a:lnTo>
                    <a:pt x="379" y="83"/>
                  </a:lnTo>
                  <a:lnTo>
                    <a:pt x="386" y="95"/>
                  </a:lnTo>
                  <a:lnTo>
                    <a:pt x="393" y="106"/>
                  </a:lnTo>
                  <a:lnTo>
                    <a:pt x="398" y="119"/>
                  </a:lnTo>
                  <a:lnTo>
                    <a:pt x="404" y="132"/>
                  </a:lnTo>
                  <a:lnTo>
                    <a:pt x="404" y="132"/>
                  </a:lnTo>
                  <a:lnTo>
                    <a:pt x="412" y="160"/>
                  </a:lnTo>
                  <a:lnTo>
                    <a:pt x="418" y="189"/>
                  </a:lnTo>
                  <a:lnTo>
                    <a:pt x="422" y="220"/>
                  </a:lnTo>
                  <a:lnTo>
                    <a:pt x="423" y="254"/>
                  </a:lnTo>
                  <a:lnTo>
                    <a:pt x="423" y="254"/>
                  </a:lnTo>
                  <a:lnTo>
                    <a:pt x="423" y="283"/>
                  </a:lnTo>
                  <a:lnTo>
                    <a:pt x="421" y="309"/>
                  </a:lnTo>
                  <a:lnTo>
                    <a:pt x="416" y="334"/>
                  </a:lnTo>
                  <a:lnTo>
                    <a:pt x="411" y="357"/>
                  </a:lnTo>
                  <a:lnTo>
                    <a:pt x="411" y="357"/>
                  </a:lnTo>
                  <a:lnTo>
                    <a:pt x="403" y="379"/>
                  </a:lnTo>
                  <a:lnTo>
                    <a:pt x="394" y="400"/>
                  </a:lnTo>
                  <a:lnTo>
                    <a:pt x="385" y="416"/>
                  </a:lnTo>
                  <a:lnTo>
                    <a:pt x="375" y="433"/>
                  </a:lnTo>
                  <a:lnTo>
                    <a:pt x="375" y="433"/>
                  </a:lnTo>
                  <a:lnTo>
                    <a:pt x="364" y="447"/>
                  </a:lnTo>
                  <a:lnTo>
                    <a:pt x="353" y="458"/>
                  </a:lnTo>
                  <a:lnTo>
                    <a:pt x="341" y="470"/>
                  </a:lnTo>
                  <a:lnTo>
                    <a:pt x="329" y="479"/>
                  </a:lnTo>
                  <a:lnTo>
                    <a:pt x="329" y="479"/>
                  </a:lnTo>
                  <a:lnTo>
                    <a:pt x="315" y="487"/>
                  </a:lnTo>
                  <a:lnTo>
                    <a:pt x="301" y="494"/>
                  </a:lnTo>
                  <a:lnTo>
                    <a:pt x="284" y="499"/>
                  </a:lnTo>
                  <a:lnTo>
                    <a:pt x="267" y="505"/>
                  </a:lnTo>
                  <a:lnTo>
                    <a:pt x="267" y="505"/>
                  </a:lnTo>
                  <a:lnTo>
                    <a:pt x="248" y="508"/>
                  </a:lnTo>
                  <a:lnTo>
                    <a:pt x="229" y="511"/>
                  </a:lnTo>
                  <a:lnTo>
                    <a:pt x="207" y="513"/>
                  </a:lnTo>
                  <a:lnTo>
                    <a:pt x="185" y="513"/>
                  </a:lnTo>
                  <a:lnTo>
                    <a:pt x="0" y="513"/>
                  </a:lnTo>
                  <a:close/>
                  <a:moveTo>
                    <a:pt x="68" y="453"/>
                  </a:moveTo>
                  <a:lnTo>
                    <a:pt x="178" y="453"/>
                  </a:lnTo>
                  <a:lnTo>
                    <a:pt x="178" y="453"/>
                  </a:lnTo>
                  <a:lnTo>
                    <a:pt x="201" y="452"/>
                  </a:lnTo>
                  <a:lnTo>
                    <a:pt x="223" y="451"/>
                  </a:lnTo>
                  <a:lnTo>
                    <a:pt x="240" y="448"/>
                  </a:lnTo>
                  <a:lnTo>
                    <a:pt x="257" y="443"/>
                  </a:lnTo>
                  <a:lnTo>
                    <a:pt x="257" y="443"/>
                  </a:lnTo>
                  <a:lnTo>
                    <a:pt x="270" y="438"/>
                  </a:lnTo>
                  <a:lnTo>
                    <a:pt x="283" y="432"/>
                  </a:lnTo>
                  <a:lnTo>
                    <a:pt x="293" y="425"/>
                  </a:lnTo>
                  <a:lnTo>
                    <a:pt x="303" y="417"/>
                  </a:lnTo>
                  <a:lnTo>
                    <a:pt x="303" y="417"/>
                  </a:lnTo>
                  <a:lnTo>
                    <a:pt x="315" y="403"/>
                  </a:lnTo>
                  <a:lnTo>
                    <a:pt x="324" y="388"/>
                  </a:lnTo>
                  <a:lnTo>
                    <a:pt x="333" y="371"/>
                  </a:lnTo>
                  <a:lnTo>
                    <a:pt x="340" y="352"/>
                  </a:lnTo>
                  <a:lnTo>
                    <a:pt x="340" y="352"/>
                  </a:lnTo>
                  <a:lnTo>
                    <a:pt x="347" y="330"/>
                  </a:lnTo>
                  <a:lnTo>
                    <a:pt x="350" y="307"/>
                  </a:lnTo>
                  <a:lnTo>
                    <a:pt x="353" y="280"/>
                  </a:lnTo>
                  <a:lnTo>
                    <a:pt x="354" y="254"/>
                  </a:lnTo>
                  <a:lnTo>
                    <a:pt x="354" y="254"/>
                  </a:lnTo>
                  <a:lnTo>
                    <a:pt x="353" y="233"/>
                  </a:lnTo>
                  <a:lnTo>
                    <a:pt x="352" y="215"/>
                  </a:lnTo>
                  <a:lnTo>
                    <a:pt x="350" y="198"/>
                  </a:lnTo>
                  <a:lnTo>
                    <a:pt x="347" y="182"/>
                  </a:lnTo>
                  <a:lnTo>
                    <a:pt x="344" y="166"/>
                  </a:lnTo>
                  <a:lnTo>
                    <a:pt x="339" y="154"/>
                  </a:lnTo>
                  <a:lnTo>
                    <a:pt x="334" y="141"/>
                  </a:lnTo>
                  <a:lnTo>
                    <a:pt x="327" y="129"/>
                  </a:lnTo>
                  <a:lnTo>
                    <a:pt x="327" y="129"/>
                  </a:lnTo>
                  <a:lnTo>
                    <a:pt x="321" y="119"/>
                  </a:lnTo>
                  <a:lnTo>
                    <a:pt x="313" y="109"/>
                  </a:lnTo>
                  <a:lnTo>
                    <a:pt x="306" y="101"/>
                  </a:lnTo>
                  <a:lnTo>
                    <a:pt x="298" y="93"/>
                  </a:lnTo>
                  <a:lnTo>
                    <a:pt x="290" y="86"/>
                  </a:lnTo>
                  <a:lnTo>
                    <a:pt x="281" y="81"/>
                  </a:lnTo>
                  <a:lnTo>
                    <a:pt x="272" y="76"/>
                  </a:lnTo>
                  <a:lnTo>
                    <a:pt x="263" y="72"/>
                  </a:lnTo>
                  <a:lnTo>
                    <a:pt x="263" y="72"/>
                  </a:lnTo>
                  <a:lnTo>
                    <a:pt x="248" y="67"/>
                  </a:lnTo>
                  <a:lnTo>
                    <a:pt x="228" y="64"/>
                  </a:lnTo>
                  <a:lnTo>
                    <a:pt x="203" y="61"/>
                  </a:lnTo>
                  <a:lnTo>
                    <a:pt x="175" y="60"/>
                  </a:lnTo>
                  <a:lnTo>
                    <a:pt x="68" y="60"/>
                  </a:lnTo>
                  <a:lnTo>
                    <a:pt x="68" y="4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7" name="Freeform 590"/>
            <p:cNvSpPr>
              <a:spLocks/>
            </p:cNvSpPr>
            <p:nvPr/>
          </p:nvSpPr>
          <p:spPr bwMode="auto">
            <a:xfrm>
              <a:off x="2179638" y="1731963"/>
              <a:ext cx="303213" cy="407988"/>
            </a:xfrm>
            <a:custGeom>
              <a:avLst/>
              <a:gdLst>
                <a:gd name="T0" fmla="*/ 0 w 383"/>
                <a:gd name="T1" fmla="*/ 513 h 513"/>
                <a:gd name="T2" fmla="*/ 0 w 383"/>
                <a:gd name="T3" fmla="*/ 0 h 513"/>
                <a:gd name="T4" fmla="*/ 371 w 383"/>
                <a:gd name="T5" fmla="*/ 0 h 513"/>
                <a:gd name="T6" fmla="*/ 371 w 383"/>
                <a:gd name="T7" fmla="*/ 60 h 513"/>
                <a:gd name="T8" fmla="*/ 68 w 383"/>
                <a:gd name="T9" fmla="*/ 60 h 513"/>
                <a:gd name="T10" fmla="*/ 68 w 383"/>
                <a:gd name="T11" fmla="*/ 218 h 513"/>
                <a:gd name="T12" fmla="*/ 352 w 383"/>
                <a:gd name="T13" fmla="*/ 218 h 513"/>
                <a:gd name="T14" fmla="*/ 352 w 383"/>
                <a:gd name="T15" fmla="*/ 278 h 513"/>
                <a:gd name="T16" fmla="*/ 68 w 383"/>
                <a:gd name="T17" fmla="*/ 278 h 513"/>
                <a:gd name="T18" fmla="*/ 68 w 383"/>
                <a:gd name="T19" fmla="*/ 453 h 513"/>
                <a:gd name="T20" fmla="*/ 383 w 383"/>
                <a:gd name="T21" fmla="*/ 453 h 513"/>
                <a:gd name="T22" fmla="*/ 383 w 383"/>
                <a:gd name="T23" fmla="*/ 513 h 513"/>
                <a:gd name="T24" fmla="*/ 0 w 383"/>
                <a:gd name="T25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3" h="513">
                  <a:moveTo>
                    <a:pt x="0" y="513"/>
                  </a:moveTo>
                  <a:lnTo>
                    <a:pt x="0" y="0"/>
                  </a:lnTo>
                  <a:lnTo>
                    <a:pt x="371" y="0"/>
                  </a:lnTo>
                  <a:lnTo>
                    <a:pt x="371" y="60"/>
                  </a:lnTo>
                  <a:lnTo>
                    <a:pt x="68" y="60"/>
                  </a:lnTo>
                  <a:lnTo>
                    <a:pt x="68" y="218"/>
                  </a:lnTo>
                  <a:lnTo>
                    <a:pt x="352" y="218"/>
                  </a:lnTo>
                  <a:lnTo>
                    <a:pt x="352" y="278"/>
                  </a:lnTo>
                  <a:lnTo>
                    <a:pt x="68" y="278"/>
                  </a:lnTo>
                  <a:lnTo>
                    <a:pt x="68" y="453"/>
                  </a:lnTo>
                  <a:lnTo>
                    <a:pt x="383" y="453"/>
                  </a:lnTo>
                  <a:lnTo>
                    <a:pt x="383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8" name="Freeform 591"/>
            <p:cNvSpPr>
              <a:spLocks/>
            </p:cNvSpPr>
            <p:nvPr/>
          </p:nvSpPr>
          <p:spPr bwMode="auto">
            <a:xfrm>
              <a:off x="2536825" y="1731963"/>
              <a:ext cx="320675" cy="407988"/>
            </a:xfrm>
            <a:custGeom>
              <a:avLst/>
              <a:gdLst>
                <a:gd name="T0" fmla="*/ 0 w 404"/>
                <a:gd name="T1" fmla="*/ 513 h 513"/>
                <a:gd name="T2" fmla="*/ 0 w 404"/>
                <a:gd name="T3" fmla="*/ 0 h 513"/>
                <a:gd name="T4" fmla="*/ 69 w 404"/>
                <a:gd name="T5" fmla="*/ 0 h 513"/>
                <a:gd name="T6" fmla="*/ 338 w 404"/>
                <a:gd name="T7" fmla="*/ 403 h 513"/>
                <a:gd name="T8" fmla="*/ 338 w 404"/>
                <a:gd name="T9" fmla="*/ 0 h 513"/>
                <a:gd name="T10" fmla="*/ 404 w 404"/>
                <a:gd name="T11" fmla="*/ 0 h 513"/>
                <a:gd name="T12" fmla="*/ 404 w 404"/>
                <a:gd name="T13" fmla="*/ 513 h 513"/>
                <a:gd name="T14" fmla="*/ 333 w 404"/>
                <a:gd name="T15" fmla="*/ 513 h 513"/>
                <a:gd name="T16" fmla="*/ 65 w 404"/>
                <a:gd name="T17" fmla="*/ 110 h 513"/>
                <a:gd name="T18" fmla="*/ 65 w 404"/>
                <a:gd name="T19" fmla="*/ 513 h 513"/>
                <a:gd name="T20" fmla="*/ 0 w 404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13">
                  <a:moveTo>
                    <a:pt x="0" y="513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338" y="403"/>
                  </a:lnTo>
                  <a:lnTo>
                    <a:pt x="338" y="0"/>
                  </a:lnTo>
                  <a:lnTo>
                    <a:pt x="404" y="0"/>
                  </a:lnTo>
                  <a:lnTo>
                    <a:pt x="404" y="513"/>
                  </a:lnTo>
                  <a:lnTo>
                    <a:pt x="333" y="513"/>
                  </a:lnTo>
                  <a:lnTo>
                    <a:pt x="65" y="110"/>
                  </a:lnTo>
                  <a:lnTo>
                    <a:pt x="65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" name="Freeform 592"/>
            <p:cNvSpPr>
              <a:spLocks/>
            </p:cNvSpPr>
            <p:nvPr/>
          </p:nvSpPr>
          <p:spPr bwMode="auto">
            <a:xfrm>
              <a:off x="2901950" y="1731963"/>
              <a:ext cx="323850" cy="407988"/>
            </a:xfrm>
            <a:custGeom>
              <a:avLst/>
              <a:gdLst>
                <a:gd name="T0" fmla="*/ 170 w 407"/>
                <a:gd name="T1" fmla="*/ 513 h 513"/>
                <a:gd name="T2" fmla="*/ 170 w 407"/>
                <a:gd name="T3" fmla="*/ 60 h 513"/>
                <a:gd name="T4" fmla="*/ 0 w 407"/>
                <a:gd name="T5" fmla="*/ 60 h 513"/>
                <a:gd name="T6" fmla="*/ 0 w 407"/>
                <a:gd name="T7" fmla="*/ 0 h 513"/>
                <a:gd name="T8" fmla="*/ 407 w 407"/>
                <a:gd name="T9" fmla="*/ 0 h 513"/>
                <a:gd name="T10" fmla="*/ 407 w 407"/>
                <a:gd name="T11" fmla="*/ 60 h 513"/>
                <a:gd name="T12" fmla="*/ 238 w 407"/>
                <a:gd name="T13" fmla="*/ 60 h 513"/>
                <a:gd name="T14" fmla="*/ 238 w 407"/>
                <a:gd name="T15" fmla="*/ 513 h 513"/>
                <a:gd name="T16" fmla="*/ 170 w 407"/>
                <a:gd name="T17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513">
                  <a:moveTo>
                    <a:pt x="170" y="513"/>
                  </a:moveTo>
                  <a:lnTo>
                    <a:pt x="170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407" y="0"/>
                  </a:lnTo>
                  <a:lnTo>
                    <a:pt x="407" y="60"/>
                  </a:lnTo>
                  <a:lnTo>
                    <a:pt x="238" y="60"/>
                  </a:lnTo>
                  <a:lnTo>
                    <a:pt x="238" y="513"/>
                  </a:lnTo>
                  <a:lnTo>
                    <a:pt x="17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" name="Rectangle 593"/>
            <p:cNvSpPr>
              <a:spLocks noChangeArrowheads="1"/>
            </p:cNvSpPr>
            <p:nvPr/>
          </p:nvSpPr>
          <p:spPr bwMode="auto">
            <a:xfrm>
              <a:off x="3273425" y="1731963"/>
              <a:ext cx="53975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" name="Freeform 594"/>
            <p:cNvSpPr>
              <a:spLocks noEditPoints="1"/>
            </p:cNvSpPr>
            <p:nvPr/>
          </p:nvSpPr>
          <p:spPr bwMode="auto">
            <a:xfrm>
              <a:off x="3367088" y="1731963"/>
              <a:ext cx="381000" cy="407988"/>
            </a:xfrm>
            <a:custGeom>
              <a:avLst/>
              <a:gdLst>
                <a:gd name="T0" fmla="*/ 0 w 479"/>
                <a:gd name="T1" fmla="*/ 513 h 513"/>
                <a:gd name="T2" fmla="*/ 197 w 479"/>
                <a:gd name="T3" fmla="*/ 0 h 513"/>
                <a:gd name="T4" fmla="*/ 270 w 479"/>
                <a:gd name="T5" fmla="*/ 0 h 513"/>
                <a:gd name="T6" fmla="*/ 479 w 479"/>
                <a:gd name="T7" fmla="*/ 513 h 513"/>
                <a:gd name="T8" fmla="*/ 401 w 479"/>
                <a:gd name="T9" fmla="*/ 513 h 513"/>
                <a:gd name="T10" fmla="*/ 342 w 479"/>
                <a:gd name="T11" fmla="*/ 359 h 513"/>
                <a:gd name="T12" fmla="*/ 128 w 479"/>
                <a:gd name="T13" fmla="*/ 359 h 513"/>
                <a:gd name="T14" fmla="*/ 71 w 479"/>
                <a:gd name="T15" fmla="*/ 513 h 513"/>
                <a:gd name="T16" fmla="*/ 0 w 479"/>
                <a:gd name="T17" fmla="*/ 513 h 513"/>
                <a:gd name="T18" fmla="*/ 147 w 479"/>
                <a:gd name="T19" fmla="*/ 302 h 513"/>
                <a:gd name="T20" fmla="*/ 321 w 479"/>
                <a:gd name="T21" fmla="*/ 302 h 513"/>
                <a:gd name="T22" fmla="*/ 267 w 479"/>
                <a:gd name="T23" fmla="*/ 160 h 513"/>
                <a:gd name="T24" fmla="*/ 267 w 479"/>
                <a:gd name="T25" fmla="*/ 160 h 513"/>
                <a:gd name="T26" fmla="*/ 247 w 479"/>
                <a:gd name="T27" fmla="*/ 101 h 513"/>
                <a:gd name="T28" fmla="*/ 231 w 479"/>
                <a:gd name="T29" fmla="*/ 54 h 513"/>
                <a:gd name="T30" fmla="*/ 231 w 479"/>
                <a:gd name="T31" fmla="*/ 54 h 513"/>
                <a:gd name="T32" fmla="*/ 226 w 479"/>
                <a:gd name="T33" fmla="*/ 79 h 513"/>
                <a:gd name="T34" fmla="*/ 220 w 479"/>
                <a:gd name="T35" fmla="*/ 104 h 513"/>
                <a:gd name="T36" fmla="*/ 212 w 479"/>
                <a:gd name="T37" fmla="*/ 128 h 513"/>
                <a:gd name="T38" fmla="*/ 203 w 479"/>
                <a:gd name="T39" fmla="*/ 152 h 513"/>
                <a:gd name="T40" fmla="*/ 147 w 479"/>
                <a:gd name="T41" fmla="*/ 302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9" h="513">
                  <a:moveTo>
                    <a:pt x="0" y="513"/>
                  </a:moveTo>
                  <a:lnTo>
                    <a:pt x="197" y="0"/>
                  </a:lnTo>
                  <a:lnTo>
                    <a:pt x="270" y="0"/>
                  </a:lnTo>
                  <a:lnTo>
                    <a:pt x="479" y="513"/>
                  </a:lnTo>
                  <a:lnTo>
                    <a:pt x="401" y="513"/>
                  </a:lnTo>
                  <a:lnTo>
                    <a:pt x="342" y="359"/>
                  </a:lnTo>
                  <a:lnTo>
                    <a:pt x="128" y="359"/>
                  </a:lnTo>
                  <a:lnTo>
                    <a:pt x="71" y="513"/>
                  </a:lnTo>
                  <a:lnTo>
                    <a:pt x="0" y="513"/>
                  </a:lnTo>
                  <a:close/>
                  <a:moveTo>
                    <a:pt x="147" y="302"/>
                  </a:moveTo>
                  <a:lnTo>
                    <a:pt x="321" y="302"/>
                  </a:lnTo>
                  <a:lnTo>
                    <a:pt x="267" y="160"/>
                  </a:lnTo>
                  <a:lnTo>
                    <a:pt x="267" y="160"/>
                  </a:lnTo>
                  <a:lnTo>
                    <a:pt x="247" y="101"/>
                  </a:lnTo>
                  <a:lnTo>
                    <a:pt x="231" y="54"/>
                  </a:lnTo>
                  <a:lnTo>
                    <a:pt x="231" y="54"/>
                  </a:lnTo>
                  <a:lnTo>
                    <a:pt x="226" y="79"/>
                  </a:lnTo>
                  <a:lnTo>
                    <a:pt x="220" y="104"/>
                  </a:lnTo>
                  <a:lnTo>
                    <a:pt x="212" y="128"/>
                  </a:lnTo>
                  <a:lnTo>
                    <a:pt x="203" y="152"/>
                  </a:lnTo>
                  <a:lnTo>
                    <a:pt x="147" y="3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" name="Freeform 595"/>
            <p:cNvSpPr>
              <a:spLocks/>
            </p:cNvSpPr>
            <p:nvPr/>
          </p:nvSpPr>
          <p:spPr bwMode="auto">
            <a:xfrm>
              <a:off x="3784600" y="1731963"/>
              <a:ext cx="254000" cy="407988"/>
            </a:xfrm>
            <a:custGeom>
              <a:avLst/>
              <a:gdLst>
                <a:gd name="T0" fmla="*/ 0 w 320"/>
                <a:gd name="T1" fmla="*/ 513 h 513"/>
                <a:gd name="T2" fmla="*/ 0 w 320"/>
                <a:gd name="T3" fmla="*/ 0 h 513"/>
                <a:gd name="T4" fmla="*/ 68 w 320"/>
                <a:gd name="T5" fmla="*/ 0 h 513"/>
                <a:gd name="T6" fmla="*/ 68 w 320"/>
                <a:gd name="T7" fmla="*/ 453 h 513"/>
                <a:gd name="T8" fmla="*/ 320 w 320"/>
                <a:gd name="T9" fmla="*/ 453 h 513"/>
                <a:gd name="T10" fmla="*/ 320 w 320"/>
                <a:gd name="T11" fmla="*/ 513 h 513"/>
                <a:gd name="T12" fmla="*/ 0 w 320"/>
                <a:gd name="T13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0" h="513">
                  <a:moveTo>
                    <a:pt x="0" y="513"/>
                  </a:moveTo>
                  <a:lnTo>
                    <a:pt x="0" y="0"/>
                  </a:lnTo>
                  <a:lnTo>
                    <a:pt x="68" y="0"/>
                  </a:lnTo>
                  <a:lnTo>
                    <a:pt x="68" y="453"/>
                  </a:lnTo>
                  <a:lnTo>
                    <a:pt x="320" y="453"/>
                  </a:lnTo>
                  <a:lnTo>
                    <a:pt x="320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93" name="Groupe 92"/>
          <p:cNvGrpSpPr/>
          <p:nvPr/>
        </p:nvGrpSpPr>
        <p:grpSpPr>
          <a:xfrm>
            <a:off x="1887285" y="9658343"/>
            <a:ext cx="1189106" cy="60449"/>
            <a:chOff x="79375" y="2408238"/>
            <a:chExt cx="9128126" cy="422276"/>
          </a:xfrm>
        </p:grpSpPr>
        <p:sp>
          <p:nvSpPr>
            <p:cNvPr id="94" name="Freeform 596"/>
            <p:cNvSpPr>
              <a:spLocks noEditPoints="1"/>
            </p:cNvSpPr>
            <p:nvPr/>
          </p:nvSpPr>
          <p:spPr bwMode="auto">
            <a:xfrm>
              <a:off x="79375" y="2416176"/>
              <a:ext cx="309563" cy="407988"/>
            </a:xfrm>
            <a:custGeom>
              <a:avLst/>
              <a:gdLst>
                <a:gd name="T0" fmla="*/ 0 w 392"/>
                <a:gd name="T1" fmla="*/ 0 h 513"/>
                <a:gd name="T2" fmla="*/ 193 w 392"/>
                <a:gd name="T3" fmla="*/ 0 h 513"/>
                <a:gd name="T4" fmla="*/ 257 w 392"/>
                <a:gd name="T5" fmla="*/ 2 h 513"/>
                <a:gd name="T6" fmla="*/ 271 w 392"/>
                <a:gd name="T7" fmla="*/ 5 h 513"/>
                <a:gd name="T8" fmla="*/ 307 w 392"/>
                <a:gd name="T9" fmla="*/ 14 h 513"/>
                <a:gd name="T10" fmla="*/ 335 w 392"/>
                <a:gd name="T11" fmla="*/ 29 h 513"/>
                <a:gd name="T12" fmla="*/ 347 w 392"/>
                <a:gd name="T13" fmla="*/ 38 h 513"/>
                <a:gd name="T14" fmla="*/ 367 w 392"/>
                <a:gd name="T15" fmla="*/ 64 h 513"/>
                <a:gd name="T16" fmla="*/ 376 w 392"/>
                <a:gd name="T17" fmla="*/ 78 h 513"/>
                <a:gd name="T18" fmla="*/ 388 w 392"/>
                <a:gd name="T19" fmla="*/ 112 h 513"/>
                <a:gd name="T20" fmla="*/ 392 w 392"/>
                <a:gd name="T21" fmla="*/ 148 h 513"/>
                <a:gd name="T22" fmla="*/ 392 w 392"/>
                <a:gd name="T23" fmla="*/ 165 h 513"/>
                <a:gd name="T24" fmla="*/ 386 w 392"/>
                <a:gd name="T25" fmla="*/ 194 h 513"/>
                <a:gd name="T26" fmla="*/ 375 w 392"/>
                <a:gd name="T27" fmla="*/ 222 h 513"/>
                <a:gd name="T28" fmla="*/ 360 w 392"/>
                <a:gd name="T29" fmla="*/ 248 h 513"/>
                <a:gd name="T30" fmla="*/ 351 w 392"/>
                <a:gd name="T31" fmla="*/ 259 h 513"/>
                <a:gd name="T32" fmla="*/ 325 w 392"/>
                <a:gd name="T33" fmla="*/ 279 h 513"/>
                <a:gd name="T34" fmla="*/ 292 w 392"/>
                <a:gd name="T35" fmla="*/ 293 h 513"/>
                <a:gd name="T36" fmla="*/ 250 w 392"/>
                <a:gd name="T37" fmla="*/ 302 h 513"/>
                <a:gd name="T38" fmla="*/ 200 w 392"/>
                <a:gd name="T39" fmla="*/ 304 h 513"/>
                <a:gd name="T40" fmla="*/ 68 w 392"/>
                <a:gd name="T41" fmla="*/ 513 h 513"/>
                <a:gd name="T42" fmla="*/ 68 w 392"/>
                <a:gd name="T43" fmla="*/ 244 h 513"/>
                <a:gd name="T44" fmla="*/ 201 w 392"/>
                <a:gd name="T45" fmla="*/ 244 h 513"/>
                <a:gd name="T46" fmla="*/ 232 w 392"/>
                <a:gd name="T47" fmla="*/ 243 h 513"/>
                <a:gd name="T48" fmla="*/ 257 w 392"/>
                <a:gd name="T49" fmla="*/ 238 h 513"/>
                <a:gd name="T50" fmla="*/ 278 w 392"/>
                <a:gd name="T51" fmla="*/ 230 h 513"/>
                <a:gd name="T52" fmla="*/ 294 w 392"/>
                <a:gd name="T53" fmla="*/ 220 h 513"/>
                <a:gd name="T54" fmla="*/ 301 w 392"/>
                <a:gd name="T55" fmla="*/ 213 h 513"/>
                <a:gd name="T56" fmla="*/ 311 w 392"/>
                <a:gd name="T57" fmla="*/ 198 h 513"/>
                <a:gd name="T58" fmla="*/ 317 w 392"/>
                <a:gd name="T59" fmla="*/ 181 h 513"/>
                <a:gd name="T60" fmla="*/ 321 w 392"/>
                <a:gd name="T61" fmla="*/ 161 h 513"/>
                <a:gd name="T62" fmla="*/ 321 w 392"/>
                <a:gd name="T63" fmla="*/ 151 h 513"/>
                <a:gd name="T64" fmla="*/ 317 w 392"/>
                <a:gd name="T65" fmla="*/ 120 h 513"/>
                <a:gd name="T66" fmla="*/ 306 w 392"/>
                <a:gd name="T67" fmla="*/ 96 h 513"/>
                <a:gd name="T68" fmla="*/ 297 w 392"/>
                <a:gd name="T69" fmla="*/ 84 h 513"/>
                <a:gd name="T70" fmla="*/ 275 w 392"/>
                <a:gd name="T71" fmla="*/ 70 h 513"/>
                <a:gd name="T72" fmla="*/ 262 w 392"/>
                <a:gd name="T73" fmla="*/ 65 h 513"/>
                <a:gd name="T74" fmla="*/ 238 w 392"/>
                <a:gd name="T75" fmla="*/ 61 h 513"/>
                <a:gd name="T76" fmla="*/ 68 w 392"/>
                <a:gd name="T77" fmla="*/ 6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2" h="513">
                  <a:moveTo>
                    <a:pt x="0" y="513"/>
                  </a:moveTo>
                  <a:lnTo>
                    <a:pt x="0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239" y="1"/>
                  </a:lnTo>
                  <a:lnTo>
                    <a:pt x="257" y="2"/>
                  </a:lnTo>
                  <a:lnTo>
                    <a:pt x="271" y="5"/>
                  </a:lnTo>
                  <a:lnTo>
                    <a:pt x="271" y="5"/>
                  </a:lnTo>
                  <a:lnTo>
                    <a:pt x="290" y="8"/>
                  </a:lnTo>
                  <a:lnTo>
                    <a:pt x="307" y="14"/>
                  </a:lnTo>
                  <a:lnTo>
                    <a:pt x="321" y="20"/>
                  </a:lnTo>
                  <a:lnTo>
                    <a:pt x="335" y="29"/>
                  </a:lnTo>
                  <a:lnTo>
                    <a:pt x="335" y="29"/>
                  </a:lnTo>
                  <a:lnTo>
                    <a:pt x="347" y="38"/>
                  </a:lnTo>
                  <a:lnTo>
                    <a:pt x="358" y="49"/>
                  </a:lnTo>
                  <a:lnTo>
                    <a:pt x="367" y="64"/>
                  </a:lnTo>
                  <a:lnTo>
                    <a:pt x="376" y="78"/>
                  </a:lnTo>
                  <a:lnTo>
                    <a:pt x="376" y="78"/>
                  </a:lnTo>
                  <a:lnTo>
                    <a:pt x="383" y="94"/>
                  </a:lnTo>
                  <a:lnTo>
                    <a:pt x="388" y="112"/>
                  </a:lnTo>
                  <a:lnTo>
                    <a:pt x="390" y="130"/>
                  </a:lnTo>
                  <a:lnTo>
                    <a:pt x="392" y="148"/>
                  </a:lnTo>
                  <a:lnTo>
                    <a:pt x="392" y="148"/>
                  </a:lnTo>
                  <a:lnTo>
                    <a:pt x="392" y="165"/>
                  </a:lnTo>
                  <a:lnTo>
                    <a:pt x="389" y="180"/>
                  </a:lnTo>
                  <a:lnTo>
                    <a:pt x="386" y="194"/>
                  </a:lnTo>
                  <a:lnTo>
                    <a:pt x="381" y="208"/>
                  </a:lnTo>
                  <a:lnTo>
                    <a:pt x="375" y="222"/>
                  </a:lnTo>
                  <a:lnTo>
                    <a:pt x="368" y="235"/>
                  </a:lnTo>
                  <a:lnTo>
                    <a:pt x="360" y="248"/>
                  </a:lnTo>
                  <a:lnTo>
                    <a:pt x="351" y="259"/>
                  </a:lnTo>
                  <a:lnTo>
                    <a:pt x="351" y="259"/>
                  </a:lnTo>
                  <a:lnTo>
                    <a:pt x="339" y="270"/>
                  </a:lnTo>
                  <a:lnTo>
                    <a:pt x="325" y="279"/>
                  </a:lnTo>
                  <a:lnTo>
                    <a:pt x="310" y="286"/>
                  </a:lnTo>
                  <a:lnTo>
                    <a:pt x="292" y="293"/>
                  </a:lnTo>
                  <a:lnTo>
                    <a:pt x="271" y="298"/>
                  </a:lnTo>
                  <a:lnTo>
                    <a:pt x="250" y="302"/>
                  </a:lnTo>
                  <a:lnTo>
                    <a:pt x="227" y="303"/>
                  </a:lnTo>
                  <a:lnTo>
                    <a:pt x="200" y="304"/>
                  </a:lnTo>
                  <a:lnTo>
                    <a:pt x="68" y="304"/>
                  </a:lnTo>
                  <a:lnTo>
                    <a:pt x="68" y="513"/>
                  </a:lnTo>
                  <a:lnTo>
                    <a:pt x="0" y="513"/>
                  </a:lnTo>
                  <a:close/>
                  <a:moveTo>
                    <a:pt x="68" y="244"/>
                  </a:moveTo>
                  <a:lnTo>
                    <a:pt x="201" y="244"/>
                  </a:lnTo>
                  <a:lnTo>
                    <a:pt x="201" y="244"/>
                  </a:lnTo>
                  <a:lnTo>
                    <a:pt x="216" y="243"/>
                  </a:lnTo>
                  <a:lnTo>
                    <a:pt x="232" y="243"/>
                  </a:lnTo>
                  <a:lnTo>
                    <a:pt x="244" y="240"/>
                  </a:lnTo>
                  <a:lnTo>
                    <a:pt x="257" y="238"/>
                  </a:lnTo>
                  <a:lnTo>
                    <a:pt x="267" y="234"/>
                  </a:lnTo>
                  <a:lnTo>
                    <a:pt x="278" y="230"/>
                  </a:lnTo>
                  <a:lnTo>
                    <a:pt x="287" y="225"/>
                  </a:lnTo>
                  <a:lnTo>
                    <a:pt x="294" y="220"/>
                  </a:lnTo>
                  <a:lnTo>
                    <a:pt x="294" y="220"/>
                  </a:lnTo>
                  <a:lnTo>
                    <a:pt x="301" y="213"/>
                  </a:lnTo>
                  <a:lnTo>
                    <a:pt x="306" y="206"/>
                  </a:lnTo>
                  <a:lnTo>
                    <a:pt x="311" y="198"/>
                  </a:lnTo>
                  <a:lnTo>
                    <a:pt x="315" y="190"/>
                  </a:lnTo>
                  <a:lnTo>
                    <a:pt x="317" y="181"/>
                  </a:lnTo>
                  <a:lnTo>
                    <a:pt x="320" y="171"/>
                  </a:lnTo>
                  <a:lnTo>
                    <a:pt x="321" y="161"/>
                  </a:lnTo>
                  <a:lnTo>
                    <a:pt x="321" y="151"/>
                  </a:lnTo>
                  <a:lnTo>
                    <a:pt x="321" y="151"/>
                  </a:lnTo>
                  <a:lnTo>
                    <a:pt x="321" y="135"/>
                  </a:lnTo>
                  <a:lnTo>
                    <a:pt x="317" y="120"/>
                  </a:lnTo>
                  <a:lnTo>
                    <a:pt x="312" y="107"/>
                  </a:lnTo>
                  <a:lnTo>
                    <a:pt x="306" y="96"/>
                  </a:lnTo>
                  <a:lnTo>
                    <a:pt x="306" y="96"/>
                  </a:lnTo>
                  <a:lnTo>
                    <a:pt x="297" y="84"/>
                  </a:lnTo>
                  <a:lnTo>
                    <a:pt x="287" y="76"/>
                  </a:lnTo>
                  <a:lnTo>
                    <a:pt x="275" y="70"/>
                  </a:lnTo>
                  <a:lnTo>
                    <a:pt x="262" y="65"/>
                  </a:lnTo>
                  <a:lnTo>
                    <a:pt x="262" y="65"/>
                  </a:lnTo>
                  <a:lnTo>
                    <a:pt x="252" y="62"/>
                  </a:lnTo>
                  <a:lnTo>
                    <a:pt x="238" y="61"/>
                  </a:lnTo>
                  <a:lnTo>
                    <a:pt x="200" y="60"/>
                  </a:lnTo>
                  <a:lnTo>
                    <a:pt x="68" y="60"/>
                  </a:lnTo>
                  <a:lnTo>
                    <a:pt x="68" y="2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" name="Freeform 597"/>
            <p:cNvSpPr>
              <a:spLocks noEditPoints="1"/>
            </p:cNvSpPr>
            <p:nvPr/>
          </p:nvSpPr>
          <p:spPr bwMode="auto">
            <a:xfrm>
              <a:off x="439738" y="2416176"/>
              <a:ext cx="357188" cy="407988"/>
            </a:xfrm>
            <a:custGeom>
              <a:avLst/>
              <a:gdLst>
                <a:gd name="T0" fmla="*/ 0 w 452"/>
                <a:gd name="T1" fmla="*/ 0 h 513"/>
                <a:gd name="T2" fmla="*/ 228 w 452"/>
                <a:gd name="T3" fmla="*/ 0 h 513"/>
                <a:gd name="T4" fmla="*/ 288 w 452"/>
                <a:gd name="T5" fmla="*/ 3 h 513"/>
                <a:gd name="T6" fmla="*/ 331 w 452"/>
                <a:gd name="T7" fmla="*/ 14 h 513"/>
                <a:gd name="T8" fmla="*/ 340 w 452"/>
                <a:gd name="T9" fmla="*/ 17 h 513"/>
                <a:gd name="T10" fmla="*/ 357 w 452"/>
                <a:gd name="T11" fmla="*/ 26 h 513"/>
                <a:gd name="T12" fmla="*/ 371 w 452"/>
                <a:gd name="T13" fmla="*/ 39 h 513"/>
                <a:gd name="T14" fmla="*/ 389 w 452"/>
                <a:gd name="T15" fmla="*/ 62 h 513"/>
                <a:gd name="T16" fmla="*/ 398 w 452"/>
                <a:gd name="T17" fmla="*/ 80 h 513"/>
                <a:gd name="T18" fmla="*/ 408 w 452"/>
                <a:gd name="T19" fmla="*/ 119 h 513"/>
                <a:gd name="T20" fmla="*/ 409 w 452"/>
                <a:gd name="T21" fmla="*/ 140 h 513"/>
                <a:gd name="T22" fmla="*/ 408 w 452"/>
                <a:gd name="T23" fmla="*/ 166 h 513"/>
                <a:gd name="T24" fmla="*/ 402 w 452"/>
                <a:gd name="T25" fmla="*/ 190 h 513"/>
                <a:gd name="T26" fmla="*/ 390 w 452"/>
                <a:gd name="T27" fmla="*/ 212 h 513"/>
                <a:gd name="T28" fmla="*/ 375 w 452"/>
                <a:gd name="T29" fmla="*/ 231 h 513"/>
                <a:gd name="T30" fmla="*/ 365 w 452"/>
                <a:gd name="T31" fmla="*/ 240 h 513"/>
                <a:gd name="T32" fmla="*/ 343 w 452"/>
                <a:gd name="T33" fmla="*/ 256 h 513"/>
                <a:gd name="T34" fmla="*/ 316 w 452"/>
                <a:gd name="T35" fmla="*/ 268 h 513"/>
                <a:gd name="T36" fmla="*/ 283 w 452"/>
                <a:gd name="T37" fmla="*/ 276 h 513"/>
                <a:gd name="T38" fmla="*/ 266 w 452"/>
                <a:gd name="T39" fmla="*/ 280 h 513"/>
                <a:gd name="T40" fmla="*/ 298 w 452"/>
                <a:gd name="T41" fmla="*/ 299 h 513"/>
                <a:gd name="T42" fmla="*/ 307 w 452"/>
                <a:gd name="T43" fmla="*/ 306 h 513"/>
                <a:gd name="T44" fmla="*/ 335 w 452"/>
                <a:gd name="T45" fmla="*/ 336 h 513"/>
                <a:gd name="T46" fmla="*/ 363 w 452"/>
                <a:gd name="T47" fmla="*/ 373 h 513"/>
                <a:gd name="T48" fmla="*/ 367 w 452"/>
                <a:gd name="T49" fmla="*/ 513 h 513"/>
                <a:gd name="T50" fmla="*/ 299 w 452"/>
                <a:gd name="T51" fmla="*/ 407 h 513"/>
                <a:gd name="T52" fmla="*/ 250 w 452"/>
                <a:gd name="T53" fmla="*/ 335 h 513"/>
                <a:gd name="T54" fmla="*/ 241 w 452"/>
                <a:gd name="T55" fmla="*/ 325 h 513"/>
                <a:gd name="T56" fmla="*/ 223 w 452"/>
                <a:gd name="T57" fmla="*/ 307 h 513"/>
                <a:gd name="T58" fmla="*/ 215 w 452"/>
                <a:gd name="T59" fmla="*/ 302 h 513"/>
                <a:gd name="T60" fmla="*/ 184 w 452"/>
                <a:gd name="T61" fmla="*/ 288 h 513"/>
                <a:gd name="T62" fmla="*/ 169 w 452"/>
                <a:gd name="T63" fmla="*/ 285 h 513"/>
                <a:gd name="T64" fmla="*/ 68 w 452"/>
                <a:gd name="T65" fmla="*/ 285 h 513"/>
                <a:gd name="T66" fmla="*/ 0 w 452"/>
                <a:gd name="T67" fmla="*/ 513 h 513"/>
                <a:gd name="T68" fmla="*/ 214 w 452"/>
                <a:gd name="T69" fmla="*/ 226 h 513"/>
                <a:gd name="T70" fmla="*/ 235 w 452"/>
                <a:gd name="T71" fmla="*/ 226 h 513"/>
                <a:gd name="T72" fmla="*/ 273 w 452"/>
                <a:gd name="T73" fmla="*/ 221 h 513"/>
                <a:gd name="T74" fmla="*/ 287 w 452"/>
                <a:gd name="T75" fmla="*/ 217 h 513"/>
                <a:gd name="T76" fmla="*/ 310 w 452"/>
                <a:gd name="T77" fmla="*/ 204 h 513"/>
                <a:gd name="T78" fmla="*/ 326 w 452"/>
                <a:gd name="T79" fmla="*/ 185 h 513"/>
                <a:gd name="T80" fmla="*/ 333 w 452"/>
                <a:gd name="T81" fmla="*/ 175 h 513"/>
                <a:gd name="T82" fmla="*/ 339 w 452"/>
                <a:gd name="T83" fmla="*/ 152 h 513"/>
                <a:gd name="T84" fmla="*/ 340 w 452"/>
                <a:gd name="T85" fmla="*/ 140 h 513"/>
                <a:gd name="T86" fmla="*/ 338 w 452"/>
                <a:gd name="T87" fmla="*/ 122 h 513"/>
                <a:gd name="T88" fmla="*/ 334 w 452"/>
                <a:gd name="T89" fmla="*/ 107 h 513"/>
                <a:gd name="T90" fmla="*/ 325 w 452"/>
                <a:gd name="T91" fmla="*/ 93 h 513"/>
                <a:gd name="T92" fmla="*/ 314 w 452"/>
                <a:gd name="T93" fmla="*/ 80 h 513"/>
                <a:gd name="T94" fmla="*/ 307 w 452"/>
                <a:gd name="T95" fmla="*/ 74 h 513"/>
                <a:gd name="T96" fmla="*/ 289 w 452"/>
                <a:gd name="T97" fmla="*/ 66 h 513"/>
                <a:gd name="T98" fmla="*/ 269 w 452"/>
                <a:gd name="T99" fmla="*/ 60 h 513"/>
                <a:gd name="T100" fmla="*/ 244 w 452"/>
                <a:gd name="T101" fmla="*/ 57 h 513"/>
                <a:gd name="T102" fmla="*/ 68 w 452"/>
                <a:gd name="T103" fmla="*/ 56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52" h="513">
                  <a:moveTo>
                    <a:pt x="0" y="513"/>
                  </a:moveTo>
                  <a:lnTo>
                    <a:pt x="0" y="0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60" y="1"/>
                  </a:lnTo>
                  <a:lnTo>
                    <a:pt x="288" y="3"/>
                  </a:lnTo>
                  <a:lnTo>
                    <a:pt x="312" y="7"/>
                  </a:lnTo>
                  <a:lnTo>
                    <a:pt x="331" y="14"/>
                  </a:lnTo>
                  <a:lnTo>
                    <a:pt x="331" y="14"/>
                  </a:lnTo>
                  <a:lnTo>
                    <a:pt x="340" y="17"/>
                  </a:lnTo>
                  <a:lnTo>
                    <a:pt x="348" y="21"/>
                  </a:lnTo>
                  <a:lnTo>
                    <a:pt x="357" y="26"/>
                  </a:lnTo>
                  <a:lnTo>
                    <a:pt x="363" y="33"/>
                  </a:lnTo>
                  <a:lnTo>
                    <a:pt x="371" y="39"/>
                  </a:lnTo>
                  <a:lnTo>
                    <a:pt x="377" y="46"/>
                  </a:lnTo>
                  <a:lnTo>
                    <a:pt x="389" y="62"/>
                  </a:lnTo>
                  <a:lnTo>
                    <a:pt x="389" y="62"/>
                  </a:lnTo>
                  <a:lnTo>
                    <a:pt x="398" y="80"/>
                  </a:lnTo>
                  <a:lnTo>
                    <a:pt x="404" y="99"/>
                  </a:lnTo>
                  <a:lnTo>
                    <a:pt x="408" y="119"/>
                  </a:lnTo>
                  <a:lnTo>
                    <a:pt x="409" y="140"/>
                  </a:lnTo>
                  <a:lnTo>
                    <a:pt x="409" y="140"/>
                  </a:lnTo>
                  <a:lnTo>
                    <a:pt x="409" y="153"/>
                  </a:lnTo>
                  <a:lnTo>
                    <a:pt x="408" y="166"/>
                  </a:lnTo>
                  <a:lnTo>
                    <a:pt x="406" y="179"/>
                  </a:lnTo>
                  <a:lnTo>
                    <a:pt x="402" y="190"/>
                  </a:lnTo>
                  <a:lnTo>
                    <a:pt x="397" y="202"/>
                  </a:lnTo>
                  <a:lnTo>
                    <a:pt x="390" y="212"/>
                  </a:lnTo>
                  <a:lnTo>
                    <a:pt x="383" y="222"/>
                  </a:lnTo>
                  <a:lnTo>
                    <a:pt x="375" y="231"/>
                  </a:lnTo>
                  <a:lnTo>
                    <a:pt x="375" y="231"/>
                  </a:lnTo>
                  <a:lnTo>
                    <a:pt x="365" y="240"/>
                  </a:lnTo>
                  <a:lnTo>
                    <a:pt x="354" y="249"/>
                  </a:lnTo>
                  <a:lnTo>
                    <a:pt x="343" y="256"/>
                  </a:lnTo>
                  <a:lnTo>
                    <a:pt x="330" y="262"/>
                  </a:lnTo>
                  <a:lnTo>
                    <a:pt x="316" y="268"/>
                  </a:lnTo>
                  <a:lnTo>
                    <a:pt x="301" y="272"/>
                  </a:lnTo>
                  <a:lnTo>
                    <a:pt x="283" y="276"/>
                  </a:lnTo>
                  <a:lnTo>
                    <a:pt x="266" y="280"/>
                  </a:lnTo>
                  <a:lnTo>
                    <a:pt x="266" y="280"/>
                  </a:lnTo>
                  <a:lnTo>
                    <a:pt x="289" y="293"/>
                  </a:lnTo>
                  <a:lnTo>
                    <a:pt x="298" y="299"/>
                  </a:lnTo>
                  <a:lnTo>
                    <a:pt x="307" y="306"/>
                  </a:lnTo>
                  <a:lnTo>
                    <a:pt x="307" y="306"/>
                  </a:lnTo>
                  <a:lnTo>
                    <a:pt x="321" y="320"/>
                  </a:lnTo>
                  <a:lnTo>
                    <a:pt x="335" y="336"/>
                  </a:lnTo>
                  <a:lnTo>
                    <a:pt x="349" y="354"/>
                  </a:lnTo>
                  <a:lnTo>
                    <a:pt x="363" y="373"/>
                  </a:lnTo>
                  <a:lnTo>
                    <a:pt x="452" y="513"/>
                  </a:lnTo>
                  <a:lnTo>
                    <a:pt x="367" y="513"/>
                  </a:lnTo>
                  <a:lnTo>
                    <a:pt x="299" y="407"/>
                  </a:lnTo>
                  <a:lnTo>
                    <a:pt x="299" y="407"/>
                  </a:lnTo>
                  <a:lnTo>
                    <a:pt x="271" y="366"/>
                  </a:lnTo>
                  <a:lnTo>
                    <a:pt x="250" y="335"/>
                  </a:lnTo>
                  <a:lnTo>
                    <a:pt x="250" y="335"/>
                  </a:lnTo>
                  <a:lnTo>
                    <a:pt x="241" y="325"/>
                  </a:lnTo>
                  <a:lnTo>
                    <a:pt x="232" y="315"/>
                  </a:lnTo>
                  <a:lnTo>
                    <a:pt x="223" y="307"/>
                  </a:lnTo>
                  <a:lnTo>
                    <a:pt x="215" y="302"/>
                  </a:lnTo>
                  <a:lnTo>
                    <a:pt x="215" y="302"/>
                  </a:lnTo>
                  <a:lnTo>
                    <a:pt x="200" y="293"/>
                  </a:lnTo>
                  <a:lnTo>
                    <a:pt x="184" y="288"/>
                  </a:lnTo>
                  <a:lnTo>
                    <a:pt x="184" y="288"/>
                  </a:lnTo>
                  <a:lnTo>
                    <a:pt x="169" y="285"/>
                  </a:lnTo>
                  <a:lnTo>
                    <a:pt x="147" y="285"/>
                  </a:lnTo>
                  <a:lnTo>
                    <a:pt x="68" y="285"/>
                  </a:lnTo>
                  <a:lnTo>
                    <a:pt x="68" y="513"/>
                  </a:lnTo>
                  <a:lnTo>
                    <a:pt x="0" y="513"/>
                  </a:lnTo>
                  <a:close/>
                  <a:moveTo>
                    <a:pt x="68" y="226"/>
                  </a:moveTo>
                  <a:lnTo>
                    <a:pt x="214" y="226"/>
                  </a:lnTo>
                  <a:lnTo>
                    <a:pt x="214" y="226"/>
                  </a:lnTo>
                  <a:lnTo>
                    <a:pt x="235" y="226"/>
                  </a:lnTo>
                  <a:lnTo>
                    <a:pt x="255" y="224"/>
                  </a:lnTo>
                  <a:lnTo>
                    <a:pt x="273" y="221"/>
                  </a:lnTo>
                  <a:lnTo>
                    <a:pt x="287" y="217"/>
                  </a:lnTo>
                  <a:lnTo>
                    <a:pt x="287" y="217"/>
                  </a:lnTo>
                  <a:lnTo>
                    <a:pt x="299" y="211"/>
                  </a:lnTo>
                  <a:lnTo>
                    <a:pt x="310" y="204"/>
                  </a:lnTo>
                  <a:lnTo>
                    <a:pt x="319" y="195"/>
                  </a:lnTo>
                  <a:lnTo>
                    <a:pt x="326" y="185"/>
                  </a:lnTo>
                  <a:lnTo>
                    <a:pt x="326" y="185"/>
                  </a:lnTo>
                  <a:lnTo>
                    <a:pt x="333" y="175"/>
                  </a:lnTo>
                  <a:lnTo>
                    <a:pt x="337" y="163"/>
                  </a:lnTo>
                  <a:lnTo>
                    <a:pt x="339" y="152"/>
                  </a:lnTo>
                  <a:lnTo>
                    <a:pt x="340" y="140"/>
                  </a:lnTo>
                  <a:lnTo>
                    <a:pt x="340" y="140"/>
                  </a:lnTo>
                  <a:lnTo>
                    <a:pt x="339" y="131"/>
                  </a:lnTo>
                  <a:lnTo>
                    <a:pt x="338" y="122"/>
                  </a:lnTo>
                  <a:lnTo>
                    <a:pt x="337" y="115"/>
                  </a:lnTo>
                  <a:lnTo>
                    <a:pt x="334" y="107"/>
                  </a:lnTo>
                  <a:lnTo>
                    <a:pt x="330" y="99"/>
                  </a:lnTo>
                  <a:lnTo>
                    <a:pt x="325" y="93"/>
                  </a:lnTo>
                  <a:lnTo>
                    <a:pt x="320" y="87"/>
                  </a:lnTo>
                  <a:lnTo>
                    <a:pt x="314" y="80"/>
                  </a:lnTo>
                  <a:lnTo>
                    <a:pt x="314" y="80"/>
                  </a:lnTo>
                  <a:lnTo>
                    <a:pt x="307" y="74"/>
                  </a:lnTo>
                  <a:lnTo>
                    <a:pt x="298" y="70"/>
                  </a:lnTo>
                  <a:lnTo>
                    <a:pt x="289" y="66"/>
                  </a:lnTo>
                  <a:lnTo>
                    <a:pt x="280" y="62"/>
                  </a:lnTo>
                  <a:lnTo>
                    <a:pt x="269" y="60"/>
                  </a:lnTo>
                  <a:lnTo>
                    <a:pt x="257" y="58"/>
                  </a:lnTo>
                  <a:lnTo>
                    <a:pt x="244" y="57"/>
                  </a:lnTo>
                  <a:lnTo>
                    <a:pt x="230" y="56"/>
                  </a:lnTo>
                  <a:lnTo>
                    <a:pt x="68" y="56"/>
                  </a:lnTo>
                  <a:lnTo>
                    <a:pt x="68" y="2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" name="Freeform 598"/>
            <p:cNvSpPr>
              <a:spLocks noEditPoints="1"/>
            </p:cNvSpPr>
            <p:nvPr/>
          </p:nvSpPr>
          <p:spPr bwMode="auto">
            <a:xfrm>
              <a:off x="811213" y="2408238"/>
              <a:ext cx="388938" cy="422275"/>
            </a:xfrm>
            <a:custGeom>
              <a:avLst/>
              <a:gdLst>
                <a:gd name="T0" fmla="*/ 1 w 489"/>
                <a:gd name="T1" fmla="*/ 242 h 531"/>
                <a:gd name="T2" fmla="*/ 16 w 489"/>
                <a:gd name="T3" fmla="*/ 158 h 531"/>
                <a:gd name="T4" fmla="*/ 52 w 489"/>
                <a:gd name="T5" fmla="*/ 90 h 531"/>
                <a:gd name="T6" fmla="*/ 85 w 489"/>
                <a:gd name="T7" fmla="*/ 55 h 531"/>
                <a:gd name="T8" fmla="*/ 147 w 489"/>
                <a:gd name="T9" fmla="*/ 17 h 531"/>
                <a:gd name="T10" fmla="*/ 218 w 489"/>
                <a:gd name="T11" fmla="*/ 1 h 531"/>
                <a:gd name="T12" fmla="*/ 263 w 489"/>
                <a:gd name="T13" fmla="*/ 0 h 531"/>
                <a:gd name="T14" fmla="*/ 313 w 489"/>
                <a:gd name="T15" fmla="*/ 9 h 531"/>
                <a:gd name="T16" fmla="*/ 359 w 489"/>
                <a:gd name="T17" fmla="*/ 25 h 531"/>
                <a:gd name="T18" fmla="*/ 387 w 489"/>
                <a:gd name="T19" fmla="*/ 43 h 531"/>
                <a:gd name="T20" fmla="*/ 423 w 489"/>
                <a:gd name="T21" fmla="*/ 74 h 531"/>
                <a:gd name="T22" fmla="*/ 452 w 489"/>
                <a:gd name="T23" fmla="*/ 114 h 531"/>
                <a:gd name="T24" fmla="*/ 466 w 489"/>
                <a:gd name="T25" fmla="*/ 144 h 531"/>
                <a:gd name="T26" fmla="*/ 482 w 489"/>
                <a:gd name="T27" fmla="*/ 193 h 531"/>
                <a:gd name="T28" fmla="*/ 489 w 489"/>
                <a:gd name="T29" fmla="*/ 247 h 531"/>
                <a:gd name="T30" fmla="*/ 489 w 489"/>
                <a:gd name="T31" fmla="*/ 285 h 531"/>
                <a:gd name="T32" fmla="*/ 482 w 489"/>
                <a:gd name="T33" fmla="*/ 340 h 531"/>
                <a:gd name="T34" fmla="*/ 465 w 489"/>
                <a:gd name="T35" fmla="*/ 390 h 531"/>
                <a:gd name="T36" fmla="*/ 450 w 489"/>
                <a:gd name="T37" fmla="*/ 421 h 531"/>
                <a:gd name="T38" fmla="*/ 420 w 489"/>
                <a:gd name="T39" fmla="*/ 461 h 531"/>
                <a:gd name="T40" fmla="*/ 383 w 489"/>
                <a:gd name="T41" fmla="*/ 491 h 531"/>
                <a:gd name="T42" fmla="*/ 354 w 489"/>
                <a:gd name="T43" fmla="*/ 507 h 531"/>
                <a:gd name="T44" fmla="*/ 309 w 489"/>
                <a:gd name="T45" fmla="*/ 523 h 531"/>
                <a:gd name="T46" fmla="*/ 260 w 489"/>
                <a:gd name="T47" fmla="*/ 530 h 531"/>
                <a:gd name="T48" fmla="*/ 227 w 489"/>
                <a:gd name="T49" fmla="*/ 530 h 531"/>
                <a:gd name="T50" fmla="*/ 176 w 489"/>
                <a:gd name="T51" fmla="*/ 522 h 531"/>
                <a:gd name="T52" fmla="*/ 130 w 489"/>
                <a:gd name="T53" fmla="*/ 504 h 531"/>
                <a:gd name="T54" fmla="*/ 102 w 489"/>
                <a:gd name="T55" fmla="*/ 486 h 531"/>
                <a:gd name="T56" fmla="*/ 65 w 489"/>
                <a:gd name="T57" fmla="*/ 454 h 531"/>
                <a:gd name="T58" fmla="*/ 37 w 489"/>
                <a:gd name="T59" fmla="*/ 414 h 531"/>
                <a:gd name="T60" fmla="*/ 21 w 489"/>
                <a:gd name="T61" fmla="*/ 385 h 531"/>
                <a:gd name="T62" fmla="*/ 7 w 489"/>
                <a:gd name="T63" fmla="*/ 338 h 531"/>
                <a:gd name="T64" fmla="*/ 0 w 489"/>
                <a:gd name="T65" fmla="*/ 289 h 531"/>
                <a:gd name="T66" fmla="*/ 70 w 489"/>
                <a:gd name="T67" fmla="*/ 274 h 531"/>
                <a:gd name="T68" fmla="*/ 72 w 489"/>
                <a:gd name="T69" fmla="*/ 317 h 531"/>
                <a:gd name="T70" fmla="*/ 89 w 489"/>
                <a:gd name="T71" fmla="*/ 373 h 531"/>
                <a:gd name="T72" fmla="*/ 120 w 489"/>
                <a:gd name="T73" fmla="*/ 420 h 531"/>
                <a:gd name="T74" fmla="*/ 145 w 489"/>
                <a:gd name="T75" fmla="*/ 443 h 531"/>
                <a:gd name="T76" fmla="*/ 191 w 489"/>
                <a:gd name="T77" fmla="*/ 466 h 531"/>
                <a:gd name="T78" fmla="*/ 244 w 489"/>
                <a:gd name="T79" fmla="*/ 472 h 531"/>
                <a:gd name="T80" fmla="*/ 281 w 489"/>
                <a:gd name="T81" fmla="*/ 470 h 531"/>
                <a:gd name="T82" fmla="*/ 329 w 489"/>
                <a:gd name="T83" fmla="*/ 452 h 531"/>
                <a:gd name="T84" fmla="*/ 370 w 489"/>
                <a:gd name="T85" fmla="*/ 418 h 531"/>
                <a:gd name="T86" fmla="*/ 392 w 489"/>
                <a:gd name="T87" fmla="*/ 389 h 531"/>
                <a:gd name="T88" fmla="*/ 413 w 489"/>
                <a:gd name="T89" fmla="*/ 334 h 531"/>
                <a:gd name="T90" fmla="*/ 420 w 489"/>
                <a:gd name="T91" fmla="*/ 266 h 531"/>
                <a:gd name="T92" fmla="*/ 414 w 489"/>
                <a:gd name="T93" fmla="*/ 207 h 531"/>
                <a:gd name="T94" fmla="*/ 399 w 489"/>
                <a:gd name="T95" fmla="*/ 156 h 531"/>
                <a:gd name="T96" fmla="*/ 387 w 489"/>
                <a:gd name="T97" fmla="*/ 134 h 531"/>
                <a:gd name="T98" fmla="*/ 364 w 489"/>
                <a:gd name="T99" fmla="*/ 106 h 531"/>
                <a:gd name="T100" fmla="*/ 337 w 489"/>
                <a:gd name="T101" fmla="*/ 84 h 531"/>
                <a:gd name="T102" fmla="*/ 315 w 489"/>
                <a:gd name="T103" fmla="*/ 73 h 531"/>
                <a:gd name="T104" fmla="*/ 282 w 489"/>
                <a:gd name="T105" fmla="*/ 62 h 531"/>
                <a:gd name="T106" fmla="*/ 245 w 489"/>
                <a:gd name="T107" fmla="*/ 58 h 531"/>
                <a:gd name="T108" fmla="*/ 211 w 489"/>
                <a:gd name="T109" fmla="*/ 61 h 531"/>
                <a:gd name="T110" fmla="*/ 163 w 489"/>
                <a:gd name="T111" fmla="*/ 78 h 531"/>
                <a:gd name="T112" fmla="*/ 121 w 489"/>
                <a:gd name="T113" fmla="*/ 107 h 531"/>
                <a:gd name="T114" fmla="*/ 98 w 489"/>
                <a:gd name="T115" fmla="*/ 137 h 531"/>
                <a:gd name="T116" fmla="*/ 76 w 489"/>
                <a:gd name="T117" fmla="*/ 195 h 531"/>
                <a:gd name="T118" fmla="*/ 70 w 489"/>
                <a:gd name="T119" fmla="*/ 274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9" h="531">
                  <a:moveTo>
                    <a:pt x="0" y="272"/>
                  </a:moveTo>
                  <a:lnTo>
                    <a:pt x="0" y="272"/>
                  </a:lnTo>
                  <a:lnTo>
                    <a:pt x="1" y="242"/>
                  </a:lnTo>
                  <a:lnTo>
                    <a:pt x="3" y="212"/>
                  </a:lnTo>
                  <a:lnTo>
                    <a:pt x="8" y="184"/>
                  </a:lnTo>
                  <a:lnTo>
                    <a:pt x="16" y="158"/>
                  </a:lnTo>
                  <a:lnTo>
                    <a:pt x="26" y="134"/>
                  </a:lnTo>
                  <a:lnTo>
                    <a:pt x="38" y="111"/>
                  </a:lnTo>
                  <a:lnTo>
                    <a:pt x="52" y="90"/>
                  </a:lnTo>
                  <a:lnTo>
                    <a:pt x="67" y="73"/>
                  </a:lnTo>
                  <a:lnTo>
                    <a:pt x="67" y="73"/>
                  </a:lnTo>
                  <a:lnTo>
                    <a:pt x="85" y="55"/>
                  </a:lnTo>
                  <a:lnTo>
                    <a:pt x="104" y="41"/>
                  </a:lnTo>
                  <a:lnTo>
                    <a:pt x="125" y="28"/>
                  </a:lnTo>
                  <a:lnTo>
                    <a:pt x="147" y="17"/>
                  </a:lnTo>
                  <a:lnTo>
                    <a:pt x="170" y="10"/>
                  </a:lnTo>
                  <a:lnTo>
                    <a:pt x="193" y="5"/>
                  </a:lnTo>
                  <a:lnTo>
                    <a:pt x="218" y="1"/>
                  </a:lnTo>
                  <a:lnTo>
                    <a:pt x="245" y="0"/>
                  </a:lnTo>
                  <a:lnTo>
                    <a:pt x="245" y="0"/>
                  </a:lnTo>
                  <a:lnTo>
                    <a:pt x="263" y="0"/>
                  </a:lnTo>
                  <a:lnTo>
                    <a:pt x="280" y="2"/>
                  </a:lnTo>
                  <a:lnTo>
                    <a:pt x="296" y="5"/>
                  </a:lnTo>
                  <a:lnTo>
                    <a:pt x="313" y="9"/>
                  </a:lnTo>
                  <a:lnTo>
                    <a:pt x="328" y="12"/>
                  </a:lnTo>
                  <a:lnTo>
                    <a:pt x="344" y="19"/>
                  </a:lnTo>
                  <a:lnTo>
                    <a:pt x="359" y="25"/>
                  </a:lnTo>
                  <a:lnTo>
                    <a:pt x="373" y="34"/>
                  </a:lnTo>
                  <a:lnTo>
                    <a:pt x="373" y="34"/>
                  </a:lnTo>
                  <a:lnTo>
                    <a:pt x="387" y="43"/>
                  </a:lnTo>
                  <a:lnTo>
                    <a:pt x="400" y="52"/>
                  </a:lnTo>
                  <a:lnTo>
                    <a:pt x="411" y="62"/>
                  </a:lnTo>
                  <a:lnTo>
                    <a:pt x="423" y="74"/>
                  </a:lnTo>
                  <a:lnTo>
                    <a:pt x="433" y="87"/>
                  </a:lnTo>
                  <a:lnTo>
                    <a:pt x="443" y="99"/>
                  </a:lnTo>
                  <a:lnTo>
                    <a:pt x="452" y="114"/>
                  </a:lnTo>
                  <a:lnTo>
                    <a:pt x="460" y="129"/>
                  </a:lnTo>
                  <a:lnTo>
                    <a:pt x="460" y="129"/>
                  </a:lnTo>
                  <a:lnTo>
                    <a:pt x="466" y="144"/>
                  </a:lnTo>
                  <a:lnTo>
                    <a:pt x="473" y="160"/>
                  </a:lnTo>
                  <a:lnTo>
                    <a:pt x="478" y="176"/>
                  </a:lnTo>
                  <a:lnTo>
                    <a:pt x="482" y="193"/>
                  </a:lnTo>
                  <a:lnTo>
                    <a:pt x="485" y="211"/>
                  </a:lnTo>
                  <a:lnTo>
                    <a:pt x="488" y="229"/>
                  </a:lnTo>
                  <a:lnTo>
                    <a:pt x="489" y="247"/>
                  </a:lnTo>
                  <a:lnTo>
                    <a:pt x="489" y="266"/>
                  </a:lnTo>
                  <a:lnTo>
                    <a:pt x="489" y="266"/>
                  </a:lnTo>
                  <a:lnTo>
                    <a:pt x="489" y="285"/>
                  </a:lnTo>
                  <a:lnTo>
                    <a:pt x="488" y="304"/>
                  </a:lnTo>
                  <a:lnTo>
                    <a:pt x="485" y="322"/>
                  </a:lnTo>
                  <a:lnTo>
                    <a:pt x="482" y="340"/>
                  </a:lnTo>
                  <a:lnTo>
                    <a:pt x="478" y="357"/>
                  </a:lnTo>
                  <a:lnTo>
                    <a:pt x="471" y="373"/>
                  </a:lnTo>
                  <a:lnTo>
                    <a:pt x="465" y="390"/>
                  </a:lnTo>
                  <a:lnTo>
                    <a:pt x="459" y="406"/>
                  </a:lnTo>
                  <a:lnTo>
                    <a:pt x="459" y="406"/>
                  </a:lnTo>
                  <a:lnTo>
                    <a:pt x="450" y="421"/>
                  </a:lnTo>
                  <a:lnTo>
                    <a:pt x="441" y="435"/>
                  </a:lnTo>
                  <a:lnTo>
                    <a:pt x="430" y="448"/>
                  </a:lnTo>
                  <a:lnTo>
                    <a:pt x="420" y="461"/>
                  </a:lnTo>
                  <a:lnTo>
                    <a:pt x="409" y="471"/>
                  </a:lnTo>
                  <a:lnTo>
                    <a:pt x="396" y="481"/>
                  </a:lnTo>
                  <a:lnTo>
                    <a:pt x="383" y="491"/>
                  </a:lnTo>
                  <a:lnTo>
                    <a:pt x="369" y="499"/>
                  </a:lnTo>
                  <a:lnTo>
                    <a:pt x="369" y="499"/>
                  </a:lnTo>
                  <a:lnTo>
                    <a:pt x="354" y="507"/>
                  </a:lnTo>
                  <a:lnTo>
                    <a:pt x="340" y="513"/>
                  </a:lnTo>
                  <a:lnTo>
                    <a:pt x="324" y="518"/>
                  </a:lnTo>
                  <a:lnTo>
                    <a:pt x="309" y="523"/>
                  </a:lnTo>
                  <a:lnTo>
                    <a:pt x="294" y="526"/>
                  </a:lnTo>
                  <a:lnTo>
                    <a:pt x="277" y="528"/>
                  </a:lnTo>
                  <a:lnTo>
                    <a:pt x="260" y="530"/>
                  </a:lnTo>
                  <a:lnTo>
                    <a:pt x="245" y="531"/>
                  </a:lnTo>
                  <a:lnTo>
                    <a:pt x="245" y="531"/>
                  </a:lnTo>
                  <a:lnTo>
                    <a:pt x="227" y="530"/>
                  </a:lnTo>
                  <a:lnTo>
                    <a:pt x="209" y="528"/>
                  </a:lnTo>
                  <a:lnTo>
                    <a:pt x="193" y="526"/>
                  </a:lnTo>
                  <a:lnTo>
                    <a:pt x="176" y="522"/>
                  </a:lnTo>
                  <a:lnTo>
                    <a:pt x="159" y="517"/>
                  </a:lnTo>
                  <a:lnTo>
                    <a:pt x="144" y="511"/>
                  </a:lnTo>
                  <a:lnTo>
                    <a:pt x="130" y="504"/>
                  </a:lnTo>
                  <a:lnTo>
                    <a:pt x="115" y="496"/>
                  </a:lnTo>
                  <a:lnTo>
                    <a:pt x="115" y="496"/>
                  </a:lnTo>
                  <a:lnTo>
                    <a:pt x="102" y="486"/>
                  </a:lnTo>
                  <a:lnTo>
                    <a:pt x="88" y="477"/>
                  </a:lnTo>
                  <a:lnTo>
                    <a:pt x="76" y="466"/>
                  </a:lnTo>
                  <a:lnTo>
                    <a:pt x="65" y="454"/>
                  </a:lnTo>
                  <a:lnTo>
                    <a:pt x="55" y="443"/>
                  </a:lnTo>
                  <a:lnTo>
                    <a:pt x="46" y="429"/>
                  </a:lnTo>
                  <a:lnTo>
                    <a:pt x="37" y="414"/>
                  </a:lnTo>
                  <a:lnTo>
                    <a:pt x="29" y="400"/>
                  </a:lnTo>
                  <a:lnTo>
                    <a:pt x="29" y="400"/>
                  </a:lnTo>
                  <a:lnTo>
                    <a:pt x="21" y="385"/>
                  </a:lnTo>
                  <a:lnTo>
                    <a:pt x="16" y="370"/>
                  </a:lnTo>
                  <a:lnTo>
                    <a:pt x="11" y="354"/>
                  </a:lnTo>
                  <a:lnTo>
                    <a:pt x="7" y="338"/>
                  </a:lnTo>
                  <a:lnTo>
                    <a:pt x="3" y="322"/>
                  </a:lnTo>
                  <a:lnTo>
                    <a:pt x="1" y="306"/>
                  </a:lnTo>
                  <a:lnTo>
                    <a:pt x="0" y="289"/>
                  </a:lnTo>
                  <a:lnTo>
                    <a:pt x="0" y="272"/>
                  </a:lnTo>
                  <a:lnTo>
                    <a:pt x="0" y="272"/>
                  </a:lnTo>
                  <a:close/>
                  <a:moveTo>
                    <a:pt x="70" y="274"/>
                  </a:moveTo>
                  <a:lnTo>
                    <a:pt x="70" y="274"/>
                  </a:lnTo>
                  <a:lnTo>
                    <a:pt x="70" y="295"/>
                  </a:lnTo>
                  <a:lnTo>
                    <a:pt x="72" y="317"/>
                  </a:lnTo>
                  <a:lnTo>
                    <a:pt x="76" y="338"/>
                  </a:lnTo>
                  <a:lnTo>
                    <a:pt x="81" y="356"/>
                  </a:lnTo>
                  <a:lnTo>
                    <a:pt x="89" y="373"/>
                  </a:lnTo>
                  <a:lnTo>
                    <a:pt x="97" y="390"/>
                  </a:lnTo>
                  <a:lnTo>
                    <a:pt x="107" y="406"/>
                  </a:lnTo>
                  <a:lnTo>
                    <a:pt x="120" y="420"/>
                  </a:lnTo>
                  <a:lnTo>
                    <a:pt x="120" y="420"/>
                  </a:lnTo>
                  <a:lnTo>
                    <a:pt x="133" y="432"/>
                  </a:lnTo>
                  <a:lnTo>
                    <a:pt x="145" y="443"/>
                  </a:lnTo>
                  <a:lnTo>
                    <a:pt x="161" y="452"/>
                  </a:lnTo>
                  <a:lnTo>
                    <a:pt x="175" y="459"/>
                  </a:lnTo>
                  <a:lnTo>
                    <a:pt x="191" y="466"/>
                  </a:lnTo>
                  <a:lnTo>
                    <a:pt x="208" y="470"/>
                  </a:lnTo>
                  <a:lnTo>
                    <a:pt x="226" y="472"/>
                  </a:lnTo>
                  <a:lnTo>
                    <a:pt x="244" y="472"/>
                  </a:lnTo>
                  <a:lnTo>
                    <a:pt x="244" y="472"/>
                  </a:lnTo>
                  <a:lnTo>
                    <a:pt x="263" y="472"/>
                  </a:lnTo>
                  <a:lnTo>
                    <a:pt x="281" y="470"/>
                  </a:lnTo>
                  <a:lnTo>
                    <a:pt x="297" y="466"/>
                  </a:lnTo>
                  <a:lnTo>
                    <a:pt x="314" y="459"/>
                  </a:lnTo>
                  <a:lnTo>
                    <a:pt x="329" y="452"/>
                  </a:lnTo>
                  <a:lnTo>
                    <a:pt x="344" y="443"/>
                  </a:lnTo>
                  <a:lnTo>
                    <a:pt x="358" y="431"/>
                  </a:lnTo>
                  <a:lnTo>
                    <a:pt x="370" y="418"/>
                  </a:lnTo>
                  <a:lnTo>
                    <a:pt x="370" y="418"/>
                  </a:lnTo>
                  <a:lnTo>
                    <a:pt x="382" y="404"/>
                  </a:lnTo>
                  <a:lnTo>
                    <a:pt x="392" y="389"/>
                  </a:lnTo>
                  <a:lnTo>
                    <a:pt x="400" y="372"/>
                  </a:lnTo>
                  <a:lnTo>
                    <a:pt x="407" y="353"/>
                  </a:lnTo>
                  <a:lnTo>
                    <a:pt x="413" y="334"/>
                  </a:lnTo>
                  <a:lnTo>
                    <a:pt x="416" y="312"/>
                  </a:lnTo>
                  <a:lnTo>
                    <a:pt x="419" y="290"/>
                  </a:lnTo>
                  <a:lnTo>
                    <a:pt x="420" y="266"/>
                  </a:lnTo>
                  <a:lnTo>
                    <a:pt x="420" y="266"/>
                  </a:lnTo>
                  <a:lnTo>
                    <a:pt x="418" y="235"/>
                  </a:lnTo>
                  <a:lnTo>
                    <a:pt x="414" y="207"/>
                  </a:lnTo>
                  <a:lnTo>
                    <a:pt x="407" y="180"/>
                  </a:lnTo>
                  <a:lnTo>
                    <a:pt x="404" y="169"/>
                  </a:lnTo>
                  <a:lnTo>
                    <a:pt x="399" y="156"/>
                  </a:lnTo>
                  <a:lnTo>
                    <a:pt x="399" y="156"/>
                  </a:lnTo>
                  <a:lnTo>
                    <a:pt x="393" y="146"/>
                  </a:lnTo>
                  <a:lnTo>
                    <a:pt x="387" y="134"/>
                  </a:lnTo>
                  <a:lnTo>
                    <a:pt x="379" y="124"/>
                  </a:lnTo>
                  <a:lnTo>
                    <a:pt x="373" y="115"/>
                  </a:lnTo>
                  <a:lnTo>
                    <a:pt x="364" y="106"/>
                  </a:lnTo>
                  <a:lnTo>
                    <a:pt x="356" y="98"/>
                  </a:lnTo>
                  <a:lnTo>
                    <a:pt x="346" y="90"/>
                  </a:lnTo>
                  <a:lnTo>
                    <a:pt x="337" y="84"/>
                  </a:lnTo>
                  <a:lnTo>
                    <a:pt x="337" y="84"/>
                  </a:lnTo>
                  <a:lnTo>
                    <a:pt x="326" y="78"/>
                  </a:lnTo>
                  <a:lnTo>
                    <a:pt x="315" y="73"/>
                  </a:lnTo>
                  <a:lnTo>
                    <a:pt x="305" y="69"/>
                  </a:lnTo>
                  <a:lnTo>
                    <a:pt x="294" y="65"/>
                  </a:lnTo>
                  <a:lnTo>
                    <a:pt x="282" y="62"/>
                  </a:lnTo>
                  <a:lnTo>
                    <a:pt x="269" y="60"/>
                  </a:lnTo>
                  <a:lnTo>
                    <a:pt x="258" y="58"/>
                  </a:lnTo>
                  <a:lnTo>
                    <a:pt x="245" y="58"/>
                  </a:lnTo>
                  <a:lnTo>
                    <a:pt x="245" y="58"/>
                  </a:lnTo>
                  <a:lnTo>
                    <a:pt x="227" y="58"/>
                  </a:lnTo>
                  <a:lnTo>
                    <a:pt x="211" y="61"/>
                  </a:lnTo>
                  <a:lnTo>
                    <a:pt x="194" y="65"/>
                  </a:lnTo>
                  <a:lnTo>
                    <a:pt x="179" y="70"/>
                  </a:lnTo>
                  <a:lnTo>
                    <a:pt x="163" y="78"/>
                  </a:lnTo>
                  <a:lnTo>
                    <a:pt x="148" y="85"/>
                  </a:lnTo>
                  <a:lnTo>
                    <a:pt x="135" y="96"/>
                  </a:lnTo>
                  <a:lnTo>
                    <a:pt x="121" y="107"/>
                  </a:lnTo>
                  <a:lnTo>
                    <a:pt x="121" y="107"/>
                  </a:lnTo>
                  <a:lnTo>
                    <a:pt x="110" y="121"/>
                  </a:lnTo>
                  <a:lnTo>
                    <a:pt x="98" y="137"/>
                  </a:lnTo>
                  <a:lnTo>
                    <a:pt x="89" y="155"/>
                  </a:lnTo>
                  <a:lnTo>
                    <a:pt x="83" y="174"/>
                  </a:lnTo>
                  <a:lnTo>
                    <a:pt x="76" y="195"/>
                  </a:lnTo>
                  <a:lnTo>
                    <a:pt x="72" y="220"/>
                  </a:lnTo>
                  <a:lnTo>
                    <a:pt x="70" y="245"/>
                  </a:lnTo>
                  <a:lnTo>
                    <a:pt x="70" y="274"/>
                  </a:lnTo>
                  <a:lnTo>
                    <a:pt x="70" y="2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" name="Freeform 599"/>
            <p:cNvSpPr>
              <a:spLocks noEditPoints="1"/>
            </p:cNvSpPr>
            <p:nvPr/>
          </p:nvSpPr>
          <p:spPr bwMode="auto">
            <a:xfrm>
              <a:off x="1262063" y="2416176"/>
              <a:ext cx="309563" cy="407988"/>
            </a:xfrm>
            <a:custGeom>
              <a:avLst/>
              <a:gdLst>
                <a:gd name="T0" fmla="*/ 0 w 391"/>
                <a:gd name="T1" fmla="*/ 0 h 513"/>
                <a:gd name="T2" fmla="*/ 193 w 391"/>
                <a:gd name="T3" fmla="*/ 0 h 513"/>
                <a:gd name="T4" fmla="*/ 257 w 391"/>
                <a:gd name="T5" fmla="*/ 2 h 513"/>
                <a:gd name="T6" fmla="*/ 271 w 391"/>
                <a:gd name="T7" fmla="*/ 5 h 513"/>
                <a:gd name="T8" fmla="*/ 306 w 391"/>
                <a:gd name="T9" fmla="*/ 14 h 513"/>
                <a:gd name="T10" fmla="*/ 335 w 391"/>
                <a:gd name="T11" fmla="*/ 29 h 513"/>
                <a:gd name="T12" fmla="*/ 347 w 391"/>
                <a:gd name="T13" fmla="*/ 38 h 513"/>
                <a:gd name="T14" fmla="*/ 367 w 391"/>
                <a:gd name="T15" fmla="*/ 64 h 513"/>
                <a:gd name="T16" fmla="*/ 376 w 391"/>
                <a:gd name="T17" fmla="*/ 78 h 513"/>
                <a:gd name="T18" fmla="*/ 388 w 391"/>
                <a:gd name="T19" fmla="*/ 112 h 513"/>
                <a:gd name="T20" fmla="*/ 391 w 391"/>
                <a:gd name="T21" fmla="*/ 148 h 513"/>
                <a:gd name="T22" fmla="*/ 391 w 391"/>
                <a:gd name="T23" fmla="*/ 165 h 513"/>
                <a:gd name="T24" fmla="*/ 385 w 391"/>
                <a:gd name="T25" fmla="*/ 194 h 513"/>
                <a:gd name="T26" fmla="*/ 375 w 391"/>
                <a:gd name="T27" fmla="*/ 222 h 513"/>
                <a:gd name="T28" fmla="*/ 359 w 391"/>
                <a:gd name="T29" fmla="*/ 248 h 513"/>
                <a:gd name="T30" fmla="*/ 349 w 391"/>
                <a:gd name="T31" fmla="*/ 259 h 513"/>
                <a:gd name="T32" fmla="*/ 325 w 391"/>
                <a:gd name="T33" fmla="*/ 279 h 513"/>
                <a:gd name="T34" fmla="*/ 292 w 391"/>
                <a:gd name="T35" fmla="*/ 293 h 513"/>
                <a:gd name="T36" fmla="*/ 249 w 391"/>
                <a:gd name="T37" fmla="*/ 302 h 513"/>
                <a:gd name="T38" fmla="*/ 200 w 391"/>
                <a:gd name="T39" fmla="*/ 304 h 513"/>
                <a:gd name="T40" fmla="*/ 68 w 391"/>
                <a:gd name="T41" fmla="*/ 513 h 513"/>
                <a:gd name="T42" fmla="*/ 68 w 391"/>
                <a:gd name="T43" fmla="*/ 244 h 513"/>
                <a:gd name="T44" fmla="*/ 201 w 391"/>
                <a:gd name="T45" fmla="*/ 244 h 513"/>
                <a:gd name="T46" fmla="*/ 232 w 391"/>
                <a:gd name="T47" fmla="*/ 243 h 513"/>
                <a:gd name="T48" fmla="*/ 257 w 391"/>
                <a:gd name="T49" fmla="*/ 238 h 513"/>
                <a:gd name="T50" fmla="*/ 278 w 391"/>
                <a:gd name="T51" fmla="*/ 230 h 513"/>
                <a:gd name="T52" fmla="*/ 294 w 391"/>
                <a:gd name="T53" fmla="*/ 220 h 513"/>
                <a:gd name="T54" fmla="*/ 301 w 391"/>
                <a:gd name="T55" fmla="*/ 213 h 513"/>
                <a:gd name="T56" fmla="*/ 311 w 391"/>
                <a:gd name="T57" fmla="*/ 198 h 513"/>
                <a:gd name="T58" fmla="*/ 317 w 391"/>
                <a:gd name="T59" fmla="*/ 181 h 513"/>
                <a:gd name="T60" fmla="*/ 321 w 391"/>
                <a:gd name="T61" fmla="*/ 161 h 513"/>
                <a:gd name="T62" fmla="*/ 321 w 391"/>
                <a:gd name="T63" fmla="*/ 151 h 513"/>
                <a:gd name="T64" fmla="*/ 317 w 391"/>
                <a:gd name="T65" fmla="*/ 120 h 513"/>
                <a:gd name="T66" fmla="*/ 306 w 391"/>
                <a:gd name="T67" fmla="*/ 96 h 513"/>
                <a:gd name="T68" fmla="*/ 297 w 391"/>
                <a:gd name="T69" fmla="*/ 84 h 513"/>
                <a:gd name="T70" fmla="*/ 275 w 391"/>
                <a:gd name="T71" fmla="*/ 70 h 513"/>
                <a:gd name="T72" fmla="*/ 262 w 391"/>
                <a:gd name="T73" fmla="*/ 65 h 513"/>
                <a:gd name="T74" fmla="*/ 238 w 391"/>
                <a:gd name="T75" fmla="*/ 61 h 513"/>
                <a:gd name="T76" fmla="*/ 68 w 391"/>
                <a:gd name="T77" fmla="*/ 6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1" h="513">
                  <a:moveTo>
                    <a:pt x="0" y="513"/>
                  </a:moveTo>
                  <a:lnTo>
                    <a:pt x="0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238" y="1"/>
                  </a:lnTo>
                  <a:lnTo>
                    <a:pt x="257" y="2"/>
                  </a:lnTo>
                  <a:lnTo>
                    <a:pt x="271" y="5"/>
                  </a:lnTo>
                  <a:lnTo>
                    <a:pt x="271" y="5"/>
                  </a:lnTo>
                  <a:lnTo>
                    <a:pt x="289" y="8"/>
                  </a:lnTo>
                  <a:lnTo>
                    <a:pt x="306" y="14"/>
                  </a:lnTo>
                  <a:lnTo>
                    <a:pt x="321" y="20"/>
                  </a:lnTo>
                  <a:lnTo>
                    <a:pt x="335" y="29"/>
                  </a:lnTo>
                  <a:lnTo>
                    <a:pt x="335" y="29"/>
                  </a:lnTo>
                  <a:lnTo>
                    <a:pt x="347" y="38"/>
                  </a:lnTo>
                  <a:lnTo>
                    <a:pt x="358" y="49"/>
                  </a:lnTo>
                  <a:lnTo>
                    <a:pt x="367" y="64"/>
                  </a:lnTo>
                  <a:lnTo>
                    <a:pt x="376" y="78"/>
                  </a:lnTo>
                  <a:lnTo>
                    <a:pt x="376" y="78"/>
                  </a:lnTo>
                  <a:lnTo>
                    <a:pt x="382" y="94"/>
                  </a:lnTo>
                  <a:lnTo>
                    <a:pt x="388" y="112"/>
                  </a:lnTo>
                  <a:lnTo>
                    <a:pt x="390" y="130"/>
                  </a:lnTo>
                  <a:lnTo>
                    <a:pt x="391" y="148"/>
                  </a:lnTo>
                  <a:lnTo>
                    <a:pt x="391" y="148"/>
                  </a:lnTo>
                  <a:lnTo>
                    <a:pt x="391" y="165"/>
                  </a:lnTo>
                  <a:lnTo>
                    <a:pt x="389" y="180"/>
                  </a:lnTo>
                  <a:lnTo>
                    <a:pt x="385" y="194"/>
                  </a:lnTo>
                  <a:lnTo>
                    <a:pt x="381" y="208"/>
                  </a:lnTo>
                  <a:lnTo>
                    <a:pt x="375" y="222"/>
                  </a:lnTo>
                  <a:lnTo>
                    <a:pt x="368" y="235"/>
                  </a:lnTo>
                  <a:lnTo>
                    <a:pt x="359" y="248"/>
                  </a:lnTo>
                  <a:lnTo>
                    <a:pt x="349" y="259"/>
                  </a:lnTo>
                  <a:lnTo>
                    <a:pt x="349" y="259"/>
                  </a:lnTo>
                  <a:lnTo>
                    <a:pt x="339" y="270"/>
                  </a:lnTo>
                  <a:lnTo>
                    <a:pt x="325" y="279"/>
                  </a:lnTo>
                  <a:lnTo>
                    <a:pt x="310" y="286"/>
                  </a:lnTo>
                  <a:lnTo>
                    <a:pt x="292" y="293"/>
                  </a:lnTo>
                  <a:lnTo>
                    <a:pt x="271" y="298"/>
                  </a:lnTo>
                  <a:lnTo>
                    <a:pt x="249" y="302"/>
                  </a:lnTo>
                  <a:lnTo>
                    <a:pt x="225" y="303"/>
                  </a:lnTo>
                  <a:lnTo>
                    <a:pt x="200" y="304"/>
                  </a:lnTo>
                  <a:lnTo>
                    <a:pt x="68" y="304"/>
                  </a:lnTo>
                  <a:lnTo>
                    <a:pt x="68" y="513"/>
                  </a:lnTo>
                  <a:lnTo>
                    <a:pt x="0" y="513"/>
                  </a:lnTo>
                  <a:close/>
                  <a:moveTo>
                    <a:pt x="68" y="244"/>
                  </a:moveTo>
                  <a:lnTo>
                    <a:pt x="201" y="244"/>
                  </a:lnTo>
                  <a:lnTo>
                    <a:pt x="201" y="244"/>
                  </a:lnTo>
                  <a:lnTo>
                    <a:pt x="216" y="243"/>
                  </a:lnTo>
                  <a:lnTo>
                    <a:pt x="232" y="243"/>
                  </a:lnTo>
                  <a:lnTo>
                    <a:pt x="244" y="240"/>
                  </a:lnTo>
                  <a:lnTo>
                    <a:pt x="257" y="238"/>
                  </a:lnTo>
                  <a:lnTo>
                    <a:pt x="267" y="234"/>
                  </a:lnTo>
                  <a:lnTo>
                    <a:pt x="278" y="230"/>
                  </a:lnTo>
                  <a:lnTo>
                    <a:pt x="287" y="225"/>
                  </a:lnTo>
                  <a:lnTo>
                    <a:pt x="294" y="220"/>
                  </a:lnTo>
                  <a:lnTo>
                    <a:pt x="294" y="220"/>
                  </a:lnTo>
                  <a:lnTo>
                    <a:pt x="301" y="213"/>
                  </a:lnTo>
                  <a:lnTo>
                    <a:pt x="306" y="206"/>
                  </a:lnTo>
                  <a:lnTo>
                    <a:pt x="311" y="198"/>
                  </a:lnTo>
                  <a:lnTo>
                    <a:pt x="315" y="190"/>
                  </a:lnTo>
                  <a:lnTo>
                    <a:pt x="317" y="181"/>
                  </a:lnTo>
                  <a:lnTo>
                    <a:pt x="320" y="171"/>
                  </a:lnTo>
                  <a:lnTo>
                    <a:pt x="321" y="161"/>
                  </a:lnTo>
                  <a:lnTo>
                    <a:pt x="321" y="151"/>
                  </a:lnTo>
                  <a:lnTo>
                    <a:pt x="321" y="151"/>
                  </a:lnTo>
                  <a:lnTo>
                    <a:pt x="321" y="135"/>
                  </a:lnTo>
                  <a:lnTo>
                    <a:pt x="317" y="120"/>
                  </a:lnTo>
                  <a:lnTo>
                    <a:pt x="312" y="107"/>
                  </a:lnTo>
                  <a:lnTo>
                    <a:pt x="306" y="96"/>
                  </a:lnTo>
                  <a:lnTo>
                    <a:pt x="306" y="96"/>
                  </a:lnTo>
                  <a:lnTo>
                    <a:pt x="297" y="84"/>
                  </a:lnTo>
                  <a:lnTo>
                    <a:pt x="287" y="76"/>
                  </a:lnTo>
                  <a:lnTo>
                    <a:pt x="275" y="70"/>
                  </a:lnTo>
                  <a:lnTo>
                    <a:pt x="262" y="65"/>
                  </a:lnTo>
                  <a:lnTo>
                    <a:pt x="262" y="65"/>
                  </a:lnTo>
                  <a:lnTo>
                    <a:pt x="252" y="62"/>
                  </a:lnTo>
                  <a:lnTo>
                    <a:pt x="238" y="61"/>
                  </a:lnTo>
                  <a:lnTo>
                    <a:pt x="200" y="60"/>
                  </a:lnTo>
                  <a:lnTo>
                    <a:pt x="68" y="60"/>
                  </a:lnTo>
                  <a:lnTo>
                    <a:pt x="68" y="2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" name="Freeform 600"/>
            <p:cNvSpPr>
              <a:spLocks/>
            </p:cNvSpPr>
            <p:nvPr/>
          </p:nvSpPr>
          <p:spPr bwMode="auto">
            <a:xfrm>
              <a:off x="1622425" y="2416176"/>
              <a:ext cx="303213" cy="407988"/>
            </a:xfrm>
            <a:custGeom>
              <a:avLst/>
              <a:gdLst>
                <a:gd name="T0" fmla="*/ 0 w 382"/>
                <a:gd name="T1" fmla="*/ 513 h 513"/>
                <a:gd name="T2" fmla="*/ 0 w 382"/>
                <a:gd name="T3" fmla="*/ 0 h 513"/>
                <a:gd name="T4" fmla="*/ 371 w 382"/>
                <a:gd name="T5" fmla="*/ 0 h 513"/>
                <a:gd name="T6" fmla="*/ 371 w 382"/>
                <a:gd name="T7" fmla="*/ 60 h 513"/>
                <a:gd name="T8" fmla="*/ 68 w 382"/>
                <a:gd name="T9" fmla="*/ 60 h 513"/>
                <a:gd name="T10" fmla="*/ 68 w 382"/>
                <a:gd name="T11" fmla="*/ 217 h 513"/>
                <a:gd name="T12" fmla="*/ 352 w 382"/>
                <a:gd name="T13" fmla="*/ 217 h 513"/>
                <a:gd name="T14" fmla="*/ 352 w 382"/>
                <a:gd name="T15" fmla="*/ 277 h 513"/>
                <a:gd name="T16" fmla="*/ 68 w 382"/>
                <a:gd name="T17" fmla="*/ 277 h 513"/>
                <a:gd name="T18" fmla="*/ 68 w 382"/>
                <a:gd name="T19" fmla="*/ 453 h 513"/>
                <a:gd name="T20" fmla="*/ 382 w 382"/>
                <a:gd name="T21" fmla="*/ 453 h 513"/>
                <a:gd name="T22" fmla="*/ 382 w 382"/>
                <a:gd name="T23" fmla="*/ 513 h 513"/>
                <a:gd name="T24" fmla="*/ 0 w 382"/>
                <a:gd name="T25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2" h="513">
                  <a:moveTo>
                    <a:pt x="0" y="513"/>
                  </a:moveTo>
                  <a:lnTo>
                    <a:pt x="0" y="0"/>
                  </a:lnTo>
                  <a:lnTo>
                    <a:pt x="371" y="0"/>
                  </a:lnTo>
                  <a:lnTo>
                    <a:pt x="371" y="60"/>
                  </a:lnTo>
                  <a:lnTo>
                    <a:pt x="68" y="60"/>
                  </a:lnTo>
                  <a:lnTo>
                    <a:pt x="68" y="217"/>
                  </a:lnTo>
                  <a:lnTo>
                    <a:pt x="352" y="217"/>
                  </a:lnTo>
                  <a:lnTo>
                    <a:pt x="352" y="277"/>
                  </a:lnTo>
                  <a:lnTo>
                    <a:pt x="68" y="277"/>
                  </a:lnTo>
                  <a:lnTo>
                    <a:pt x="68" y="453"/>
                  </a:lnTo>
                  <a:lnTo>
                    <a:pt x="382" y="453"/>
                  </a:lnTo>
                  <a:lnTo>
                    <a:pt x="382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" name="Freeform 601"/>
            <p:cNvSpPr>
              <a:spLocks noEditPoints="1"/>
            </p:cNvSpPr>
            <p:nvPr/>
          </p:nvSpPr>
          <p:spPr bwMode="auto">
            <a:xfrm>
              <a:off x="1981200" y="2416176"/>
              <a:ext cx="358775" cy="407988"/>
            </a:xfrm>
            <a:custGeom>
              <a:avLst/>
              <a:gdLst>
                <a:gd name="T0" fmla="*/ 0 w 451"/>
                <a:gd name="T1" fmla="*/ 0 h 513"/>
                <a:gd name="T2" fmla="*/ 226 w 451"/>
                <a:gd name="T3" fmla="*/ 0 h 513"/>
                <a:gd name="T4" fmla="*/ 286 w 451"/>
                <a:gd name="T5" fmla="*/ 3 h 513"/>
                <a:gd name="T6" fmla="*/ 331 w 451"/>
                <a:gd name="T7" fmla="*/ 14 h 513"/>
                <a:gd name="T8" fmla="*/ 340 w 451"/>
                <a:gd name="T9" fmla="*/ 17 h 513"/>
                <a:gd name="T10" fmla="*/ 355 w 451"/>
                <a:gd name="T11" fmla="*/ 26 h 513"/>
                <a:gd name="T12" fmla="*/ 369 w 451"/>
                <a:gd name="T13" fmla="*/ 39 h 513"/>
                <a:gd name="T14" fmla="*/ 387 w 451"/>
                <a:gd name="T15" fmla="*/ 62 h 513"/>
                <a:gd name="T16" fmla="*/ 397 w 451"/>
                <a:gd name="T17" fmla="*/ 80 h 513"/>
                <a:gd name="T18" fmla="*/ 408 w 451"/>
                <a:gd name="T19" fmla="*/ 119 h 513"/>
                <a:gd name="T20" fmla="*/ 409 w 451"/>
                <a:gd name="T21" fmla="*/ 140 h 513"/>
                <a:gd name="T22" fmla="*/ 406 w 451"/>
                <a:gd name="T23" fmla="*/ 166 h 513"/>
                <a:gd name="T24" fmla="*/ 400 w 451"/>
                <a:gd name="T25" fmla="*/ 190 h 513"/>
                <a:gd name="T26" fmla="*/ 390 w 451"/>
                <a:gd name="T27" fmla="*/ 212 h 513"/>
                <a:gd name="T28" fmla="*/ 373 w 451"/>
                <a:gd name="T29" fmla="*/ 231 h 513"/>
                <a:gd name="T30" fmla="*/ 364 w 451"/>
                <a:gd name="T31" fmla="*/ 240 h 513"/>
                <a:gd name="T32" fmla="*/ 343 w 451"/>
                <a:gd name="T33" fmla="*/ 256 h 513"/>
                <a:gd name="T34" fmla="*/ 314 w 451"/>
                <a:gd name="T35" fmla="*/ 268 h 513"/>
                <a:gd name="T36" fmla="*/ 282 w 451"/>
                <a:gd name="T37" fmla="*/ 276 h 513"/>
                <a:gd name="T38" fmla="*/ 264 w 451"/>
                <a:gd name="T39" fmla="*/ 280 h 513"/>
                <a:gd name="T40" fmla="*/ 298 w 451"/>
                <a:gd name="T41" fmla="*/ 299 h 513"/>
                <a:gd name="T42" fmla="*/ 305 w 451"/>
                <a:gd name="T43" fmla="*/ 306 h 513"/>
                <a:gd name="T44" fmla="*/ 335 w 451"/>
                <a:gd name="T45" fmla="*/ 336 h 513"/>
                <a:gd name="T46" fmla="*/ 362 w 451"/>
                <a:gd name="T47" fmla="*/ 373 h 513"/>
                <a:gd name="T48" fmla="*/ 366 w 451"/>
                <a:gd name="T49" fmla="*/ 513 h 513"/>
                <a:gd name="T50" fmla="*/ 298 w 451"/>
                <a:gd name="T51" fmla="*/ 407 h 513"/>
                <a:gd name="T52" fmla="*/ 249 w 451"/>
                <a:gd name="T53" fmla="*/ 335 h 513"/>
                <a:gd name="T54" fmla="*/ 240 w 451"/>
                <a:gd name="T55" fmla="*/ 325 h 513"/>
                <a:gd name="T56" fmla="*/ 222 w 451"/>
                <a:gd name="T57" fmla="*/ 307 h 513"/>
                <a:gd name="T58" fmla="*/ 215 w 451"/>
                <a:gd name="T59" fmla="*/ 302 h 513"/>
                <a:gd name="T60" fmla="*/ 184 w 451"/>
                <a:gd name="T61" fmla="*/ 288 h 513"/>
                <a:gd name="T62" fmla="*/ 169 w 451"/>
                <a:gd name="T63" fmla="*/ 285 h 513"/>
                <a:gd name="T64" fmla="*/ 68 w 451"/>
                <a:gd name="T65" fmla="*/ 285 h 513"/>
                <a:gd name="T66" fmla="*/ 0 w 451"/>
                <a:gd name="T67" fmla="*/ 513 h 513"/>
                <a:gd name="T68" fmla="*/ 213 w 451"/>
                <a:gd name="T69" fmla="*/ 226 h 513"/>
                <a:gd name="T70" fmla="*/ 235 w 451"/>
                <a:gd name="T71" fmla="*/ 226 h 513"/>
                <a:gd name="T72" fmla="*/ 271 w 451"/>
                <a:gd name="T73" fmla="*/ 221 h 513"/>
                <a:gd name="T74" fmla="*/ 286 w 451"/>
                <a:gd name="T75" fmla="*/ 217 h 513"/>
                <a:gd name="T76" fmla="*/ 309 w 451"/>
                <a:gd name="T77" fmla="*/ 204 h 513"/>
                <a:gd name="T78" fmla="*/ 326 w 451"/>
                <a:gd name="T79" fmla="*/ 185 h 513"/>
                <a:gd name="T80" fmla="*/ 331 w 451"/>
                <a:gd name="T81" fmla="*/ 175 h 513"/>
                <a:gd name="T82" fmla="*/ 339 w 451"/>
                <a:gd name="T83" fmla="*/ 152 h 513"/>
                <a:gd name="T84" fmla="*/ 339 w 451"/>
                <a:gd name="T85" fmla="*/ 140 h 513"/>
                <a:gd name="T86" fmla="*/ 337 w 451"/>
                <a:gd name="T87" fmla="*/ 122 h 513"/>
                <a:gd name="T88" fmla="*/ 332 w 451"/>
                <a:gd name="T89" fmla="*/ 107 h 513"/>
                <a:gd name="T90" fmla="*/ 325 w 451"/>
                <a:gd name="T91" fmla="*/ 93 h 513"/>
                <a:gd name="T92" fmla="*/ 313 w 451"/>
                <a:gd name="T93" fmla="*/ 80 h 513"/>
                <a:gd name="T94" fmla="*/ 305 w 451"/>
                <a:gd name="T95" fmla="*/ 74 h 513"/>
                <a:gd name="T96" fmla="*/ 289 w 451"/>
                <a:gd name="T97" fmla="*/ 66 h 513"/>
                <a:gd name="T98" fmla="*/ 268 w 451"/>
                <a:gd name="T99" fmla="*/ 60 h 513"/>
                <a:gd name="T100" fmla="*/ 243 w 451"/>
                <a:gd name="T101" fmla="*/ 57 h 513"/>
                <a:gd name="T102" fmla="*/ 68 w 451"/>
                <a:gd name="T103" fmla="*/ 56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51" h="513">
                  <a:moveTo>
                    <a:pt x="0" y="513"/>
                  </a:moveTo>
                  <a:lnTo>
                    <a:pt x="0" y="0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59" y="1"/>
                  </a:lnTo>
                  <a:lnTo>
                    <a:pt x="286" y="3"/>
                  </a:lnTo>
                  <a:lnTo>
                    <a:pt x="311" y="7"/>
                  </a:lnTo>
                  <a:lnTo>
                    <a:pt x="331" y="14"/>
                  </a:lnTo>
                  <a:lnTo>
                    <a:pt x="331" y="14"/>
                  </a:lnTo>
                  <a:lnTo>
                    <a:pt x="340" y="17"/>
                  </a:lnTo>
                  <a:lnTo>
                    <a:pt x="348" y="21"/>
                  </a:lnTo>
                  <a:lnTo>
                    <a:pt x="355" y="26"/>
                  </a:lnTo>
                  <a:lnTo>
                    <a:pt x="363" y="33"/>
                  </a:lnTo>
                  <a:lnTo>
                    <a:pt x="369" y="39"/>
                  </a:lnTo>
                  <a:lnTo>
                    <a:pt x="376" y="46"/>
                  </a:lnTo>
                  <a:lnTo>
                    <a:pt x="387" y="62"/>
                  </a:lnTo>
                  <a:lnTo>
                    <a:pt x="387" y="62"/>
                  </a:lnTo>
                  <a:lnTo>
                    <a:pt x="397" y="80"/>
                  </a:lnTo>
                  <a:lnTo>
                    <a:pt x="404" y="99"/>
                  </a:lnTo>
                  <a:lnTo>
                    <a:pt x="408" y="119"/>
                  </a:lnTo>
                  <a:lnTo>
                    <a:pt x="409" y="140"/>
                  </a:lnTo>
                  <a:lnTo>
                    <a:pt x="409" y="140"/>
                  </a:lnTo>
                  <a:lnTo>
                    <a:pt x="409" y="153"/>
                  </a:lnTo>
                  <a:lnTo>
                    <a:pt x="406" y="166"/>
                  </a:lnTo>
                  <a:lnTo>
                    <a:pt x="404" y="179"/>
                  </a:lnTo>
                  <a:lnTo>
                    <a:pt x="400" y="190"/>
                  </a:lnTo>
                  <a:lnTo>
                    <a:pt x="395" y="202"/>
                  </a:lnTo>
                  <a:lnTo>
                    <a:pt x="390" y="212"/>
                  </a:lnTo>
                  <a:lnTo>
                    <a:pt x="382" y="222"/>
                  </a:lnTo>
                  <a:lnTo>
                    <a:pt x="373" y="231"/>
                  </a:lnTo>
                  <a:lnTo>
                    <a:pt x="373" y="231"/>
                  </a:lnTo>
                  <a:lnTo>
                    <a:pt x="364" y="240"/>
                  </a:lnTo>
                  <a:lnTo>
                    <a:pt x="354" y="249"/>
                  </a:lnTo>
                  <a:lnTo>
                    <a:pt x="343" y="256"/>
                  </a:lnTo>
                  <a:lnTo>
                    <a:pt x="328" y="262"/>
                  </a:lnTo>
                  <a:lnTo>
                    <a:pt x="314" y="268"/>
                  </a:lnTo>
                  <a:lnTo>
                    <a:pt x="299" y="272"/>
                  </a:lnTo>
                  <a:lnTo>
                    <a:pt x="282" y="276"/>
                  </a:lnTo>
                  <a:lnTo>
                    <a:pt x="264" y="280"/>
                  </a:lnTo>
                  <a:lnTo>
                    <a:pt x="264" y="280"/>
                  </a:lnTo>
                  <a:lnTo>
                    <a:pt x="289" y="293"/>
                  </a:lnTo>
                  <a:lnTo>
                    <a:pt x="298" y="299"/>
                  </a:lnTo>
                  <a:lnTo>
                    <a:pt x="305" y="306"/>
                  </a:lnTo>
                  <a:lnTo>
                    <a:pt x="305" y="306"/>
                  </a:lnTo>
                  <a:lnTo>
                    <a:pt x="321" y="320"/>
                  </a:lnTo>
                  <a:lnTo>
                    <a:pt x="335" y="336"/>
                  </a:lnTo>
                  <a:lnTo>
                    <a:pt x="349" y="354"/>
                  </a:lnTo>
                  <a:lnTo>
                    <a:pt x="362" y="373"/>
                  </a:lnTo>
                  <a:lnTo>
                    <a:pt x="451" y="513"/>
                  </a:lnTo>
                  <a:lnTo>
                    <a:pt x="366" y="513"/>
                  </a:lnTo>
                  <a:lnTo>
                    <a:pt x="298" y="407"/>
                  </a:lnTo>
                  <a:lnTo>
                    <a:pt x="298" y="407"/>
                  </a:lnTo>
                  <a:lnTo>
                    <a:pt x="271" y="366"/>
                  </a:lnTo>
                  <a:lnTo>
                    <a:pt x="249" y="335"/>
                  </a:lnTo>
                  <a:lnTo>
                    <a:pt x="249" y="335"/>
                  </a:lnTo>
                  <a:lnTo>
                    <a:pt x="240" y="325"/>
                  </a:lnTo>
                  <a:lnTo>
                    <a:pt x="231" y="315"/>
                  </a:lnTo>
                  <a:lnTo>
                    <a:pt x="222" y="307"/>
                  </a:lnTo>
                  <a:lnTo>
                    <a:pt x="215" y="302"/>
                  </a:lnTo>
                  <a:lnTo>
                    <a:pt x="215" y="302"/>
                  </a:lnTo>
                  <a:lnTo>
                    <a:pt x="199" y="293"/>
                  </a:lnTo>
                  <a:lnTo>
                    <a:pt x="184" y="288"/>
                  </a:lnTo>
                  <a:lnTo>
                    <a:pt x="184" y="288"/>
                  </a:lnTo>
                  <a:lnTo>
                    <a:pt x="169" y="285"/>
                  </a:lnTo>
                  <a:lnTo>
                    <a:pt x="146" y="285"/>
                  </a:lnTo>
                  <a:lnTo>
                    <a:pt x="68" y="285"/>
                  </a:lnTo>
                  <a:lnTo>
                    <a:pt x="68" y="513"/>
                  </a:lnTo>
                  <a:lnTo>
                    <a:pt x="0" y="513"/>
                  </a:lnTo>
                  <a:close/>
                  <a:moveTo>
                    <a:pt x="68" y="226"/>
                  </a:moveTo>
                  <a:lnTo>
                    <a:pt x="213" y="226"/>
                  </a:lnTo>
                  <a:lnTo>
                    <a:pt x="213" y="226"/>
                  </a:lnTo>
                  <a:lnTo>
                    <a:pt x="235" y="226"/>
                  </a:lnTo>
                  <a:lnTo>
                    <a:pt x="254" y="224"/>
                  </a:lnTo>
                  <a:lnTo>
                    <a:pt x="271" y="221"/>
                  </a:lnTo>
                  <a:lnTo>
                    <a:pt x="286" y="217"/>
                  </a:lnTo>
                  <a:lnTo>
                    <a:pt x="286" y="217"/>
                  </a:lnTo>
                  <a:lnTo>
                    <a:pt x="298" y="211"/>
                  </a:lnTo>
                  <a:lnTo>
                    <a:pt x="309" y="204"/>
                  </a:lnTo>
                  <a:lnTo>
                    <a:pt x="318" y="195"/>
                  </a:lnTo>
                  <a:lnTo>
                    <a:pt x="326" y="185"/>
                  </a:lnTo>
                  <a:lnTo>
                    <a:pt x="326" y="185"/>
                  </a:lnTo>
                  <a:lnTo>
                    <a:pt x="331" y="175"/>
                  </a:lnTo>
                  <a:lnTo>
                    <a:pt x="336" y="163"/>
                  </a:lnTo>
                  <a:lnTo>
                    <a:pt x="339" y="152"/>
                  </a:lnTo>
                  <a:lnTo>
                    <a:pt x="339" y="140"/>
                  </a:lnTo>
                  <a:lnTo>
                    <a:pt x="339" y="140"/>
                  </a:lnTo>
                  <a:lnTo>
                    <a:pt x="339" y="131"/>
                  </a:lnTo>
                  <a:lnTo>
                    <a:pt x="337" y="122"/>
                  </a:lnTo>
                  <a:lnTo>
                    <a:pt x="335" y="115"/>
                  </a:lnTo>
                  <a:lnTo>
                    <a:pt x="332" y="107"/>
                  </a:lnTo>
                  <a:lnTo>
                    <a:pt x="328" y="99"/>
                  </a:lnTo>
                  <a:lnTo>
                    <a:pt x="325" y="93"/>
                  </a:lnTo>
                  <a:lnTo>
                    <a:pt x="319" y="87"/>
                  </a:lnTo>
                  <a:lnTo>
                    <a:pt x="313" y="80"/>
                  </a:lnTo>
                  <a:lnTo>
                    <a:pt x="313" y="80"/>
                  </a:lnTo>
                  <a:lnTo>
                    <a:pt x="305" y="74"/>
                  </a:lnTo>
                  <a:lnTo>
                    <a:pt x="298" y="70"/>
                  </a:lnTo>
                  <a:lnTo>
                    <a:pt x="289" y="66"/>
                  </a:lnTo>
                  <a:lnTo>
                    <a:pt x="279" y="62"/>
                  </a:lnTo>
                  <a:lnTo>
                    <a:pt x="268" y="60"/>
                  </a:lnTo>
                  <a:lnTo>
                    <a:pt x="256" y="58"/>
                  </a:lnTo>
                  <a:lnTo>
                    <a:pt x="243" y="57"/>
                  </a:lnTo>
                  <a:lnTo>
                    <a:pt x="230" y="56"/>
                  </a:lnTo>
                  <a:lnTo>
                    <a:pt x="68" y="56"/>
                  </a:lnTo>
                  <a:lnTo>
                    <a:pt x="68" y="2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" name="Freeform 602"/>
            <p:cNvSpPr>
              <a:spLocks/>
            </p:cNvSpPr>
            <p:nvPr/>
          </p:nvSpPr>
          <p:spPr bwMode="auto">
            <a:xfrm>
              <a:off x="2339975" y="2416176"/>
              <a:ext cx="323850" cy="407988"/>
            </a:xfrm>
            <a:custGeom>
              <a:avLst/>
              <a:gdLst>
                <a:gd name="T0" fmla="*/ 169 w 407"/>
                <a:gd name="T1" fmla="*/ 513 h 513"/>
                <a:gd name="T2" fmla="*/ 169 w 407"/>
                <a:gd name="T3" fmla="*/ 60 h 513"/>
                <a:gd name="T4" fmla="*/ 0 w 407"/>
                <a:gd name="T5" fmla="*/ 60 h 513"/>
                <a:gd name="T6" fmla="*/ 0 w 407"/>
                <a:gd name="T7" fmla="*/ 0 h 513"/>
                <a:gd name="T8" fmla="*/ 407 w 407"/>
                <a:gd name="T9" fmla="*/ 0 h 513"/>
                <a:gd name="T10" fmla="*/ 407 w 407"/>
                <a:gd name="T11" fmla="*/ 60 h 513"/>
                <a:gd name="T12" fmla="*/ 237 w 407"/>
                <a:gd name="T13" fmla="*/ 60 h 513"/>
                <a:gd name="T14" fmla="*/ 237 w 407"/>
                <a:gd name="T15" fmla="*/ 513 h 513"/>
                <a:gd name="T16" fmla="*/ 169 w 407"/>
                <a:gd name="T17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513">
                  <a:moveTo>
                    <a:pt x="169" y="513"/>
                  </a:moveTo>
                  <a:lnTo>
                    <a:pt x="169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407" y="0"/>
                  </a:lnTo>
                  <a:lnTo>
                    <a:pt x="407" y="60"/>
                  </a:lnTo>
                  <a:lnTo>
                    <a:pt x="237" y="60"/>
                  </a:lnTo>
                  <a:lnTo>
                    <a:pt x="237" y="513"/>
                  </a:lnTo>
                  <a:lnTo>
                    <a:pt x="169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" name="Freeform 603"/>
            <p:cNvSpPr>
              <a:spLocks/>
            </p:cNvSpPr>
            <p:nvPr/>
          </p:nvSpPr>
          <p:spPr bwMode="auto">
            <a:xfrm>
              <a:off x="2687638" y="2416176"/>
              <a:ext cx="373063" cy="407988"/>
            </a:xfrm>
            <a:custGeom>
              <a:avLst/>
              <a:gdLst>
                <a:gd name="T0" fmla="*/ 197 w 469"/>
                <a:gd name="T1" fmla="*/ 513 h 513"/>
                <a:gd name="T2" fmla="*/ 197 w 469"/>
                <a:gd name="T3" fmla="*/ 295 h 513"/>
                <a:gd name="T4" fmla="*/ 0 w 469"/>
                <a:gd name="T5" fmla="*/ 0 h 513"/>
                <a:gd name="T6" fmla="*/ 82 w 469"/>
                <a:gd name="T7" fmla="*/ 0 h 513"/>
                <a:gd name="T8" fmla="*/ 183 w 469"/>
                <a:gd name="T9" fmla="*/ 154 h 513"/>
                <a:gd name="T10" fmla="*/ 183 w 469"/>
                <a:gd name="T11" fmla="*/ 154 h 513"/>
                <a:gd name="T12" fmla="*/ 210 w 469"/>
                <a:gd name="T13" fmla="*/ 198 h 513"/>
                <a:gd name="T14" fmla="*/ 235 w 469"/>
                <a:gd name="T15" fmla="*/ 242 h 513"/>
                <a:gd name="T16" fmla="*/ 235 w 469"/>
                <a:gd name="T17" fmla="*/ 242 h 513"/>
                <a:gd name="T18" fmla="*/ 261 w 469"/>
                <a:gd name="T19" fmla="*/ 198 h 513"/>
                <a:gd name="T20" fmla="*/ 291 w 469"/>
                <a:gd name="T21" fmla="*/ 151 h 513"/>
                <a:gd name="T22" fmla="*/ 390 w 469"/>
                <a:gd name="T23" fmla="*/ 0 h 513"/>
                <a:gd name="T24" fmla="*/ 469 w 469"/>
                <a:gd name="T25" fmla="*/ 0 h 513"/>
                <a:gd name="T26" fmla="*/ 265 w 469"/>
                <a:gd name="T27" fmla="*/ 295 h 513"/>
                <a:gd name="T28" fmla="*/ 265 w 469"/>
                <a:gd name="T29" fmla="*/ 513 h 513"/>
                <a:gd name="T30" fmla="*/ 197 w 469"/>
                <a:gd name="T3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9" h="513">
                  <a:moveTo>
                    <a:pt x="197" y="513"/>
                  </a:moveTo>
                  <a:lnTo>
                    <a:pt x="197" y="295"/>
                  </a:lnTo>
                  <a:lnTo>
                    <a:pt x="0" y="0"/>
                  </a:lnTo>
                  <a:lnTo>
                    <a:pt x="82" y="0"/>
                  </a:lnTo>
                  <a:lnTo>
                    <a:pt x="183" y="154"/>
                  </a:lnTo>
                  <a:lnTo>
                    <a:pt x="183" y="154"/>
                  </a:lnTo>
                  <a:lnTo>
                    <a:pt x="210" y="198"/>
                  </a:lnTo>
                  <a:lnTo>
                    <a:pt x="235" y="242"/>
                  </a:lnTo>
                  <a:lnTo>
                    <a:pt x="235" y="242"/>
                  </a:lnTo>
                  <a:lnTo>
                    <a:pt x="261" y="198"/>
                  </a:lnTo>
                  <a:lnTo>
                    <a:pt x="291" y="151"/>
                  </a:lnTo>
                  <a:lnTo>
                    <a:pt x="390" y="0"/>
                  </a:lnTo>
                  <a:lnTo>
                    <a:pt x="469" y="0"/>
                  </a:lnTo>
                  <a:lnTo>
                    <a:pt x="265" y="295"/>
                  </a:lnTo>
                  <a:lnTo>
                    <a:pt x="265" y="513"/>
                  </a:lnTo>
                  <a:lnTo>
                    <a:pt x="197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" name="Freeform 604"/>
            <p:cNvSpPr>
              <a:spLocks noEditPoints="1"/>
            </p:cNvSpPr>
            <p:nvPr/>
          </p:nvSpPr>
          <p:spPr bwMode="auto">
            <a:xfrm>
              <a:off x="3249613" y="2408238"/>
              <a:ext cx="390525" cy="422275"/>
            </a:xfrm>
            <a:custGeom>
              <a:avLst/>
              <a:gdLst>
                <a:gd name="T0" fmla="*/ 2 w 491"/>
                <a:gd name="T1" fmla="*/ 242 h 531"/>
                <a:gd name="T2" fmla="*/ 18 w 491"/>
                <a:gd name="T3" fmla="*/ 158 h 531"/>
                <a:gd name="T4" fmla="*/ 53 w 491"/>
                <a:gd name="T5" fmla="*/ 90 h 531"/>
                <a:gd name="T6" fmla="*/ 87 w 491"/>
                <a:gd name="T7" fmla="*/ 55 h 531"/>
                <a:gd name="T8" fmla="*/ 147 w 491"/>
                <a:gd name="T9" fmla="*/ 17 h 531"/>
                <a:gd name="T10" fmla="*/ 219 w 491"/>
                <a:gd name="T11" fmla="*/ 1 h 531"/>
                <a:gd name="T12" fmla="*/ 264 w 491"/>
                <a:gd name="T13" fmla="*/ 0 h 531"/>
                <a:gd name="T14" fmla="*/ 314 w 491"/>
                <a:gd name="T15" fmla="*/ 9 h 531"/>
                <a:gd name="T16" fmla="*/ 360 w 491"/>
                <a:gd name="T17" fmla="*/ 25 h 531"/>
                <a:gd name="T18" fmla="*/ 388 w 491"/>
                <a:gd name="T19" fmla="*/ 43 h 531"/>
                <a:gd name="T20" fmla="*/ 424 w 491"/>
                <a:gd name="T21" fmla="*/ 74 h 531"/>
                <a:gd name="T22" fmla="*/ 453 w 491"/>
                <a:gd name="T23" fmla="*/ 114 h 531"/>
                <a:gd name="T24" fmla="*/ 468 w 491"/>
                <a:gd name="T25" fmla="*/ 144 h 531"/>
                <a:gd name="T26" fmla="*/ 484 w 491"/>
                <a:gd name="T27" fmla="*/ 193 h 531"/>
                <a:gd name="T28" fmla="*/ 490 w 491"/>
                <a:gd name="T29" fmla="*/ 247 h 531"/>
                <a:gd name="T30" fmla="*/ 490 w 491"/>
                <a:gd name="T31" fmla="*/ 285 h 531"/>
                <a:gd name="T32" fmla="*/ 482 w 491"/>
                <a:gd name="T33" fmla="*/ 340 h 531"/>
                <a:gd name="T34" fmla="*/ 467 w 491"/>
                <a:gd name="T35" fmla="*/ 390 h 531"/>
                <a:gd name="T36" fmla="*/ 451 w 491"/>
                <a:gd name="T37" fmla="*/ 421 h 531"/>
                <a:gd name="T38" fmla="*/ 421 w 491"/>
                <a:gd name="T39" fmla="*/ 461 h 531"/>
                <a:gd name="T40" fmla="*/ 384 w 491"/>
                <a:gd name="T41" fmla="*/ 491 h 531"/>
                <a:gd name="T42" fmla="*/ 356 w 491"/>
                <a:gd name="T43" fmla="*/ 507 h 531"/>
                <a:gd name="T44" fmla="*/ 310 w 491"/>
                <a:gd name="T45" fmla="*/ 523 h 531"/>
                <a:gd name="T46" fmla="*/ 263 w 491"/>
                <a:gd name="T47" fmla="*/ 530 h 531"/>
                <a:gd name="T48" fmla="*/ 228 w 491"/>
                <a:gd name="T49" fmla="*/ 530 h 531"/>
                <a:gd name="T50" fmla="*/ 177 w 491"/>
                <a:gd name="T51" fmla="*/ 522 h 531"/>
                <a:gd name="T52" fmla="*/ 131 w 491"/>
                <a:gd name="T53" fmla="*/ 504 h 531"/>
                <a:gd name="T54" fmla="*/ 103 w 491"/>
                <a:gd name="T55" fmla="*/ 486 h 531"/>
                <a:gd name="T56" fmla="*/ 67 w 491"/>
                <a:gd name="T57" fmla="*/ 454 h 531"/>
                <a:gd name="T58" fmla="*/ 37 w 491"/>
                <a:gd name="T59" fmla="*/ 414 h 531"/>
                <a:gd name="T60" fmla="*/ 23 w 491"/>
                <a:gd name="T61" fmla="*/ 385 h 531"/>
                <a:gd name="T62" fmla="*/ 8 w 491"/>
                <a:gd name="T63" fmla="*/ 338 h 531"/>
                <a:gd name="T64" fmla="*/ 2 w 491"/>
                <a:gd name="T65" fmla="*/ 289 h 531"/>
                <a:gd name="T66" fmla="*/ 71 w 491"/>
                <a:gd name="T67" fmla="*/ 274 h 531"/>
                <a:gd name="T68" fmla="*/ 73 w 491"/>
                <a:gd name="T69" fmla="*/ 317 h 531"/>
                <a:gd name="T70" fmla="*/ 90 w 491"/>
                <a:gd name="T71" fmla="*/ 373 h 531"/>
                <a:gd name="T72" fmla="*/ 121 w 491"/>
                <a:gd name="T73" fmla="*/ 420 h 531"/>
                <a:gd name="T74" fmla="*/ 147 w 491"/>
                <a:gd name="T75" fmla="*/ 443 h 531"/>
                <a:gd name="T76" fmla="*/ 192 w 491"/>
                <a:gd name="T77" fmla="*/ 466 h 531"/>
                <a:gd name="T78" fmla="*/ 246 w 491"/>
                <a:gd name="T79" fmla="*/ 472 h 531"/>
                <a:gd name="T80" fmla="*/ 282 w 491"/>
                <a:gd name="T81" fmla="*/ 470 h 531"/>
                <a:gd name="T82" fmla="*/ 330 w 491"/>
                <a:gd name="T83" fmla="*/ 452 h 531"/>
                <a:gd name="T84" fmla="*/ 371 w 491"/>
                <a:gd name="T85" fmla="*/ 418 h 531"/>
                <a:gd name="T86" fmla="*/ 393 w 491"/>
                <a:gd name="T87" fmla="*/ 389 h 531"/>
                <a:gd name="T88" fmla="*/ 413 w 491"/>
                <a:gd name="T89" fmla="*/ 334 h 531"/>
                <a:gd name="T90" fmla="*/ 421 w 491"/>
                <a:gd name="T91" fmla="*/ 266 h 531"/>
                <a:gd name="T92" fmla="*/ 416 w 491"/>
                <a:gd name="T93" fmla="*/ 207 h 531"/>
                <a:gd name="T94" fmla="*/ 399 w 491"/>
                <a:gd name="T95" fmla="*/ 156 h 531"/>
                <a:gd name="T96" fmla="*/ 388 w 491"/>
                <a:gd name="T97" fmla="*/ 134 h 531"/>
                <a:gd name="T98" fmla="*/ 366 w 491"/>
                <a:gd name="T99" fmla="*/ 106 h 531"/>
                <a:gd name="T100" fmla="*/ 338 w 491"/>
                <a:gd name="T101" fmla="*/ 84 h 531"/>
                <a:gd name="T102" fmla="*/ 316 w 491"/>
                <a:gd name="T103" fmla="*/ 73 h 531"/>
                <a:gd name="T104" fmla="*/ 283 w 491"/>
                <a:gd name="T105" fmla="*/ 62 h 531"/>
                <a:gd name="T106" fmla="*/ 246 w 491"/>
                <a:gd name="T107" fmla="*/ 58 h 531"/>
                <a:gd name="T108" fmla="*/ 211 w 491"/>
                <a:gd name="T109" fmla="*/ 61 h 531"/>
                <a:gd name="T110" fmla="*/ 164 w 491"/>
                <a:gd name="T111" fmla="*/ 78 h 531"/>
                <a:gd name="T112" fmla="*/ 122 w 491"/>
                <a:gd name="T113" fmla="*/ 107 h 531"/>
                <a:gd name="T114" fmla="*/ 100 w 491"/>
                <a:gd name="T115" fmla="*/ 137 h 531"/>
                <a:gd name="T116" fmla="*/ 78 w 491"/>
                <a:gd name="T117" fmla="*/ 195 h 531"/>
                <a:gd name="T118" fmla="*/ 71 w 491"/>
                <a:gd name="T119" fmla="*/ 274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91" h="531">
                  <a:moveTo>
                    <a:pt x="0" y="272"/>
                  </a:moveTo>
                  <a:lnTo>
                    <a:pt x="0" y="272"/>
                  </a:lnTo>
                  <a:lnTo>
                    <a:pt x="2" y="242"/>
                  </a:lnTo>
                  <a:lnTo>
                    <a:pt x="5" y="212"/>
                  </a:lnTo>
                  <a:lnTo>
                    <a:pt x="11" y="184"/>
                  </a:lnTo>
                  <a:lnTo>
                    <a:pt x="18" y="158"/>
                  </a:lnTo>
                  <a:lnTo>
                    <a:pt x="27" y="134"/>
                  </a:lnTo>
                  <a:lnTo>
                    <a:pt x="39" y="111"/>
                  </a:lnTo>
                  <a:lnTo>
                    <a:pt x="53" y="90"/>
                  </a:lnTo>
                  <a:lnTo>
                    <a:pt x="69" y="73"/>
                  </a:lnTo>
                  <a:lnTo>
                    <a:pt x="69" y="73"/>
                  </a:lnTo>
                  <a:lnTo>
                    <a:pt x="87" y="55"/>
                  </a:lnTo>
                  <a:lnTo>
                    <a:pt x="106" y="41"/>
                  </a:lnTo>
                  <a:lnTo>
                    <a:pt x="126" y="28"/>
                  </a:lnTo>
                  <a:lnTo>
                    <a:pt x="147" y="17"/>
                  </a:lnTo>
                  <a:lnTo>
                    <a:pt x="170" y="10"/>
                  </a:lnTo>
                  <a:lnTo>
                    <a:pt x="195" y="5"/>
                  </a:lnTo>
                  <a:lnTo>
                    <a:pt x="219" y="1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64" y="0"/>
                  </a:lnTo>
                  <a:lnTo>
                    <a:pt x="280" y="2"/>
                  </a:lnTo>
                  <a:lnTo>
                    <a:pt x="297" y="5"/>
                  </a:lnTo>
                  <a:lnTo>
                    <a:pt x="314" y="9"/>
                  </a:lnTo>
                  <a:lnTo>
                    <a:pt x="329" y="12"/>
                  </a:lnTo>
                  <a:lnTo>
                    <a:pt x="344" y="19"/>
                  </a:lnTo>
                  <a:lnTo>
                    <a:pt x="360" y="25"/>
                  </a:lnTo>
                  <a:lnTo>
                    <a:pt x="374" y="34"/>
                  </a:lnTo>
                  <a:lnTo>
                    <a:pt x="374" y="34"/>
                  </a:lnTo>
                  <a:lnTo>
                    <a:pt x="388" y="43"/>
                  </a:lnTo>
                  <a:lnTo>
                    <a:pt x="401" y="52"/>
                  </a:lnTo>
                  <a:lnTo>
                    <a:pt x="413" y="62"/>
                  </a:lnTo>
                  <a:lnTo>
                    <a:pt x="424" y="74"/>
                  </a:lnTo>
                  <a:lnTo>
                    <a:pt x="435" y="87"/>
                  </a:lnTo>
                  <a:lnTo>
                    <a:pt x="444" y="99"/>
                  </a:lnTo>
                  <a:lnTo>
                    <a:pt x="453" y="114"/>
                  </a:lnTo>
                  <a:lnTo>
                    <a:pt x="461" y="129"/>
                  </a:lnTo>
                  <a:lnTo>
                    <a:pt x="461" y="129"/>
                  </a:lnTo>
                  <a:lnTo>
                    <a:pt x="468" y="144"/>
                  </a:lnTo>
                  <a:lnTo>
                    <a:pt x="474" y="160"/>
                  </a:lnTo>
                  <a:lnTo>
                    <a:pt x="479" y="176"/>
                  </a:lnTo>
                  <a:lnTo>
                    <a:pt x="484" y="193"/>
                  </a:lnTo>
                  <a:lnTo>
                    <a:pt x="486" y="211"/>
                  </a:lnTo>
                  <a:lnTo>
                    <a:pt x="489" y="229"/>
                  </a:lnTo>
                  <a:lnTo>
                    <a:pt x="490" y="247"/>
                  </a:lnTo>
                  <a:lnTo>
                    <a:pt x="491" y="266"/>
                  </a:lnTo>
                  <a:lnTo>
                    <a:pt x="491" y="266"/>
                  </a:lnTo>
                  <a:lnTo>
                    <a:pt x="490" y="285"/>
                  </a:lnTo>
                  <a:lnTo>
                    <a:pt x="489" y="304"/>
                  </a:lnTo>
                  <a:lnTo>
                    <a:pt x="486" y="322"/>
                  </a:lnTo>
                  <a:lnTo>
                    <a:pt x="482" y="340"/>
                  </a:lnTo>
                  <a:lnTo>
                    <a:pt x="479" y="357"/>
                  </a:lnTo>
                  <a:lnTo>
                    <a:pt x="474" y="373"/>
                  </a:lnTo>
                  <a:lnTo>
                    <a:pt x="467" y="390"/>
                  </a:lnTo>
                  <a:lnTo>
                    <a:pt x="459" y="406"/>
                  </a:lnTo>
                  <a:lnTo>
                    <a:pt x="459" y="406"/>
                  </a:lnTo>
                  <a:lnTo>
                    <a:pt x="451" y="421"/>
                  </a:lnTo>
                  <a:lnTo>
                    <a:pt x="442" y="435"/>
                  </a:lnTo>
                  <a:lnTo>
                    <a:pt x="433" y="448"/>
                  </a:lnTo>
                  <a:lnTo>
                    <a:pt x="421" y="461"/>
                  </a:lnTo>
                  <a:lnTo>
                    <a:pt x="410" y="471"/>
                  </a:lnTo>
                  <a:lnTo>
                    <a:pt x="397" y="481"/>
                  </a:lnTo>
                  <a:lnTo>
                    <a:pt x="384" y="491"/>
                  </a:lnTo>
                  <a:lnTo>
                    <a:pt x="370" y="499"/>
                  </a:lnTo>
                  <a:lnTo>
                    <a:pt x="370" y="499"/>
                  </a:lnTo>
                  <a:lnTo>
                    <a:pt x="356" y="507"/>
                  </a:lnTo>
                  <a:lnTo>
                    <a:pt x="341" y="513"/>
                  </a:lnTo>
                  <a:lnTo>
                    <a:pt x="325" y="518"/>
                  </a:lnTo>
                  <a:lnTo>
                    <a:pt x="310" y="523"/>
                  </a:lnTo>
                  <a:lnTo>
                    <a:pt x="294" y="526"/>
                  </a:lnTo>
                  <a:lnTo>
                    <a:pt x="279" y="528"/>
                  </a:lnTo>
                  <a:lnTo>
                    <a:pt x="263" y="530"/>
                  </a:lnTo>
                  <a:lnTo>
                    <a:pt x="246" y="531"/>
                  </a:lnTo>
                  <a:lnTo>
                    <a:pt x="246" y="531"/>
                  </a:lnTo>
                  <a:lnTo>
                    <a:pt x="228" y="530"/>
                  </a:lnTo>
                  <a:lnTo>
                    <a:pt x="210" y="528"/>
                  </a:lnTo>
                  <a:lnTo>
                    <a:pt x="193" y="526"/>
                  </a:lnTo>
                  <a:lnTo>
                    <a:pt x="177" y="522"/>
                  </a:lnTo>
                  <a:lnTo>
                    <a:pt x="161" y="517"/>
                  </a:lnTo>
                  <a:lnTo>
                    <a:pt x="146" y="511"/>
                  </a:lnTo>
                  <a:lnTo>
                    <a:pt x="131" y="504"/>
                  </a:lnTo>
                  <a:lnTo>
                    <a:pt x="117" y="496"/>
                  </a:lnTo>
                  <a:lnTo>
                    <a:pt x="117" y="496"/>
                  </a:lnTo>
                  <a:lnTo>
                    <a:pt x="103" y="486"/>
                  </a:lnTo>
                  <a:lnTo>
                    <a:pt x="90" y="477"/>
                  </a:lnTo>
                  <a:lnTo>
                    <a:pt x="77" y="466"/>
                  </a:lnTo>
                  <a:lnTo>
                    <a:pt x="67" y="454"/>
                  </a:lnTo>
                  <a:lnTo>
                    <a:pt x="55" y="443"/>
                  </a:lnTo>
                  <a:lnTo>
                    <a:pt x="46" y="429"/>
                  </a:lnTo>
                  <a:lnTo>
                    <a:pt x="37" y="414"/>
                  </a:lnTo>
                  <a:lnTo>
                    <a:pt x="30" y="400"/>
                  </a:lnTo>
                  <a:lnTo>
                    <a:pt x="30" y="400"/>
                  </a:lnTo>
                  <a:lnTo>
                    <a:pt x="23" y="385"/>
                  </a:lnTo>
                  <a:lnTo>
                    <a:pt x="17" y="370"/>
                  </a:lnTo>
                  <a:lnTo>
                    <a:pt x="12" y="354"/>
                  </a:lnTo>
                  <a:lnTo>
                    <a:pt x="8" y="338"/>
                  </a:lnTo>
                  <a:lnTo>
                    <a:pt x="4" y="322"/>
                  </a:lnTo>
                  <a:lnTo>
                    <a:pt x="3" y="306"/>
                  </a:lnTo>
                  <a:lnTo>
                    <a:pt x="2" y="289"/>
                  </a:lnTo>
                  <a:lnTo>
                    <a:pt x="0" y="272"/>
                  </a:lnTo>
                  <a:lnTo>
                    <a:pt x="0" y="272"/>
                  </a:lnTo>
                  <a:close/>
                  <a:moveTo>
                    <a:pt x="71" y="274"/>
                  </a:moveTo>
                  <a:lnTo>
                    <a:pt x="71" y="274"/>
                  </a:lnTo>
                  <a:lnTo>
                    <a:pt x="71" y="295"/>
                  </a:lnTo>
                  <a:lnTo>
                    <a:pt x="73" y="317"/>
                  </a:lnTo>
                  <a:lnTo>
                    <a:pt x="77" y="338"/>
                  </a:lnTo>
                  <a:lnTo>
                    <a:pt x="83" y="356"/>
                  </a:lnTo>
                  <a:lnTo>
                    <a:pt x="90" y="373"/>
                  </a:lnTo>
                  <a:lnTo>
                    <a:pt x="99" y="390"/>
                  </a:lnTo>
                  <a:lnTo>
                    <a:pt x="109" y="406"/>
                  </a:lnTo>
                  <a:lnTo>
                    <a:pt x="121" y="420"/>
                  </a:lnTo>
                  <a:lnTo>
                    <a:pt x="121" y="420"/>
                  </a:lnTo>
                  <a:lnTo>
                    <a:pt x="133" y="432"/>
                  </a:lnTo>
                  <a:lnTo>
                    <a:pt x="147" y="443"/>
                  </a:lnTo>
                  <a:lnTo>
                    <a:pt x="161" y="452"/>
                  </a:lnTo>
                  <a:lnTo>
                    <a:pt x="177" y="459"/>
                  </a:lnTo>
                  <a:lnTo>
                    <a:pt x="192" y="466"/>
                  </a:lnTo>
                  <a:lnTo>
                    <a:pt x="209" y="470"/>
                  </a:lnTo>
                  <a:lnTo>
                    <a:pt x="227" y="472"/>
                  </a:lnTo>
                  <a:lnTo>
                    <a:pt x="246" y="472"/>
                  </a:lnTo>
                  <a:lnTo>
                    <a:pt x="246" y="472"/>
                  </a:lnTo>
                  <a:lnTo>
                    <a:pt x="264" y="472"/>
                  </a:lnTo>
                  <a:lnTo>
                    <a:pt x="282" y="470"/>
                  </a:lnTo>
                  <a:lnTo>
                    <a:pt x="300" y="466"/>
                  </a:lnTo>
                  <a:lnTo>
                    <a:pt x="315" y="459"/>
                  </a:lnTo>
                  <a:lnTo>
                    <a:pt x="330" y="452"/>
                  </a:lnTo>
                  <a:lnTo>
                    <a:pt x="344" y="443"/>
                  </a:lnTo>
                  <a:lnTo>
                    <a:pt x="358" y="431"/>
                  </a:lnTo>
                  <a:lnTo>
                    <a:pt x="371" y="418"/>
                  </a:lnTo>
                  <a:lnTo>
                    <a:pt x="371" y="418"/>
                  </a:lnTo>
                  <a:lnTo>
                    <a:pt x="383" y="404"/>
                  </a:lnTo>
                  <a:lnTo>
                    <a:pt x="393" y="389"/>
                  </a:lnTo>
                  <a:lnTo>
                    <a:pt x="402" y="372"/>
                  </a:lnTo>
                  <a:lnTo>
                    <a:pt x="408" y="353"/>
                  </a:lnTo>
                  <a:lnTo>
                    <a:pt x="413" y="334"/>
                  </a:lnTo>
                  <a:lnTo>
                    <a:pt x="417" y="312"/>
                  </a:lnTo>
                  <a:lnTo>
                    <a:pt x="420" y="290"/>
                  </a:lnTo>
                  <a:lnTo>
                    <a:pt x="421" y="266"/>
                  </a:lnTo>
                  <a:lnTo>
                    <a:pt x="421" y="266"/>
                  </a:lnTo>
                  <a:lnTo>
                    <a:pt x="420" y="235"/>
                  </a:lnTo>
                  <a:lnTo>
                    <a:pt x="416" y="207"/>
                  </a:lnTo>
                  <a:lnTo>
                    <a:pt x="410" y="180"/>
                  </a:lnTo>
                  <a:lnTo>
                    <a:pt x="404" y="169"/>
                  </a:lnTo>
                  <a:lnTo>
                    <a:pt x="399" y="156"/>
                  </a:lnTo>
                  <a:lnTo>
                    <a:pt x="399" y="156"/>
                  </a:lnTo>
                  <a:lnTo>
                    <a:pt x="394" y="146"/>
                  </a:lnTo>
                  <a:lnTo>
                    <a:pt x="388" y="134"/>
                  </a:lnTo>
                  <a:lnTo>
                    <a:pt x="381" y="124"/>
                  </a:lnTo>
                  <a:lnTo>
                    <a:pt x="374" y="115"/>
                  </a:lnTo>
                  <a:lnTo>
                    <a:pt x="366" y="106"/>
                  </a:lnTo>
                  <a:lnTo>
                    <a:pt x="357" y="98"/>
                  </a:lnTo>
                  <a:lnTo>
                    <a:pt x="348" y="90"/>
                  </a:lnTo>
                  <a:lnTo>
                    <a:pt x="338" y="84"/>
                  </a:lnTo>
                  <a:lnTo>
                    <a:pt x="338" y="84"/>
                  </a:lnTo>
                  <a:lnTo>
                    <a:pt x="328" y="78"/>
                  </a:lnTo>
                  <a:lnTo>
                    <a:pt x="316" y="73"/>
                  </a:lnTo>
                  <a:lnTo>
                    <a:pt x="306" y="69"/>
                  </a:lnTo>
                  <a:lnTo>
                    <a:pt x="294" y="65"/>
                  </a:lnTo>
                  <a:lnTo>
                    <a:pt x="283" y="62"/>
                  </a:lnTo>
                  <a:lnTo>
                    <a:pt x="271" y="60"/>
                  </a:lnTo>
                  <a:lnTo>
                    <a:pt x="259" y="58"/>
                  </a:lnTo>
                  <a:lnTo>
                    <a:pt x="246" y="58"/>
                  </a:lnTo>
                  <a:lnTo>
                    <a:pt x="246" y="58"/>
                  </a:lnTo>
                  <a:lnTo>
                    <a:pt x="229" y="58"/>
                  </a:lnTo>
                  <a:lnTo>
                    <a:pt x="211" y="61"/>
                  </a:lnTo>
                  <a:lnTo>
                    <a:pt x="195" y="65"/>
                  </a:lnTo>
                  <a:lnTo>
                    <a:pt x="179" y="70"/>
                  </a:lnTo>
                  <a:lnTo>
                    <a:pt x="164" y="78"/>
                  </a:lnTo>
                  <a:lnTo>
                    <a:pt x="150" y="85"/>
                  </a:lnTo>
                  <a:lnTo>
                    <a:pt x="136" y="96"/>
                  </a:lnTo>
                  <a:lnTo>
                    <a:pt x="122" y="107"/>
                  </a:lnTo>
                  <a:lnTo>
                    <a:pt x="122" y="107"/>
                  </a:lnTo>
                  <a:lnTo>
                    <a:pt x="110" y="121"/>
                  </a:lnTo>
                  <a:lnTo>
                    <a:pt x="100" y="137"/>
                  </a:lnTo>
                  <a:lnTo>
                    <a:pt x="91" y="155"/>
                  </a:lnTo>
                  <a:lnTo>
                    <a:pt x="83" y="174"/>
                  </a:lnTo>
                  <a:lnTo>
                    <a:pt x="78" y="195"/>
                  </a:lnTo>
                  <a:lnTo>
                    <a:pt x="73" y="220"/>
                  </a:lnTo>
                  <a:lnTo>
                    <a:pt x="71" y="245"/>
                  </a:lnTo>
                  <a:lnTo>
                    <a:pt x="71" y="274"/>
                  </a:lnTo>
                  <a:lnTo>
                    <a:pt x="71" y="2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" name="Freeform 605"/>
            <p:cNvSpPr>
              <a:spLocks/>
            </p:cNvSpPr>
            <p:nvPr/>
          </p:nvSpPr>
          <p:spPr bwMode="auto">
            <a:xfrm>
              <a:off x="3702050" y="2416176"/>
              <a:ext cx="273050" cy="407988"/>
            </a:xfrm>
            <a:custGeom>
              <a:avLst/>
              <a:gdLst>
                <a:gd name="T0" fmla="*/ 0 w 346"/>
                <a:gd name="T1" fmla="*/ 513 h 513"/>
                <a:gd name="T2" fmla="*/ 0 w 346"/>
                <a:gd name="T3" fmla="*/ 0 h 513"/>
                <a:gd name="T4" fmla="*/ 346 w 346"/>
                <a:gd name="T5" fmla="*/ 0 h 513"/>
                <a:gd name="T6" fmla="*/ 346 w 346"/>
                <a:gd name="T7" fmla="*/ 60 h 513"/>
                <a:gd name="T8" fmla="*/ 68 w 346"/>
                <a:gd name="T9" fmla="*/ 60 h 513"/>
                <a:gd name="T10" fmla="*/ 68 w 346"/>
                <a:gd name="T11" fmla="*/ 220 h 513"/>
                <a:gd name="T12" fmla="*/ 309 w 346"/>
                <a:gd name="T13" fmla="*/ 220 h 513"/>
                <a:gd name="T14" fmla="*/ 309 w 346"/>
                <a:gd name="T15" fmla="*/ 280 h 513"/>
                <a:gd name="T16" fmla="*/ 68 w 346"/>
                <a:gd name="T17" fmla="*/ 280 h 513"/>
                <a:gd name="T18" fmla="*/ 68 w 346"/>
                <a:gd name="T19" fmla="*/ 513 h 513"/>
                <a:gd name="T20" fmla="*/ 0 w 346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6" h="513">
                  <a:moveTo>
                    <a:pt x="0" y="513"/>
                  </a:moveTo>
                  <a:lnTo>
                    <a:pt x="0" y="0"/>
                  </a:lnTo>
                  <a:lnTo>
                    <a:pt x="346" y="0"/>
                  </a:lnTo>
                  <a:lnTo>
                    <a:pt x="346" y="60"/>
                  </a:lnTo>
                  <a:lnTo>
                    <a:pt x="68" y="60"/>
                  </a:lnTo>
                  <a:lnTo>
                    <a:pt x="68" y="220"/>
                  </a:lnTo>
                  <a:lnTo>
                    <a:pt x="309" y="220"/>
                  </a:lnTo>
                  <a:lnTo>
                    <a:pt x="309" y="280"/>
                  </a:lnTo>
                  <a:lnTo>
                    <a:pt x="68" y="280"/>
                  </a:lnTo>
                  <a:lnTo>
                    <a:pt x="68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" name="Freeform 606"/>
            <p:cNvSpPr>
              <a:spLocks/>
            </p:cNvSpPr>
            <p:nvPr/>
          </p:nvSpPr>
          <p:spPr bwMode="auto">
            <a:xfrm>
              <a:off x="4189413" y="2408238"/>
              <a:ext cx="377825" cy="422275"/>
            </a:xfrm>
            <a:custGeom>
              <a:avLst/>
              <a:gdLst>
                <a:gd name="T0" fmla="*/ 474 w 474"/>
                <a:gd name="T1" fmla="*/ 260 h 531"/>
                <a:gd name="T2" fmla="*/ 448 w 474"/>
                <a:gd name="T3" fmla="*/ 470 h 531"/>
                <a:gd name="T4" fmla="*/ 370 w 474"/>
                <a:gd name="T5" fmla="*/ 511 h 531"/>
                <a:gd name="T6" fmla="*/ 317 w 474"/>
                <a:gd name="T7" fmla="*/ 526 h 531"/>
                <a:gd name="T8" fmla="*/ 262 w 474"/>
                <a:gd name="T9" fmla="*/ 531 h 531"/>
                <a:gd name="T10" fmla="*/ 207 w 474"/>
                <a:gd name="T11" fmla="*/ 526 h 531"/>
                <a:gd name="T12" fmla="*/ 156 w 474"/>
                <a:gd name="T13" fmla="*/ 513 h 531"/>
                <a:gd name="T14" fmla="*/ 125 w 474"/>
                <a:gd name="T15" fmla="*/ 499 h 531"/>
                <a:gd name="T16" fmla="*/ 83 w 474"/>
                <a:gd name="T17" fmla="*/ 470 h 531"/>
                <a:gd name="T18" fmla="*/ 48 w 474"/>
                <a:gd name="T19" fmla="*/ 434 h 531"/>
                <a:gd name="T20" fmla="*/ 32 w 474"/>
                <a:gd name="T21" fmla="*/ 404 h 531"/>
                <a:gd name="T22" fmla="*/ 12 w 474"/>
                <a:gd name="T23" fmla="*/ 357 h 531"/>
                <a:gd name="T24" fmla="*/ 2 w 474"/>
                <a:gd name="T25" fmla="*/ 304 h 531"/>
                <a:gd name="T26" fmla="*/ 0 w 474"/>
                <a:gd name="T27" fmla="*/ 267 h 531"/>
                <a:gd name="T28" fmla="*/ 5 w 474"/>
                <a:gd name="T29" fmla="*/ 213 h 531"/>
                <a:gd name="T30" fmla="*/ 17 w 474"/>
                <a:gd name="T31" fmla="*/ 161 h 531"/>
                <a:gd name="T32" fmla="*/ 32 w 474"/>
                <a:gd name="T33" fmla="*/ 128 h 531"/>
                <a:gd name="T34" fmla="*/ 58 w 474"/>
                <a:gd name="T35" fmla="*/ 84 h 531"/>
                <a:gd name="T36" fmla="*/ 93 w 474"/>
                <a:gd name="T37" fmla="*/ 49 h 531"/>
                <a:gd name="T38" fmla="*/ 121 w 474"/>
                <a:gd name="T39" fmla="*/ 32 h 531"/>
                <a:gd name="T40" fmla="*/ 167 w 474"/>
                <a:gd name="T41" fmla="*/ 12 h 531"/>
                <a:gd name="T42" fmla="*/ 220 w 474"/>
                <a:gd name="T43" fmla="*/ 2 h 531"/>
                <a:gd name="T44" fmla="*/ 257 w 474"/>
                <a:gd name="T45" fmla="*/ 0 h 531"/>
                <a:gd name="T46" fmla="*/ 333 w 474"/>
                <a:gd name="T47" fmla="*/ 10 h 531"/>
                <a:gd name="T48" fmla="*/ 378 w 474"/>
                <a:gd name="T49" fmla="*/ 28 h 531"/>
                <a:gd name="T50" fmla="*/ 427 w 474"/>
                <a:gd name="T51" fmla="*/ 69 h 531"/>
                <a:gd name="T52" fmla="*/ 450 w 474"/>
                <a:gd name="T53" fmla="*/ 106 h 531"/>
                <a:gd name="T54" fmla="*/ 405 w 474"/>
                <a:gd name="T55" fmla="*/ 169 h 531"/>
                <a:gd name="T56" fmla="*/ 392 w 474"/>
                <a:gd name="T57" fmla="*/ 134 h 531"/>
                <a:gd name="T58" fmla="*/ 377 w 474"/>
                <a:gd name="T59" fmla="*/ 107 h 531"/>
                <a:gd name="T60" fmla="*/ 342 w 474"/>
                <a:gd name="T61" fmla="*/ 79 h 531"/>
                <a:gd name="T62" fmla="*/ 310 w 474"/>
                <a:gd name="T63" fmla="*/ 66 h 531"/>
                <a:gd name="T64" fmla="*/ 257 w 474"/>
                <a:gd name="T65" fmla="*/ 58 h 531"/>
                <a:gd name="T66" fmla="*/ 213 w 474"/>
                <a:gd name="T67" fmla="*/ 61 h 531"/>
                <a:gd name="T68" fmla="*/ 176 w 474"/>
                <a:gd name="T69" fmla="*/ 73 h 531"/>
                <a:gd name="T70" fmla="*/ 133 w 474"/>
                <a:gd name="T71" fmla="*/ 98 h 531"/>
                <a:gd name="T72" fmla="*/ 112 w 474"/>
                <a:gd name="T73" fmla="*/ 121 h 531"/>
                <a:gd name="T74" fmla="*/ 89 w 474"/>
                <a:gd name="T75" fmla="*/ 161 h 531"/>
                <a:gd name="T76" fmla="*/ 75 w 474"/>
                <a:gd name="T77" fmla="*/ 210 h 531"/>
                <a:gd name="T78" fmla="*/ 70 w 474"/>
                <a:gd name="T79" fmla="*/ 263 h 531"/>
                <a:gd name="T80" fmla="*/ 72 w 474"/>
                <a:gd name="T81" fmla="*/ 312 h 531"/>
                <a:gd name="T82" fmla="*/ 83 w 474"/>
                <a:gd name="T83" fmla="*/ 354 h 531"/>
                <a:gd name="T84" fmla="*/ 93 w 474"/>
                <a:gd name="T85" fmla="*/ 379 h 531"/>
                <a:gd name="T86" fmla="*/ 113 w 474"/>
                <a:gd name="T87" fmla="*/ 409 h 531"/>
                <a:gd name="T88" fmla="*/ 140 w 474"/>
                <a:gd name="T89" fmla="*/ 435 h 531"/>
                <a:gd name="T90" fmla="*/ 162 w 474"/>
                <a:gd name="T91" fmla="*/ 446 h 531"/>
                <a:gd name="T92" fmla="*/ 232 w 474"/>
                <a:gd name="T93" fmla="*/ 468 h 531"/>
                <a:gd name="T94" fmla="*/ 280 w 474"/>
                <a:gd name="T95" fmla="*/ 468 h 531"/>
                <a:gd name="T96" fmla="*/ 344 w 474"/>
                <a:gd name="T97" fmla="*/ 453 h 531"/>
                <a:gd name="T98" fmla="*/ 381 w 474"/>
                <a:gd name="T99" fmla="*/ 435 h 531"/>
                <a:gd name="T100" fmla="*/ 408 w 474"/>
                <a:gd name="T101" fmla="*/ 321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74" h="531">
                  <a:moveTo>
                    <a:pt x="257" y="321"/>
                  </a:moveTo>
                  <a:lnTo>
                    <a:pt x="257" y="261"/>
                  </a:lnTo>
                  <a:lnTo>
                    <a:pt x="474" y="260"/>
                  </a:lnTo>
                  <a:lnTo>
                    <a:pt x="474" y="450"/>
                  </a:lnTo>
                  <a:lnTo>
                    <a:pt x="474" y="450"/>
                  </a:lnTo>
                  <a:lnTo>
                    <a:pt x="448" y="470"/>
                  </a:lnTo>
                  <a:lnTo>
                    <a:pt x="423" y="486"/>
                  </a:lnTo>
                  <a:lnTo>
                    <a:pt x="397" y="499"/>
                  </a:lnTo>
                  <a:lnTo>
                    <a:pt x="370" y="511"/>
                  </a:lnTo>
                  <a:lnTo>
                    <a:pt x="370" y="511"/>
                  </a:lnTo>
                  <a:lnTo>
                    <a:pt x="344" y="519"/>
                  </a:lnTo>
                  <a:lnTo>
                    <a:pt x="317" y="526"/>
                  </a:lnTo>
                  <a:lnTo>
                    <a:pt x="290" y="530"/>
                  </a:lnTo>
                  <a:lnTo>
                    <a:pt x="262" y="531"/>
                  </a:lnTo>
                  <a:lnTo>
                    <a:pt x="262" y="531"/>
                  </a:lnTo>
                  <a:lnTo>
                    <a:pt x="243" y="530"/>
                  </a:lnTo>
                  <a:lnTo>
                    <a:pt x="225" y="528"/>
                  </a:lnTo>
                  <a:lnTo>
                    <a:pt x="207" y="526"/>
                  </a:lnTo>
                  <a:lnTo>
                    <a:pt x="190" y="523"/>
                  </a:lnTo>
                  <a:lnTo>
                    <a:pt x="172" y="518"/>
                  </a:lnTo>
                  <a:lnTo>
                    <a:pt x="156" y="513"/>
                  </a:lnTo>
                  <a:lnTo>
                    <a:pt x="140" y="505"/>
                  </a:lnTo>
                  <a:lnTo>
                    <a:pt x="125" y="499"/>
                  </a:lnTo>
                  <a:lnTo>
                    <a:pt x="125" y="499"/>
                  </a:lnTo>
                  <a:lnTo>
                    <a:pt x="110" y="490"/>
                  </a:lnTo>
                  <a:lnTo>
                    <a:pt x="95" y="481"/>
                  </a:lnTo>
                  <a:lnTo>
                    <a:pt x="83" y="470"/>
                  </a:lnTo>
                  <a:lnTo>
                    <a:pt x="70" y="459"/>
                  </a:lnTo>
                  <a:lnTo>
                    <a:pt x="58" y="446"/>
                  </a:lnTo>
                  <a:lnTo>
                    <a:pt x="48" y="434"/>
                  </a:lnTo>
                  <a:lnTo>
                    <a:pt x="39" y="420"/>
                  </a:lnTo>
                  <a:lnTo>
                    <a:pt x="32" y="404"/>
                  </a:lnTo>
                  <a:lnTo>
                    <a:pt x="32" y="404"/>
                  </a:lnTo>
                  <a:lnTo>
                    <a:pt x="24" y="389"/>
                  </a:lnTo>
                  <a:lnTo>
                    <a:pt x="17" y="373"/>
                  </a:lnTo>
                  <a:lnTo>
                    <a:pt x="12" y="357"/>
                  </a:lnTo>
                  <a:lnTo>
                    <a:pt x="7" y="340"/>
                  </a:lnTo>
                  <a:lnTo>
                    <a:pt x="5" y="322"/>
                  </a:lnTo>
                  <a:lnTo>
                    <a:pt x="2" y="304"/>
                  </a:lnTo>
                  <a:lnTo>
                    <a:pt x="0" y="286"/>
                  </a:lnTo>
                  <a:lnTo>
                    <a:pt x="0" y="267"/>
                  </a:lnTo>
                  <a:lnTo>
                    <a:pt x="0" y="267"/>
                  </a:lnTo>
                  <a:lnTo>
                    <a:pt x="0" y="249"/>
                  </a:lnTo>
                  <a:lnTo>
                    <a:pt x="2" y="231"/>
                  </a:lnTo>
                  <a:lnTo>
                    <a:pt x="5" y="213"/>
                  </a:lnTo>
                  <a:lnTo>
                    <a:pt x="7" y="195"/>
                  </a:lnTo>
                  <a:lnTo>
                    <a:pt x="12" y="178"/>
                  </a:lnTo>
                  <a:lnTo>
                    <a:pt x="17" y="161"/>
                  </a:lnTo>
                  <a:lnTo>
                    <a:pt x="24" y="144"/>
                  </a:lnTo>
                  <a:lnTo>
                    <a:pt x="32" y="128"/>
                  </a:lnTo>
                  <a:lnTo>
                    <a:pt x="32" y="128"/>
                  </a:lnTo>
                  <a:lnTo>
                    <a:pt x="39" y="112"/>
                  </a:lnTo>
                  <a:lnTo>
                    <a:pt x="48" y="98"/>
                  </a:lnTo>
                  <a:lnTo>
                    <a:pt x="58" y="84"/>
                  </a:lnTo>
                  <a:lnTo>
                    <a:pt x="69" y="71"/>
                  </a:lnTo>
                  <a:lnTo>
                    <a:pt x="81" y="60"/>
                  </a:lnTo>
                  <a:lnTo>
                    <a:pt x="93" y="49"/>
                  </a:lnTo>
                  <a:lnTo>
                    <a:pt x="107" y="39"/>
                  </a:lnTo>
                  <a:lnTo>
                    <a:pt x="121" y="32"/>
                  </a:lnTo>
                  <a:lnTo>
                    <a:pt x="121" y="32"/>
                  </a:lnTo>
                  <a:lnTo>
                    <a:pt x="136" y="24"/>
                  </a:lnTo>
                  <a:lnTo>
                    <a:pt x="152" y="17"/>
                  </a:lnTo>
                  <a:lnTo>
                    <a:pt x="167" y="12"/>
                  </a:lnTo>
                  <a:lnTo>
                    <a:pt x="184" y="7"/>
                  </a:lnTo>
                  <a:lnTo>
                    <a:pt x="202" y="5"/>
                  </a:lnTo>
                  <a:lnTo>
                    <a:pt x="220" y="2"/>
                  </a:lnTo>
                  <a:lnTo>
                    <a:pt x="237" y="1"/>
                  </a:lnTo>
                  <a:lnTo>
                    <a:pt x="257" y="0"/>
                  </a:lnTo>
                  <a:lnTo>
                    <a:pt x="257" y="0"/>
                  </a:lnTo>
                  <a:lnTo>
                    <a:pt x="283" y="1"/>
                  </a:lnTo>
                  <a:lnTo>
                    <a:pt x="309" y="5"/>
                  </a:lnTo>
                  <a:lnTo>
                    <a:pt x="333" y="10"/>
                  </a:lnTo>
                  <a:lnTo>
                    <a:pt x="356" y="17"/>
                  </a:lnTo>
                  <a:lnTo>
                    <a:pt x="356" y="17"/>
                  </a:lnTo>
                  <a:lnTo>
                    <a:pt x="378" y="28"/>
                  </a:lnTo>
                  <a:lnTo>
                    <a:pt x="397" y="39"/>
                  </a:lnTo>
                  <a:lnTo>
                    <a:pt x="414" y="53"/>
                  </a:lnTo>
                  <a:lnTo>
                    <a:pt x="427" y="69"/>
                  </a:lnTo>
                  <a:lnTo>
                    <a:pt x="427" y="69"/>
                  </a:lnTo>
                  <a:lnTo>
                    <a:pt x="440" y="85"/>
                  </a:lnTo>
                  <a:lnTo>
                    <a:pt x="450" y="106"/>
                  </a:lnTo>
                  <a:lnTo>
                    <a:pt x="459" y="128"/>
                  </a:lnTo>
                  <a:lnTo>
                    <a:pt x="466" y="152"/>
                  </a:lnTo>
                  <a:lnTo>
                    <a:pt x="405" y="169"/>
                  </a:lnTo>
                  <a:lnTo>
                    <a:pt x="405" y="169"/>
                  </a:lnTo>
                  <a:lnTo>
                    <a:pt x="399" y="151"/>
                  </a:lnTo>
                  <a:lnTo>
                    <a:pt x="392" y="134"/>
                  </a:lnTo>
                  <a:lnTo>
                    <a:pt x="385" y="120"/>
                  </a:lnTo>
                  <a:lnTo>
                    <a:pt x="377" y="107"/>
                  </a:lnTo>
                  <a:lnTo>
                    <a:pt x="377" y="107"/>
                  </a:lnTo>
                  <a:lnTo>
                    <a:pt x="367" y="97"/>
                  </a:lnTo>
                  <a:lnTo>
                    <a:pt x="355" y="88"/>
                  </a:lnTo>
                  <a:lnTo>
                    <a:pt x="342" y="79"/>
                  </a:lnTo>
                  <a:lnTo>
                    <a:pt x="327" y="71"/>
                  </a:lnTo>
                  <a:lnTo>
                    <a:pt x="327" y="71"/>
                  </a:lnTo>
                  <a:lnTo>
                    <a:pt x="310" y="66"/>
                  </a:lnTo>
                  <a:lnTo>
                    <a:pt x="294" y="61"/>
                  </a:lnTo>
                  <a:lnTo>
                    <a:pt x="276" y="58"/>
                  </a:lnTo>
                  <a:lnTo>
                    <a:pt x="257" y="58"/>
                  </a:lnTo>
                  <a:lnTo>
                    <a:pt x="257" y="58"/>
                  </a:lnTo>
                  <a:lnTo>
                    <a:pt x="234" y="58"/>
                  </a:lnTo>
                  <a:lnTo>
                    <a:pt x="213" y="61"/>
                  </a:lnTo>
                  <a:lnTo>
                    <a:pt x="194" y="66"/>
                  </a:lnTo>
                  <a:lnTo>
                    <a:pt x="176" y="73"/>
                  </a:lnTo>
                  <a:lnTo>
                    <a:pt x="176" y="73"/>
                  </a:lnTo>
                  <a:lnTo>
                    <a:pt x="161" y="80"/>
                  </a:lnTo>
                  <a:lnTo>
                    <a:pt x="145" y="89"/>
                  </a:lnTo>
                  <a:lnTo>
                    <a:pt x="133" y="98"/>
                  </a:lnTo>
                  <a:lnTo>
                    <a:pt x="121" y="110"/>
                  </a:lnTo>
                  <a:lnTo>
                    <a:pt x="121" y="110"/>
                  </a:lnTo>
                  <a:lnTo>
                    <a:pt x="112" y="121"/>
                  </a:lnTo>
                  <a:lnTo>
                    <a:pt x="103" y="134"/>
                  </a:lnTo>
                  <a:lnTo>
                    <a:pt x="95" y="147"/>
                  </a:lnTo>
                  <a:lnTo>
                    <a:pt x="89" y="161"/>
                  </a:lnTo>
                  <a:lnTo>
                    <a:pt x="89" y="161"/>
                  </a:lnTo>
                  <a:lnTo>
                    <a:pt x="80" y="185"/>
                  </a:lnTo>
                  <a:lnTo>
                    <a:pt x="75" y="210"/>
                  </a:lnTo>
                  <a:lnTo>
                    <a:pt x="71" y="236"/>
                  </a:lnTo>
                  <a:lnTo>
                    <a:pt x="70" y="263"/>
                  </a:lnTo>
                  <a:lnTo>
                    <a:pt x="70" y="263"/>
                  </a:lnTo>
                  <a:lnTo>
                    <a:pt x="70" y="280"/>
                  </a:lnTo>
                  <a:lnTo>
                    <a:pt x="71" y="297"/>
                  </a:lnTo>
                  <a:lnTo>
                    <a:pt x="72" y="312"/>
                  </a:lnTo>
                  <a:lnTo>
                    <a:pt x="75" y="326"/>
                  </a:lnTo>
                  <a:lnTo>
                    <a:pt x="79" y="340"/>
                  </a:lnTo>
                  <a:lnTo>
                    <a:pt x="83" y="354"/>
                  </a:lnTo>
                  <a:lnTo>
                    <a:pt x="88" y="367"/>
                  </a:lnTo>
                  <a:lnTo>
                    <a:pt x="93" y="379"/>
                  </a:lnTo>
                  <a:lnTo>
                    <a:pt x="93" y="379"/>
                  </a:lnTo>
                  <a:lnTo>
                    <a:pt x="99" y="390"/>
                  </a:lnTo>
                  <a:lnTo>
                    <a:pt x="106" y="400"/>
                  </a:lnTo>
                  <a:lnTo>
                    <a:pt x="113" y="409"/>
                  </a:lnTo>
                  <a:lnTo>
                    <a:pt x="122" y="418"/>
                  </a:lnTo>
                  <a:lnTo>
                    <a:pt x="131" y="427"/>
                  </a:lnTo>
                  <a:lnTo>
                    <a:pt x="140" y="435"/>
                  </a:lnTo>
                  <a:lnTo>
                    <a:pt x="150" y="441"/>
                  </a:lnTo>
                  <a:lnTo>
                    <a:pt x="162" y="446"/>
                  </a:lnTo>
                  <a:lnTo>
                    <a:pt x="162" y="446"/>
                  </a:lnTo>
                  <a:lnTo>
                    <a:pt x="185" y="457"/>
                  </a:lnTo>
                  <a:lnTo>
                    <a:pt x="208" y="464"/>
                  </a:lnTo>
                  <a:lnTo>
                    <a:pt x="232" y="468"/>
                  </a:lnTo>
                  <a:lnTo>
                    <a:pt x="258" y="470"/>
                  </a:lnTo>
                  <a:lnTo>
                    <a:pt x="258" y="470"/>
                  </a:lnTo>
                  <a:lnTo>
                    <a:pt x="280" y="468"/>
                  </a:lnTo>
                  <a:lnTo>
                    <a:pt x="301" y="466"/>
                  </a:lnTo>
                  <a:lnTo>
                    <a:pt x="323" y="461"/>
                  </a:lnTo>
                  <a:lnTo>
                    <a:pt x="344" y="453"/>
                  </a:lnTo>
                  <a:lnTo>
                    <a:pt x="344" y="453"/>
                  </a:lnTo>
                  <a:lnTo>
                    <a:pt x="364" y="444"/>
                  </a:lnTo>
                  <a:lnTo>
                    <a:pt x="381" y="435"/>
                  </a:lnTo>
                  <a:lnTo>
                    <a:pt x="395" y="426"/>
                  </a:lnTo>
                  <a:lnTo>
                    <a:pt x="408" y="416"/>
                  </a:lnTo>
                  <a:lnTo>
                    <a:pt x="408" y="321"/>
                  </a:lnTo>
                  <a:lnTo>
                    <a:pt x="257" y="3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" name="Freeform 607"/>
            <p:cNvSpPr>
              <a:spLocks noEditPoints="1"/>
            </p:cNvSpPr>
            <p:nvPr/>
          </p:nvSpPr>
          <p:spPr bwMode="auto">
            <a:xfrm>
              <a:off x="4640263" y="2416176"/>
              <a:ext cx="357188" cy="407988"/>
            </a:xfrm>
            <a:custGeom>
              <a:avLst/>
              <a:gdLst>
                <a:gd name="T0" fmla="*/ 0 w 452"/>
                <a:gd name="T1" fmla="*/ 0 h 513"/>
                <a:gd name="T2" fmla="*/ 226 w 452"/>
                <a:gd name="T3" fmla="*/ 0 h 513"/>
                <a:gd name="T4" fmla="*/ 287 w 452"/>
                <a:gd name="T5" fmla="*/ 3 h 513"/>
                <a:gd name="T6" fmla="*/ 331 w 452"/>
                <a:gd name="T7" fmla="*/ 14 h 513"/>
                <a:gd name="T8" fmla="*/ 340 w 452"/>
                <a:gd name="T9" fmla="*/ 17 h 513"/>
                <a:gd name="T10" fmla="*/ 356 w 452"/>
                <a:gd name="T11" fmla="*/ 26 h 513"/>
                <a:gd name="T12" fmla="*/ 370 w 452"/>
                <a:gd name="T13" fmla="*/ 39 h 513"/>
                <a:gd name="T14" fmla="*/ 388 w 452"/>
                <a:gd name="T15" fmla="*/ 62 h 513"/>
                <a:gd name="T16" fmla="*/ 398 w 452"/>
                <a:gd name="T17" fmla="*/ 80 h 513"/>
                <a:gd name="T18" fmla="*/ 408 w 452"/>
                <a:gd name="T19" fmla="*/ 119 h 513"/>
                <a:gd name="T20" fmla="*/ 409 w 452"/>
                <a:gd name="T21" fmla="*/ 140 h 513"/>
                <a:gd name="T22" fmla="*/ 407 w 452"/>
                <a:gd name="T23" fmla="*/ 166 h 513"/>
                <a:gd name="T24" fmla="*/ 400 w 452"/>
                <a:gd name="T25" fmla="*/ 190 h 513"/>
                <a:gd name="T26" fmla="*/ 389 w 452"/>
                <a:gd name="T27" fmla="*/ 212 h 513"/>
                <a:gd name="T28" fmla="*/ 374 w 452"/>
                <a:gd name="T29" fmla="*/ 231 h 513"/>
                <a:gd name="T30" fmla="*/ 365 w 452"/>
                <a:gd name="T31" fmla="*/ 240 h 513"/>
                <a:gd name="T32" fmla="*/ 342 w 452"/>
                <a:gd name="T33" fmla="*/ 256 h 513"/>
                <a:gd name="T34" fmla="*/ 315 w 452"/>
                <a:gd name="T35" fmla="*/ 268 h 513"/>
                <a:gd name="T36" fmla="*/ 283 w 452"/>
                <a:gd name="T37" fmla="*/ 276 h 513"/>
                <a:gd name="T38" fmla="*/ 265 w 452"/>
                <a:gd name="T39" fmla="*/ 280 h 513"/>
                <a:gd name="T40" fmla="*/ 298 w 452"/>
                <a:gd name="T41" fmla="*/ 299 h 513"/>
                <a:gd name="T42" fmla="*/ 306 w 452"/>
                <a:gd name="T43" fmla="*/ 306 h 513"/>
                <a:gd name="T44" fmla="*/ 335 w 452"/>
                <a:gd name="T45" fmla="*/ 336 h 513"/>
                <a:gd name="T46" fmla="*/ 362 w 452"/>
                <a:gd name="T47" fmla="*/ 373 h 513"/>
                <a:gd name="T48" fmla="*/ 366 w 452"/>
                <a:gd name="T49" fmla="*/ 513 h 513"/>
                <a:gd name="T50" fmla="*/ 298 w 452"/>
                <a:gd name="T51" fmla="*/ 407 h 513"/>
                <a:gd name="T52" fmla="*/ 249 w 452"/>
                <a:gd name="T53" fmla="*/ 335 h 513"/>
                <a:gd name="T54" fmla="*/ 239 w 452"/>
                <a:gd name="T55" fmla="*/ 325 h 513"/>
                <a:gd name="T56" fmla="*/ 223 w 452"/>
                <a:gd name="T57" fmla="*/ 307 h 513"/>
                <a:gd name="T58" fmla="*/ 215 w 452"/>
                <a:gd name="T59" fmla="*/ 302 h 513"/>
                <a:gd name="T60" fmla="*/ 184 w 452"/>
                <a:gd name="T61" fmla="*/ 288 h 513"/>
                <a:gd name="T62" fmla="*/ 169 w 452"/>
                <a:gd name="T63" fmla="*/ 285 h 513"/>
                <a:gd name="T64" fmla="*/ 68 w 452"/>
                <a:gd name="T65" fmla="*/ 285 h 513"/>
                <a:gd name="T66" fmla="*/ 0 w 452"/>
                <a:gd name="T67" fmla="*/ 513 h 513"/>
                <a:gd name="T68" fmla="*/ 214 w 452"/>
                <a:gd name="T69" fmla="*/ 226 h 513"/>
                <a:gd name="T70" fmla="*/ 235 w 452"/>
                <a:gd name="T71" fmla="*/ 226 h 513"/>
                <a:gd name="T72" fmla="*/ 271 w 452"/>
                <a:gd name="T73" fmla="*/ 221 h 513"/>
                <a:gd name="T74" fmla="*/ 285 w 452"/>
                <a:gd name="T75" fmla="*/ 217 h 513"/>
                <a:gd name="T76" fmla="*/ 310 w 452"/>
                <a:gd name="T77" fmla="*/ 204 h 513"/>
                <a:gd name="T78" fmla="*/ 326 w 452"/>
                <a:gd name="T79" fmla="*/ 185 h 513"/>
                <a:gd name="T80" fmla="*/ 331 w 452"/>
                <a:gd name="T81" fmla="*/ 175 h 513"/>
                <a:gd name="T82" fmla="*/ 339 w 452"/>
                <a:gd name="T83" fmla="*/ 152 h 513"/>
                <a:gd name="T84" fmla="*/ 339 w 452"/>
                <a:gd name="T85" fmla="*/ 140 h 513"/>
                <a:gd name="T86" fmla="*/ 338 w 452"/>
                <a:gd name="T87" fmla="*/ 122 h 513"/>
                <a:gd name="T88" fmla="*/ 333 w 452"/>
                <a:gd name="T89" fmla="*/ 107 h 513"/>
                <a:gd name="T90" fmla="*/ 325 w 452"/>
                <a:gd name="T91" fmla="*/ 93 h 513"/>
                <a:gd name="T92" fmla="*/ 313 w 452"/>
                <a:gd name="T93" fmla="*/ 80 h 513"/>
                <a:gd name="T94" fmla="*/ 306 w 452"/>
                <a:gd name="T95" fmla="*/ 74 h 513"/>
                <a:gd name="T96" fmla="*/ 289 w 452"/>
                <a:gd name="T97" fmla="*/ 66 h 513"/>
                <a:gd name="T98" fmla="*/ 269 w 452"/>
                <a:gd name="T99" fmla="*/ 60 h 513"/>
                <a:gd name="T100" fmla="*/ 243 w 452"/>
                <a:gd name="T101" fmla="*/ 57 h 513"/>
                <a:gd name="T102" fmla="*/ 68 w 452"/>
                <a:gd name="T103" fmla="*/ 56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52" h="513">
                  <a:moveTo>
                    <a:pt x="0" y="513"/>
                  </a:moveTo>
                  <a:lnTo>
                    <a:pt x="0" y="0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58" y="1"/>
                  </a:lnTo>
                  <a:lnTo>
                    <a:pt x="287" y="3"/>
                  </a:lnTo>
                  <a:lnTo>
                    <a:pt x="311" y="7"/>
                  </a:lnTo>
                  <a:lnTo>
                    <a:pt x="331" y="14"/>
                  </a:lnTo>
                  <a:lnTo>
                    <a:pt x="331" y="14"/>
                  </a:lnTo>
                  <a:lnTo>
                    <a:pt x="340" y="17"/>
                  </a:lnTo>
                  <a:lnTo>
                    <a:pt x="348" y="21"/>
                  </a:lnTo>
                  <a:lnTo>
                    <a:pt x="356" y="26"/>
                  </a:lnTo>
                  <a:lnTo>
                    <a:pt x="363" y="33"/>
                  </a:lnTo>
                  <a:lnTo>
                    <a:pt x="370" y="39"/>
                  </a:lnTo>
                  <a:lnTo>
                    <a:pt x="376" y="46"/>
                  </a:lnTo>
                  <a:lnTo>
                    <a:pt x="388" y="62"/>
                  </a:lnTo>
                  <a:lnTo>
                    <a:pt x="388" y="62"/>
                  </a:lnTo>
                  <a:lnTo>
                    <a:pt x="398" y="80"/>
                  </a:lnTo>
                  <a:lnTo>
                    <a:pt x="404" y="99"/>
                  </a:lnTo>
                  <a:lnTo>
                    <a:pt x="408" y="119"/>
                  </a:lnTo>
                  <a:lnTo>
                    <a:pt x="409" y="140"/>
                  </a:lnTo>
                  <a:lnTo>
                    <a:pt x="409" y="140"/>
                  </a:lnTo>
                  <a:lnTo>
                    <a:pt x="409" y="153"/>
                  </a:lnTo>
                  <a:lnTo>
                    <a:pt x="407" y="166"/>
                  </a:lnTo>
                  <a:lnTo>
                    <a:pt x="404" y="179"/>
                  </a:lnTo>
                  <a:lnTo>
                    <a:pt x="400" y="190"/>
                  </a:lnTo>
                  <a:lnTo>
                    <a:pt x="395" y="202"/>
                  </a:lnTo>
                  <a:lnTo>
                    <a:pt x="389" y="212"/>
                  </a:lnTo>
                  <a:lnTo>
                    <a:pt x="382" y="222"/>
                  </a:lnTo>
                  <a:lnTo>
                    <a:pt x="374" y="231"/>
                  </a:lnTo>
                  <a:lnTo>
                    <a:pt x="374" y="231"/>
                  </a:lnTo>
                  <a:lnTo>
                    <a:pt x="365" y="240"/>
                  </a:lnTo>
                  <a:lnTo>
                    <a:pt x="354" y="249"/>
                  </a:lnTo>
                  <a:lnTo>
                    <a:pt x="342" y="256"/>
                  </a:lnTo>
                  <a:lnTo>
                    <a:pt x="329" y="262"/>
                  </a:lnTo>
                  <a:lnTo>
                    <a:pt x="315" y="268"/>
                  </a:lnTo>
                  <a:lnTo>
                    <a:pt x="299" y="272"/>
                  </a:lnTo>
                  <a:lnTo>
                    <a:pt x="283" y="276"/>
                  </a:lnTo>
                  <a:lnTo>
                    <a:pt x="265" y="280"/>
                  </a:lnTo>
                  <a:lnTo>
                    <a:pt x="265" y="280"/>
                  </a:lnTo>
                  <a:lnTo>
                    <a:pt x="289" y="293"/>
                  </a:lnTo>
                  <a:lnTo>
                    <a:pt x="298" y="299"/>
                  </a:lnTo>
                  <a:lnTo>
                    <a:pt x="306" y="306"/>
                  </a:lnTo>
                  <a:lnTo>
                    <a:pt x="306" y="306"/>
                  </a:lnTo>
                  <a:lnTo>
                    <a:pt x="321" y="320"/>
                  </a:lnTo>
                  <a:lnTo>
                    <a:pt x="335" y="336"/>
                  </a:lnTo>
                  <a:lnTo>
                    <a:pt x="349" y="354"/>
                  </a:lnTo>
                  <a:lnTo>
                    <a:pt x="362" y="373"/>
                  </a:lnTo>
                  <a:lnTo>
                    <a:pt x="452" y="513"/>
                  </a:lnTo>
                  <a:lnTo>
                    <a:pt x="366" y="513"/>
                  </a:lnTo>
                  <a:lnTo>
                    <a:pt x="298" y="407"/>
                  </a:lnTo>
                  <a:lnTo>
                    <a:pt x="298" y="407"/>
                  </a:lnTo>
                  <a:lnTo>
                    <a:pt x="271" y="366"/>
                  </a:lnTo>
                  <a:lnTo>
                    <a:pt x="249" y="335"/>
                  </a:lnTo>
                  <a:lnTo>
                    <a:pt x="249" y="335"/>
                  </a:lnTo>
                  <a:lnTo>
                    <a:pt x="239" y="325"/>
                  </a:lnTo>
                  <a:lnTo>
                    <a:pt x="232" y="315"/>
                  </a:lnTo>
                  <a:lnTo>
                    <a:pt x="223" y="307"/>
                  </a:lnTo>
                  <a:lnTo>
                    <a:pt x="215" y="302"/>
                  </a:lnTo>
                  <a:lnTo>
                    <a:pt x="215" y="302"/>
                  </a:lnTo>
                  <a:lnTo>
                    <a:pt x="200" y="293"/>
                  </a:lnTo>
                  <a:lnTo>
                    <a:pt x="184" y="288"/>
                  </a:lnTo>
                  <a:lnTo>
                    <a:pt x="184" y="288"/>
                  </a:lnTo>
                  <a:lnTo>
                    <a:pt x="169" y="285"/>
                  </a:lnTo>
                  <a:lnTo>
                    <a:pt x="146" y="285"/>
                  </a:lnTo>
                  <a:lnTo>
                    <a:pt x="68" y="285"/>
                  </a:lnTo>
                  <a:lnTo>
                    <a:pt x="68" y="513"/>
                  </a:lnTo>
                  <a:lnTo>
                    <a:pt x="0" y="513"/>
                  </a:lnTo>
                  <a:close/>
                  <a:moveTo>
                    <a:pt x="68" y="226"/>
                  </a:moveTo>
                  <a:lnTo>
                    <a:pt x="214" y="226"/>
                  </a:lnTo>
                  <a:lnTo>
                    <a:pt x="214" y="226"/>
                  </a:lnTo>
                  <a:lnTo>
                    <a:pt x="235" y="226"/>
                  </a:lnTo>
                  <a:lnTo>
                    <a:pt x="255" y="224"/>
                  </a:lnTo>
                  <a:lnTo>
                    <a:pt x="271" y="221"/>
                  </a:lnTo>
                  <a:lnTo>
                    <a:pt x="285" y="217"/>
                  </a:lnTo>
                  <a:lnTo>
                    <a:pt x="285" y="217"/>
                  </a:lnTo>
                  <a:lnTo>
                    <a:pt x="298" y="211"/>
                  </a:lnTo>
                  <a:lnTo>
                    <a:pt x="310" y="204"/>
                  </a:lnTo>
                  <a:lnTo>
                    <a:pt x="319" y="195"/>
                  </a:lnTo>
                  <a:lnTo>
                    <a:pt x="326" y="185"/>
                  </a:lnTo>
                  <a:lnTo>
                    <a:pt x="326" y="185"/>
                  </a:lnTo>
                  <a:lnTo>
                    <a:pt x="331" y="175"/>
                  </a:lnTo>
                  <a:lnTo>
                    <a:pt x="336" y="163"/>
                  </a:lnTo>
                  <a:lnTo>
                    <a:pt x="339" y="152"/>
                  </a:lnTo>
                  <a:lnTo>
                    <a:pt x="339" y="140"/>
                  </a:lnTo>
                  <a:lnTo>
                    <a:pt x="339" y="140"/>
                  </a:lnTo>
                  <a:lnTo>
                    <a:pt x="339" y="131"/>
                  </a:lnTo>
                  <a:lnTo>
                    <a:pt x="338" y="122"/>
                  </a:lnTo>
                  <a:lnTo>
                    <a:pt x="335" y="115"/>
                  </a:lnTo>
                  <a:lnTo>
                    <a:pt x="333" y="107"/>
                  </a:lnTo>
                  <a:lnTo>
                    <a:pt x="329" y="99"/>
                  </a:lnTo>
                  <a:lnTo>
                    <a:pt x="325" y="93"/>
                  </a:lnTo>
                  <a:lnTo>
                    <a:pt x="320" y="87"/>
                  </a:lnTo>
                  <a:lnTo>
                    <a:pt x="313" y="80"/>
                  </a:lnTo>
                  <a:lnTo>
                    <a:pt x="313" y="80"/>
                  </a:lnTo>
                  <a:lnTo>
                    <a:pt x="306" y="74"/>
                  </a:lnTo>
                  <a:lnTo>
                    <a:pt x="298" y="70"/>
                  </a:lnTo>
                  <a:lnTo>
                    <a:pt x="289" y="66"/>
                  </a:lnTo>
                  <a:lnTo>
                    <a:pt x="279" y="62"/>
                  </a:lnTo>
                  <a:lnTo>
                    <a:pt x="269" y="60"/>
                  </a:lnTo>
                  <a:lnTo>
                    <a:pt x="256" y="58"/>
                  </a:lnTo>
                  <a:lnTo>
                    <a:pt x="243" y="57"/>
                  </a:lnTo>
                  <a:lnTo>
                    <a:pt x="229" y="56"/>
                  </a:lnTo>
                  <a:lnTo>
                    <a:pt x="68" y="56"/>
                  </a:lnTo>
                  <a:lnTo>
                    <a:pt x="68" y="2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" name="Freeform 608"/>
            <p:cNvSpPr>
              <a:spLocks noEditPoints="1"/>
            </p:cNvSpPr>
            <p:nvPr/>
          </p:nvSpPr>
          <p:spPr bwMode="auto">
            <a:xfrm>
              <a:off x="5011738" y="2408238"/>
              <a:ext cx="388938" cy="422275"/>
            </a:xfrm>
            <a:custGeom>
              <a:avLst/>
              <a:gdLst>
                <a:gd name="T0" fmla="*/ 1 w 491"/>
                <a:gd name="T1" fmla="*/ 242 h 531"/>
                <a:gd name="T2" fmla="*/ 18 w 491"/>
                <a:gd name="T3" fmla="*/ 158 h 531"/>
                <a:gd name="T4" fmla="*/ 53 w 491"/>
                <a:gd name="T5" fmla="*/ 90 h 531"/>
                <a:gd name="T6" fmla="*/ 87 w 491"/>
                <a:gd name="T7" fmla="*/ 55 h 531"/>
                <a:gd name="T8" fmla="*/ 147 w 491"/>
                <a:gd name="T9" fmla="*/ 17 h 531"/>
                <a:gd name="T10" fmla="*/ 220 w 491"/>
                <a:gd name="T11" fmla="*/ 1 h 531"/>
                <a:gd name="T12" fmla="*/ 264 w 491"/>
                <a:gd name="T13" fmla="*/ 0 h 531"/>
                <a:gd name="T14" fmla="*/ 314 w 491"/>
                <a:gd name="T15" fmla="*/ 9 h 531"/>
                <a:gd name="T16" fmla="*/ 360 w 491"/>
                <a:gd name="T17" fmla="*/ 25 h 531"/>
                <a:gd name="T18" fmla="*/ 388 w 491"/>
                <a:gd name="T19" fmla="*/ 43 h 531"/>
                <a:gd name="T20" fmla="*/ 425 w 491"/>
                <a:gd name="T21" fmla="*/ 74 h 531"/>
                <a:gd name="T22" fmla="*/ 453 w 491"/>
                <a:gd name="T23" fmla="*/ 114 h 531"/>
                <a:gd name="T24" fmla="*/ 468 w 491"/>
                <a:gd name="T25" fmla="*/ 144 h 531"/>
                <a:gd name="T26" fmla="*/ 484 w 491"/>
                <a:gd name="T27" fmla="*/ 193 h 531"/>
                <a:gd name="T28" fmla="*/ 490 w 491"/>
                <a:gd name="T29" fmla="*/ 247 h 531"/>
                <a:gd name="T30" fmla="*/ 490 w 491"/>
                <a:gd name="T31" fmla="*/ 285 h 531"/>
                <a:gd name="T32" fmla="*/ 484 w 491"/>
                <a:gd name="T33" fmla="*/ 340 h 531"/>
                <a:gd name="T34" fmla="*/ 467 w 491"/>
                <a:gd name="T35" fmla="*/ 390 h 531"/>
                <a:gd name="T36" fmla="*/ 452 w 491"/>
                <a:gd name="T37" fmla="*/ 421 h 531"/>
                <a:gd name="T38" fmla="*/ 421 w 491"/>
                <a:gd name="T39" fmla="*/ 461 h 531"/>
                <a:gd name="T40" fmla="*/ 384 w 491"/>
                <a:gd name="T41" fmla="*/ 491 h 531"/>
                <a:gd name="T42" fmla="*/ 356 w 491"/>
                <a:gd name="T43" fmla="*/ 507 h 531"/>
                <a:gd name="T44" fmla="*/ 311 w 491"/>
                <a:gd name="T45" fmla="*/ 523 h 531"/>
                <a:gd name="T46" fmla="*/ 262 w 491"/>
                <a:gd name="T47" fmla="*/ 530 h 531"/>
                <a:gd name="T48" fmla="*/ 228 w 491"/>
                <a:gd name="T49" fmla="*/ 530 h 531"/>
                <a:gd name="T50" fmla="*/ 177 w 491"/>
                <a:gd name="T51" fmla="*/ 522 h 531"/>
                <a:gd name="T52" fmla="*/ 131 w 491"/>
                <a:gd name="T53" fmla="*/ 504 h 531"/>
                <a:gd name="T54" fmla="*/ 102 w 491"/>
                <a:gd name="T55" fmla="*/ 486 h 531"/>
                <a:gd name="T56" fmla="*/ 67 w 491"/>
                <a:gd name="T57" fmla="*/ 454 h 531"/>
                <a:gd name="T58" fmla="*/ 37 w 491"/>
                <a:gd name="T59" fmla="*/ 414 h 531"/>
                <a:gd name="T60" fmla="*/ 23 w 491"/>
                <a:gd name="T61" fmla="*/ 385 h 531"/>
                <a:gd name="T62" fmla="*/ 8 w 491"/>
                <a:gd name="T63" fmla="*/ 338 h 531"/>
                <a:gd name="T64" fmla="*/ 1 w 491"/>
                <a:gd name="T65" fmla="*/ 289 h 531"/>
                <a:gd name="T66" fmla="*/ 71 w 491"/>
                <a:gd name="T67" fmla="*/ 274 h 531"/>
                <a:gd name="T68" fmla="*/ 74 w 491"/>
                <a:gd name="T69" fmla="*/ 317 h 531"/>
                <a:gd name="T70" fmla="*/ 90 w 491"/>
                <a:gd name="T71" fmla="*/ 373 h 531"/>
                <a:gd name="T72" fmla="*/ 120 w 491"/>
                <a:gd name="T73" fmla="*/ 420 h 531"/>
                <a:gd name="T74" fmla="*/ 147 w 491"/>
                <a:gd name="T75" fmla="*/ 443 h 531"/>
                <a:gd name="T76" fmla="*/ 192 w 491"/>
                <a:gd name="T77" fmla="*/ 466 h 531"/>
                <a:gd name="T78" fmla="*/ 246 w 491"/>
                <a:gd name="T79" fmla="*/ 472 h 531"/>
                <a:gd name="T80" fmla="*/ 282 w 491"/>
                <a:gd name="T81" fmla="*/ 470 h 531"/>
                <a:gd name="T82" fmla="*/ 330 w 491"/>
                <a:gd name="T83" fmla="*/ 452 h 531"/>
                <a:gd name="T84" fmla="*/ 371 w 491"/>
                <a:gd name="T85" fmla="*/ 418 h 531"/>
                <a:gd name="T86" fmla="*/ 393 w 491"/>
                <a:gd name="T87" fmla="*/ 389 h 531"/>
                <a:gd name="T88" fmla="*/ 415 w 491"/>
                <a:gd name="T89" fmla="*/ 334 h 531"/>
                <a:gd name="T90" fmla="*/ 421 w 491"/>
                <a:gd name="T91" fmla="*/ 266 h 531"/>
                <a:gd name="T92" fmla="*/ 416 w 491"/>
                <a:gd name="T93" fmla="*/ 207 h 531"/>
                <a:gd name="T94" fmla="*/ 400 w 491"/>
                <a:gd name="T95" fmla="*/ 156 h 531"/>
                <a:gd name="T96" fmla="*/ 388 w 491"/>
                <a:gd name="T97" fmla="*/ 134 h 531"/>
                <a:gd name="T98" fmla="*/ 366 w 491"/>
                <a:gd name="T99" fmla="*/ 106 h 531"/>
                <a:gd name="T100" fmla="*/ 338 w 491"/>
                <a:gd name="T101" fmla="*/ 84 h 531"/>
                <a:gd name="T102" fmla="*/ 317 w 491"/>
                <a:gd name="T103" fmla="*/ 73 h 531"/>
                <a:gd name="T104" fmla="*/ 283 w 491"/>
                <a:gd name="T105" fmla="*/ 62 h 531"/>
                <a:gd name="T106" fmla="*/ 247 w 491"/>
                <a:gd name="T107" fmla="*/ 58 h 531"/>
                <a:gd name="T108" fmla="*/ 211 w 491"/>
                <a:gd name="T109" fmla="*/ 61 h 531"/>
                <a:gd name="T110" fmla="*/ 164 w 491"/>
                <a:gd name="T111" fmla="*/ 78 h 531"/>
                <a:gd name="T112" fmla="*/ 123 w 491"/>
                <a:gd name="T113" fmla="*/ 107 h 531"/>
                <a:gd name="T114" fmla="*/ 100 w 491"/>
                <a:gd name="T115" fmla="*/ 137 h 531"/>
                <a:gd name="T116" fmla="*/ 78 w 491"/>
                <a:gd name="T117" fmla="*/ 195 h 531"/>
                <a:gd name="T118" fmla="*/ 71 w 491"/>
                <a:gd name="T119" fmla="*/ 274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91" h="531">
                  <a:moveTo>
                    <a:pt x="0" y="272"/>
                  </a:moveTo>
                  <a:lnTo>
                    <a:pt x="0" y="272"/>
                  </a:lnTo>
                  <a:lnTo>
                    <a:pt x="1" y="242"/>
                  </a:lnTo>
                  <a:lnTo>
                    <a:pt x="5" y="212"/>
                  </a:lnTo>
                  <a:lnTo>
                    <a:pt x="10" y="184"/>
                  </a:lnTo>
                  <a:lnTo>
                    <a:pt x="18" y="158"/>
                  </a:lnTo>
                  <a:lnTo>
                    <a:pt x="27" y="134"/>
                  </a:lnTo>
                  <a:lnTo>
                    <a:pt x="40" y="111"/>
                  </a:lnTo>
                  <a:lnTo>
                    <a:pt x="53" y="90"/>
                  </a:lnTo>
                  <a:lnTo>
                    <a:pt x="69" y="73"/>
                  </a:lnTo>
                  <a:lnTo>
                    <a:pt x="69" y="73"/>
                  </a:lnTo>
                  <a:lnTo>
                    <a:pt x="87" y="55"/>
                  </a:lnTo>
                  <a:lnTo>
                    <a:pt x="106" y="41"/>
                  </a:lnTo>
                  <a:lnTo>
                    <a:pt x="127" y="28"/>
                  </a:lnTo>
                  <a:lnTo>
                    <a:pt x="147" y="17"/>
                  </a:lnTo>
                  <a:lnTo>
                    <a:pt x="170" y="10"/>
                  </a:lnTo>
                  <a:lnTo>
                    <a:pt x="195" y="5"/>
                  </a:lnTo>
                  <a:lnTo>
                    <a:pt x="220" y="1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64" y="0"/>
                  </a:lnTo>
                  <a:lnTo>
                    <a:pt x="280" y="2"/>
                  </a:lnTo>
                  <a:lnTo>
                    <a:pt x="297" y="5"/>
                  </a:lnTo>
                  <a:lnTo>
                    <a:pt x="314" y="9"/>
                  </a:lnTo>
                  <a:lnTo>
                    <a:pt x="329" y="12"/>
                  </a:lnTo>
                  <a:lnTo>
                    <a:pt x="344" y="19"/>
                  </a:lnTo>
                  <a:lnTo>
                    <a:pt x="360" y="25"/>
                  </a:lnTo>
                  <a:lnTo>
                    <a:pt x="374" y="34"/>
                  </a:lnTo>
                  <a:lnTo>
                    <a:pt x="374" y="34"/>
                  </a:lnTo>
                  <a:lnTo>
                    <a:pt x="388" y="43"/>
                  </a:lnTo>
                  <a:lnTo>
                    <a:pt x="400" y="52"/>
                  </a:lnTo>
                  <a:lnTo>
                    <a:pt x="413" y="62"/>
                  </a:lnTo>
                  <a:lnTo>
                    <a:pt x="425" y="74"/>
                  </a:lnTo>
                  <a:lnTo>
                    <a:pt x="435" y="87"/>
                  </a:lnTo>
                  <a:lnTo>
                    <a:pt x="444" y="99"/>
                  </a:lnTo>
                  <a:lnTo>
                    <a:pt x="453" y="114"/>
                  </a:lnTo>
                  <a:lnTo>
                    <a:pt x="461" y="129"/>
                  </a:lnTo>
                  <a:lnTo>
                    <a:pt x="461" y="129"/>
                  </a:lnTo>
                  <a:lnTo>
                    <a:pt x="468" y="144"/>
                  </a:lnTo>
                  <a:lnTo>
                    <a:pt x="475" y="160"/>
                  </a:lnTo>
                  <a:lnTo>
                    <a:pt x="480" y="176"/>
                  </a:lnTo>
                  <a:lnTo>
                    <a:pt x="484" y="193"/>
                  </a:lnTo>
                  <a:lnTo>
                    <a:pt x="486" y="211"/>
                  </a:lnTo>
                  <a:lnTo>
                    <a:pt x="489" y="229"/>
                  </a:lnTo>
                  <a:lnTo>
                    <a:pt x="490" y="247"/>
                  </a:lnTo>
                  <a:lnTo>
                    <a:pt x="491" y="266"/>
                  </a:lnTo>
                  <a:lnTo>
                    <a:pt x="491" y="266"/>
                  </a:lnTo>
                  <a:lnTo>
                    <a:pt x="490" y="285"/>
                  </a:lnTo>
                  <a:lnTo>
                    <a:pt x="489" y="304"/>
                  </a:lnTo>
                  <a:lnTo>
                    <a:pt x="486" y="322"/>
                  </a:lnTo>
                  <a:lnTo>
                    <a:pt x="484" y="340"/>
                  </a:lnTo>
                  <a:lnTo>
                    <a:pt x="478" y="357"/>
                  </a:lnTo>
                  <a:lnTo>
                    <a:pt x="473" y="373"/>
                  </a:lnTo>
                  <a:lnTo>
                    <a:pt x="467" y="390"/>
                  </a:lnTo>
                  <a:lnTo>
                    <a:pt x="459" y="406"/>
                  </a:lnTo>
                  <a:lnTo>
                    <a:pt x="459" y="406"/>
                  </a:lnTo>
                  <a:lnTo>
                    <a:pt x="452" y="421"/>
                  </a:lnTo>
                  <a:lnTo>
                    <a:pt x="443" y="435"/>
                  </a:lnTo>
                  <a:lnTo>
                    <a:pt x="432" y="448"/>
                  </a:lnTo>
                  <a:lnTo>
                    <a:pt x="421" y="461"/>
                  </a:lnTo>
                  <a:lnTo>
                    <a:pt x="409" y="471"/>
                  </a:lnTo>
                  <a:lnTo>
                    <a:pt x="398" y="481"/>
                  </a:lnTo>
                  <a:lnTo>
                    <a:pt x="384" y="491"/>
                  </a:lnTo>
                  <a:lnTo>
                    <a:pt x="370" y="499"/>
                  </a:lnTo>
                  <a:lnTo>
                    <a:pt x="370" y="499"/>
                  </a:lnTo>
                  <a:lnTo>
                    <a:pt x="356" y="507"/>
                  </a:lnTo>
                  <a:lnTo>
                    <a:pt x="340" y="513"/>
                  </a:lnTo>
                  <a:lnTo>
                    <a:pt x="326" y="518"/>
                  </a:lnTo>
                  <a:lnTo>
                    <a:pt x="311" y="523"/>
                  </a:lnTo>
                  <a:lnTo>
                    <a:pt x="294" y="526"/>
                  </a:lnTo>
                  <a:lnTo>
                    <a:pt x="279" y="528"/>
                  </a:lnTo>
                  <a:lnTo>
                    <a:pt x="262" y="530"/>
                  </a:lnTo>
                  <a:lnTo>
                    <a:pt x="246" y="531"/>
                  </a:lnTo>
                  <a:lnTo>
                    <a:pt x="246" y="531"/>
                  </a:lnTo>
                  <a:lnTo>
                    <a:pt x="228" y="530"/>
                  </a:lnTo>
                  <a:lnTo>
                    <a:pt x="211" y="528"/>
                  </a:lnTo>
                  <a:lnTo>
                    <a:pt x="193" y="526"/>
                  </a:lnTo>
                  <a:lnTo>
                    <a:pt x="177" y="522"/>
                  </a:lnTo>
                  <a:lnTo>
                    <a:pt x="161" y="517"/>
                  </a:lnTo>
                  <a:lnTo>
                    <a:pt x="146" y="511"/>
                  </a:lnTo>
                  <a:lnTo>
                    <a:pt x="131" y="504"/>
                  </a:lnTo>
                  <a:lnTo>
                    <a:pt x="117" y="496"/>
                  </a:lnTo>
                  <a:lnTo>
                    <a:pt x="117" y="496"/>
                  </a:lnTo>
                  <a:lnTo>
                    <a:pt x="102" y="486"/>
                  </a:lnTo>
                  <a:lnTo>
                    <a:pt x="90" y="477"/>
                  </a:lnTo>
                  <a:lnTo>
                    <a:pt x="78" y="466"/>
                  </a:lnTo>
                  <a:lnTo>
                    <a:pt x="67" y="454"/>
                  </a:lnTo>
                  <a:lnTo>
                    <a:pt x="56" y="443"/>
                  </a:lnTo>
                  <a:lnTo>
                    <a:pt x="46" y="429"/>
                  </a:lnTo>
                  <a:lnTo>
                    <a:pt x="37" y="414"/>
                  </a:lnTo>
                  <a:lnTo>
                    <a:pt x="30" y="400"/>
                  </a:lnTo>
                  <a:lnTo>
                    <a:pt x="30" y="400"/>
                  </a:lnTo>
                  <a:lnTo>
                    <a:pt x="23" y="385"/>
                  </a:lnTo>
                  <a:lnTo>
                    <a:pt x="17" y="370"/>
                  </a:lnTo>
                  <a:lnTo>
                    <a:pt x="12" y="354"/>
                  </a:lnTo>
                  <a:lnTo>
                    <a:pt x="8" y="338"/>
                  </a:lnTo>
                  <a:lnTo>
                    <a:pt x="5" y="322"/>
                  </a:lnTo>
                  <a:lnTo>
                    <a:pt x="3" y="306"/>
                  </a:lnTo>
                  <a:lnTo>
                    <a:pt x="1" y="289"/>
                  </a:lnTo>
                  <a:lnTo>
                    <a:pt x="0" y="272"/>
                  </a:lnTo>
                  <a:lnTo>
                    <a:pt x="0" y="272"/>
                  </a:lnTo>
                  <a:close/>
                  <a:moveTo>
                    <a:pt x="71" y="274"/>
                  </a:moveTo>
                  <a:lnTo>
                    <a:pt x="71" y="274"/>
                  </a:lnTo>
                  <a:lnTo>
                    <a:pt x="72" y="295"/>
                  </a:lnTo>
                  <a:lnTo>
                    <a:pt x="74" y="317"/>
                  </a:lnTo>
                  <a:lnTo>
                    <a:pt x="78" y="338"/>
                  </a:lnTo>
                  <a:lnTo>
                    <a:pt x="83" y="356"/>
                  </a:lnTo>
                  <a:lnTo>
                    <a:pt x="90" y="373"/>
                  </a:lnTo>
                  <a:lnTo>
                    <a:pt x="99" y="390"/>
                  </a:lnTo>
                  <a:lnTo>
                    <a:pt x="109" y="406"/>
                  </a:lnTo>
                  <a:lnTo>
                    <a:pt x="120" y="420"/>
                  </a:lnTo>
                  <a:lnTo>
                    <a:pt x="120" y="420"/>
                  </a:lnTo>
                  <a:lnTo>
                    <a:pt x="133" y="432"/>
                  </a:lnTo>
                  <a:lnTo>
                    <a:pt x="147" y="443"/>
                  </a:lnTo>
                  <a:lnTo>
                    <a:pt x="161" y="452"/>
                  </a:lnTo>
                  <a:lnTo>
                    <a:pt x="177" y="459"/>
                  </a:lnTo>
                  <a:lnTo>
                    <a:pt x="192" y="466"/>
                  </a:lnTo>
                  <a:lnTo>
                    <a:pt x="210" y="470"/>
                  </a:lnTo>
                  <a:lnTo>
                    <a:pt x="227" y="472"/>
                  </a:lnTo>
                  <a:lnTo>
                    <a:pt x="246" y="472"/>
                  </a:lnTo>
                  <a:lnTo>
                    <a:pt x="246" y="472"/>
                  </a:lnTo>
                  <a:lnTo>
                    <a:pt x="264" y="472"/>
                  </a:lnTo>
                  <a:lnTo>
                    <a:pt x="282" y="470"/>
                  </a:lnTo>
                  <a:lnTo>
                    <a:pt x="299" y="466"/>
                  </a:lnTo>
                  <a:lnTo>
                    <a:pt x="315" y="459"/>
                  </a:lnTo>
                  <a:lnTo>
                    <a:pt x="330" y="452"/>
                  </a:lnTo>
                  <a:lnTo>
                    <a:pt x="345" y="443"/>
                  </a:lnTo>
                  <a:lnTo>
                    <a:pt x="358" y="431"/>
                  </a:lnTo>
                  <a:lnTo>
                    <a:pt x="371" y="418"/>
                  </a:lnTo>
                  <a:lnTo>
                    <a:pt x="371" y="418"/>
                  </a:lnTo>
                  <a:lnTo>
                    <a:pt x="383" y="404"/>
                  </a:lnTo>
                  <a:lnTo>
                    <a:pt x="393" y="389"/>
                  </a:lnTo>
                  <a:lnTo>
                    <a:pt x="402" y="372"/>
                  </a:lnTo>
                  <a:lnTo>
                    <a:pt x="408" y="353"/>
                  </a:lnTo>
                  <a:lnTo>
                    <a:pt x="415" y="334"/>
                  </a:lnTo>
                  <a:lnTo>
                    <a:pt x="418" y="312"/>
                  </a:lnTo>
                  <a:lnTo>
                    <a:pt x="420" y="290"/>
                  </a:lnTo>
                  <a:lnTo>
                    <a:pt x="421" y="266"/>
                  </a:lnTo>
                  <a:lnTo>
                    <a:pt x="421" y="266"/>
                  </a:lnTo>
                  <a:lnTo>
                    <a:pt x="420" y="235"/>
                  </a:lnTo>
                  <a:lnTo>
                    <a:pt x="416" y="207"/>
                  </a:lnTo>
                  <a:lnTo>
                    <a:pt x="409" y="180"/>
                  </a:lnTo>
                  <a:lnTo>
                    <a:pt x="404" y="169"/>
                  </a:lnTo>
                  <a:lnTo>
                    <a:pt x="400" y="156"/>
                  </a:lnTo>
                  <a:lnTo>
                    <a:pt x="400" y="156"/>
                  </a:lnTo>
                  <a:lnTo>
                    <a:pt x="394" y="146"/>
                  </a:lnTo>
                  <a:lnTo>
                    <a:pt x="388" y="134"/>
                  </a:lnTo>
                  <a:lnTo>
                    <a:pt x="381" y="124"/>
                  </a:lnTo>
                  <a:lnTo>
                    <a:pt x="374" y="115"/>
                  </a:lnTo>
                  <a:lnTo>
                    <a:pt x="366" y="106"/>
                  </a:lnTo>
                  <a:lnTo>
                    <a:pt x="357" y="98"/>
                  </a:lnTo>
                  <a:lnTo>
                    <a:pt x="348" y="90"/>
                  </a:lnTo>
                  <a:lnTo>
                    <a:pt x="338" y="84"/>
                  </a:lnTo>
                  <a:lnTo>
                    <a:pt x="338" y="84"/>
                  </a:lnTo>
                  <a:lnTo>
                    <a:pt x="328" y="78"/>
                  </a:lnTo>
                  <a:lnTo>
                    <a:pt x="317" y="73"/>
                  </a:lnTo>
                  <a:lnTo>
                    <a:pt x="306" y="69"/>
                  </a:lnTo>
                  <a:lnTo>
                    <a:pt x="294" y="65"/>
                  </a:lnTo>
                  <a:lnTo>
                    <a:pt x="283" y="62"/>
                  </a:lnTo>
                  <a:lnTo>
                    <a:pt x="271" y="60"/>
                  </a:lnTo>
                  <a:lnTo>
                    <a:pt x="259" y="58"/>
                  </a:lnTo>
                  <a:lnTo>
                    <a:pt x="247" y="58"/>
                  </a:lnTo>
                  <a:lnTo>
                    <a:pt x="247" y="58"/>
                  </a:lnTo>
                  <a:lnTo>
                    <a:pt x="229" y="58"/>
                  </a:lnTo>
                  <a:lnTo>
                    <a:pt x="211" y="61"/>
                  </a:lnTo>
                  <a:lnTo>
                    <a:pt x="196" y="65"/>
                  </a:lnTo>
                  <a:lnTo>
                    <a:pt x="179" y="70"/>
                  </a:lnTo>
                  <a:lnTo>
                    <a:pt x="164" y="78"/>
                  </a:lnTo>
                  <a:lnTo>
                    <a:pt x="150" y="85"/>
                  </a:lnTo>
                  <a:lnTo>
                    <a:pt x="136" y="96"/>
                  </a:lnTo>
                  <a:lnTo>
                    <a:pt x="123" y="107"/>
                  </a:lnTo>
                  <a:lnTo>
                    <a:pt x="123" y="107"/>
                  </a:lnTo>
                  <a:lnTo>
                    <a:pt x="110" y="121"/>
                  </a:lnTo>
                  <a:lnTo>
                    <a:pt x="100" y="137"/>
                  </a:lnTo>
                  <a:lnTo>
                    <a:pt x="91" y="155"/>
                  </a:lnTo>
                  <a:lnTo>
                    <a:pt x="83" y="174"/>
                  </a:lnTo>
                  <a:lnTo>
                    <a:pt x="78" y="195"/>
                  </a:lnTo>
                  <a:lnTo>
                    <a:pt x="74" y="220"/>
                  </a:lnTo>
                  <a:lnTo>
                    <a:pt x="72" y="245"/>
                  </a:lnTo>
                  <a:lnTo>
                    <a:pt x="71" y="274"/>
                  </a:lnTo>
                  <a:lnTo>
                    <a:pt x="71" y="2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" name="Freeform 609"/>
            <p:cNvSpPr>
              <a:spLocks/>
            </p:cNvSpPr>
            <p:nvPr/>
          </p:nvSpPr>
          <p:spPr bwMode="auto">
            <a:xfrm>
              <a:off x="5459413" y="2416176"/>
              <a:ext cx="320675" cy="414338"/>
            </a:xfrm>
            <a:custGeom>
              <a:avLst/>
              <a:gdLst>
                <a:gd name="T0" fmla="*/ 403 w 403"/>
                <a:gd name="T1" fmla="*/ 0 h 522"/>
                <a:gd name="T2" fmla="*/ 403 w 403"/>
                <a:gd name="T3" fmla="*/ 297 h 522"/>
                <a:gd name="T4" fmla="*/ 398 w 403"/>
                <a:gd name="T5" fmla="*/ 366 h 522"/>
                <a:gd name="T6" fmla="*/ 389 w 403"/>
                <a:gd name="T7" fmla="*/ 407 h 522"/>
                <a:gd name="T8" fmla="*/ 385 w 403"/>
                <a:gd name="T9" fmla="*/ 420 h 522"/>
                <a:gd name="T10" fmla="*/ 375 w 403"/>
                <a:gd name="T11" fmla="*/ 441 h 522"/>
                <a:gd name="T12" fmla="*/ 361 w 403"/>
                <a:gd name="T13" fmla="*/ 461 h 522"/>
                <a:gd name="T14" fmla="*/ 343 w 403"/>
                <a:gd name="T15" fmla="*/ 478 h 522"/>
                <a:gd name="T16" fmla="*/ 323 w 403"/>
                <a:gd name="T17" fmla="*/ 494 h 522"/>
                <a:gd name="T18" fmla="*/ 311 w 403"/>
                <a:gd name="T19" fmla="*/ 500 h 522"/>
                <a:gd name="T20" fmla="*/ 284 w 403"/>
                <a:gd name="T21" fmla="*/ 510 h 522"/>
                <a:gd name="T22" fmla="*/ 255 w 403"/>
                <a:gd name="T23" fmla="*/ 518 h 522"/>
                <a:gd name="T24" fmla="*/ 220 w 403"/>
                <a:gd name="T25" fmla="*/ 522 h 522"/>
                <a:gd name="T26" fmla="*/ 202 w 403"/>
                <a:gd name="T27" fmla="*/ 522 h 522"/>
                <a:gd name="T28" fmla="*/ 168 w 403"/>
                <a:gd name="T29" fmla="*/ 521 h 522"/>
                <a:gd name="T30" fmla="*/ 137 w 403"/>
                <a:gd name="T31" fmla="*/ 516 h 522"/>
                <a:gd name="T32" fmla="*/ 109 w 403"/>
                <a:gd name="T33" fmla="*/ 508 h 522"/>
                <a:gd name="T34" fmla="*/ 85 w 403"/>
                <a:gd name="T35" fmla="*/ 496 h 522"/>
                <a:gd name="T36" fmla="*/ 73 w 403"/>
                <a:gd name="T37" fmla="*/ 490 h 522"/>
                <a:gd name="T38" fmla="*/ 54 w 403"/>
                <a:gd name="T39" fmla="*/ 475 h 522"/>
                <a:gd name="T40" fmla="*/ 38 w 403"/>
                <a:gd name="T41" fmla="*/ 457 h 522"/>
                <a:gd name="T42" fmla="*/ 25 w 403"/>
                <a:gd name="T43" fmla="*/ 436 h 522"/>
                <a:gd name="T44" fmla="*/ 20 w 403"/>
                <a:gd name="T45" fmla="*/ 425 h 522"/>
                <a:gd name="T46" fmla="*/ 11 w 403"/>
                <a:gd name="T47" fmla="*/ 399 h 522"/>
                <a:gd name="T48" fmla="*/ 4 w 403"/>
                <a:gd name="T49" fmla="*/ 370 h 522"/>
                <a:gd name="T50" fmla="*/ 0 w 403"/>
                <a:gd name="T51" fmla="*/ 297 h 522"/>
                <a:gd name="T52" fmla="*/ 68 w 403"/>
                <a:gd name="T53" fmla="*/ 0 h 522"/>
                <a:gd name="T54" fmla="*/ 68 w 403"/>
                <a:gd name="T55" fmla="*/ 295 h 522"/>
                <a:gd name="T56" fmla="*/ 71 w 403"/>
                <a:gd name="T57" fmla="*/ 354 h 522"/>
                <a:gd name="T58" fmla="*/ 80 w 403"/>
                <a:gd name="T59" fmla="*/ 394 h 522"/>
                <a:gd name="T60" fmla="*/ 87 w 403"/>
                <a:gd name="T61" fmla="*/ 409 h 522"/>
                <a:gd name="T62" fmla="*/ 109 w 403"/>
                <a:gd name="T63" fmla="*/ 434 h 522"/>
                <a:gd name="T64" fmla="*/ 123 w 403"/>
                <a:gd name="T65" fmla="*/ 444 h 522"/>
                <a:gd name="T66" fmla="*/ 156 w 403"/>
                <a:gd name="T67" fmla="*/ 457 h 522"/>
                <a:gd name="T68" fmla="*/ 197 w 403"/>
                <a:gd name="T69" fmla="*/ 461 h 522"/>
                <a:gd name="T70" fmla="*/ 215 w 403"/>
                <a:gd name="T71" fmla="*/ 461 h 522"/>
                <a:gd name="T72" fmla="*/ 247 w 403"/>
                <a:gd name="T73" fmla="*/ 455 h 522"/>
                <a:gd name="T74" fmla="*/ 274 w 403"/>
                <a:gd name="T75" fmla="*/ 448 h 522"/>
                <a:gd name="T76" fmla="*/ 295 w 403"/>
                <a:gd name="T77" fmla="*/ 435 h 522"/>
                <a:gd name="T78" fmla="*/ 304 w 403"/>
                <a:gd name="T79" fmla="*/ 426 h 522"/>
                <a:gd name="T80" fmla="*/ 318 w 403"/>
                <a:gd name="T81" fmla="*/ 405 h 522"/>
                <a:gd name="T82" fmla="*/ 328 w 403"/>
                <a:gd name="T83" fmla="*/ 377 h 522"/>
                <a:gd name="T84" fmla="*/ 333 w 403"/>
                <a:gd name="T85" fmla="*/ 340 h 522"/>
                <a:gd name="T86" fmla="*/ 335 w 403"/>
                <a:gd name="T87" fmla="*/ 295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3" h="522">
                  <a:moveTo>
                    <a:pt x="335" y="0"/>
                  </a:moveTo>
                  <a:lnTo>
                    <a:pt x="403" y="0"/>
                  </a:lnTo>
                  <a:lnTo>
                    <a:pt x="403" y="297"/>
                  </a:lnTo>
                  <a:lnTo>
                    <a:pt x="403" y="297"/>
                  </a:lnTo>
                  <a:lnTo>
                    <a:pt x="402" y="332"/>
                  </a:lnTo>
                  <a:lnTo>
                    <a:pt x="398" y="366"/>
                  </a:lnTo>
                  <a:lnTo>
                    <a:pt x="393" y="394"/>
                  </a:lnTo>
                  <a:lnTo>
                    <a:pt x="389" y="407"/>
                  </a:lnTo>
                  <a:lnTo>
                    <a:pt x="385" y="420"/>
                  </a:lnTo>
                  <a:lnTo>
                    <a:pt x="385" y="420"/>
                  </a:lnTo>
                  <a:lnTo>
                    <a:pt x="380" y="430"/>
                  </a:lnTo>
                  <a:lnTo>
                    <a:pt x="375" y="441"/>
                  </a:lnTo>
                  <a:lnTo>
                    <a:pt x="369" y="452"/>
                  </a:lnTo>
                  <a:lnTo>
                    <a:pt x="361" y="461"/>
                  </a:lnTo>
                  <a:lnTo>
                    <a:pt x="353" y="469"/>
                  </a:lnTo>
                  <a:lnTo>
                    <a:pt x="343" y="478"/>
                  </a:lnTo>
                  <a:lnTo>
                    <a:pt x="333" y="486"/>
                  </a:lnTo>
                  <a:lnTo>
                    <a:pt x="323" y="494"/>
                  </a:lnTo>
                  <a:lnTo>
                    <a:pt x="323" y="494"/>
                  </a:lnTo>
                  <a:lnTo>
                    <a:pt x="311" y="500"/>
                  </a:lnTo>
                  <a:lnTo>
                    <a:pt x="298" y="505"/>
                  </a:lnTo>
                  <a:lnTo>
                    <a:pt x="284" y="510"/>
                  </a:lnTo>
                  <a:lnTo>
                    <a:pt x="270" y="514"/>
                  </a:lnTo>
                  <a:lnTo>
                    <a:pt x="255" y="518"/>
                  </a:lnTo>
                  <a:lnTo>
                    <a:pt x="238" y="519"/>
                  </a:lnTo>
                  <a:lnTo>
                    <a:pt x="220" y="522"/>
                  </a:lnTo>
                  <a:lnTo>
                    <a:pt x="202" y="522"/>
                  </a:lnTo>
                  <a:lnTo>
                    <a:pt x="202" y="522"/>
                  </a:lnTo>
                  <a:lnTo>
                    <a:pt x="185" y="522"/>
                  </a:lnTo>
                  <a:lnTo>
                    <a:pt x="168" y="521"/>
                  </a:lnTo>
                  <a:lnTo>
                    <a:pt x="153" y="518"/>
                  </a:lnTo>
                  <a:lnTo>
                    <a:pt x="137" y="516"/>
                  </a:lnTo>
                  <a:lnTo>
                    <a:pt x="123" y="512"/>
                  </a:lnTo>
                  <a:lnTo>
                    <a:pt x="109" y="508"/>
                  </a:lnTo>
                  <a:lnTo>
                    <a:pt x="96" y="503"/>
                  </a:lnTo>
                  <a:lnTo>
                    <a:pt x="85" y="496"/>
                  </a:lnTo>
                  <a:lnTo>
                    <a:pt x="85" y="496"/>
                  </a:lnTo>
                  <a:lnTo>
                    <a:pt x="73" y="490"/>
                  </a:lnTo>
                  <a:lnTo>
                    <a:pt x="63" y="484"/>
                  </a:lnTo>
                  <a:lnTo>
                    <a:pt x="54" y="475"/>
                  </a:lnTo>
                  <a:lnTo>
                    <a:pt x="45" y="467"/>
                  </a:lnTo>
                  <a:lnTo>
                    <a:pt x="38" y="457"/>
                  </a:lnTo>
                  <a:lnTo>
                    <a:pt x="31" y="448"/>
                  </a:lnTo>
                  <a:lnTo>
                    <a:pt x="25" y="436"/>
                  </a:lnTo>
                  <a:lnTo>
                    <a:pt x="20" y="425"/>
                  </a:lnTo>
                  <a:lnTo>
                    <a:pt x="20" y="425"/>
                  </a:lnTo>
                  <a:lnTo>
                    <a:pt x="15" y="413"/>
                  </a:lnTo>
                  <a:lnTo>
                    <a:pt x="11" y="399"/>
                  </a:lnTo>
                  <a:lnTo>
                    <a:pt x="8" y="385"/>
                  </a:lnTo>
                  <a:lnTo>
                    <a:pt x="4" y="370"/>
                  </a:lnTo>
                  <a:lnTo>
                    <a:pt x="2" y="335"/>
                  </a:lnTo>
                  <a:lnTo>
                    <a:pt x="0" y="29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295"/>
                  </a:lnTo>
                  <a:lnTo>
                    <a:pt x="68" y="295"/>
                  </a:lnTo>
                  <a:lnTo>
                    <a:pt x="68" y="327"/>
                  </a:lnTo>
                  <a:lnTo>
                    <a:pt x="71" y="354"/>
                  </a:lnTo>
                  <a:lnTo>
                    <a:pt x="75" y="376"/>
                  </a:lnTo>
                  <a:lnTo>
                    <a:pt x="80" y="394"/>
                  </a:lnTo>
                  <a:lnTo>
                    <a:pt x="80" y="394"/>
                  </a:lnTo>
                  <a:lnTo>
                    <a:pt x="87" y="409"/>
                  </a:lnTo>
                  <a:lnTo>
                    <a:pt x="98" y="422"/>
                  </a:lnTo>
                  <a:lnTo>
                    <a:pt x="109" y="434"/>
                  </a:lnTo>
                  <a:lnTo>
                    <a:pt x="123" y="444"/>
                  </a:lnTo>
                  <a:lnTo>
                    <a:pt x="123" y="444"/>
                  </a:lnTo>
                  <a:lnTo>
                    <a:pt x="139" y="450"/>
                  </a:lnTo>
                  <a:lnTo>
                    <a:pt x="156" y="457"/>
                  </a:lnTo>
                  <a:lnTo>
                    <a:pt x="176" y="459"/>
                  </a:lnTo>
                  <a:lnTo>
                    <a:pt x="197" y="461"/>
                  </a:lnTo>
                  <a:lnTo>
                    <a:pt x="197" y="461"/>
                  </a:lnTo>
                  <a:lnTo>
                    <a:pt x="215" y="461"/>
                  </a:lnTo>
                  <a:lnTo>
                    <a:pt x="232" y="458"/>
                  </a:lnTo>
                  <a:lnTo>
                    <a:pt x="247" y="455"/>
                  </a:lnTo>
                  <a:lnTo>
                    <a:pt x="261" y="452"/>
                  </a:lnTo>
                  <a:lnTo>
                    <a:pt x="274" y="448"/>
                  </a:lnTo>
                  <a:lnTo>
                    <a:pt x="284" y="441"/>
                  </a:lnTo>
                  <a:lnTo>
                    <a:pt x="295" y="435"/>
                  </a:lnTo>
                  <a:lnTo>
                    <a:pt x="304" y="426"/>
                  </a:lnTo>
                  <a:lnTo>
                    <a:pt x="304" y="426"/>
                  </a:lnTo>
                  <a:lnTo>
                    <a:pt x="311" y="417"/>
                  </a:lnTo>
                  <a:lnTo>
                    <a:pt x="318" y="405"/>
                  </a:lnTo>
                  <a:lnTo>
                    <a:pt x="323" y="393"/>
                  </a:lnTo>
                  <a:lnTo>
                    <a:pt x="328" y="377"/>
                  </a:lnTo>
                  <a:lnTo>
                    <a:pt x="330" y="359"/>
                  </a:lnTo>
                  <a:lnTo>
                    <a:pt x="333" y="340"/>
                  </a:lnTo>
                  <a:lnTo>
                    <a:pt x="334" y="320"/>
                  </a:lnTo>
                  <a:lnTo>
                    <a:pt x="335" y="295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" name="Freeform 610"/>
            <p:cNvSpPr>
              <a:spLocks noEditPoints="1"/>
            </p:cNvSpPr>
            <p:nvPr/>
          </p:nvSpPr>
          <p:spPr bwMode="auto">
            <a:xfrm>
              <a:off x="5859463" y="2416176"/>
              <a:ext cx="311150" cy="407988"/>
            </a:xfrm>
            <a:custGeom>
              <a:avLst/>
              <a:gdLst>
                <a:gd name="T0" fmla="*/ 0 w 392"/>
                <a:gd name="T1" fmla="*/ 0 h 513"/>
                <a:gd name="T2" fmla="*/ 193 w 392"/>
                <a:gd name="T3" fmla="*/ 0 h 513"/>
                <a:gd name="T4" fmla="*/ 256 w 392"/>
                <a:gd name="T5" fmla="*/ 2 h 513"/>
                <a:gd name="T6" fmla="*/ 271 w 392"/>
                <a:gd name="T7" fmla="*/ 5 h 513"/>
                <a:gd name="T8" fmla="*/ 306 w 392"/>
                <a:gd name="T9" fmla="*/ 14 h 513"/>
                <a:gd name="T10" fmla="*/ 334 w 392"/>
                <a:gd name="T11" fmla="*/ 29 h 513"/>
                <a:gd name="T12" fmla="*/ 347 w 392"/>
                <a:gd name="T13" fmla="*/ 38 h 513"/>
                <a:gd name="T14" fmla="*/ 367 w 392"/>
                <a:gd name="T15" fmla="*/ 64 h 513"/>
                <a:gd name="T16" fmla="*/ 376 w 392"/>
                <a:gd name="T17" fmla="*/ 78 h 513"/>
                <a:gd name="T18" fmla="*/ 388 w 392"/>
                <a:gd name="T19" fmla="*/ 112 h 513"/>
                <a:gd name="T20" fmla="*/ 392 w 392"/>
                <a:gd name="T21" fmla="*/ 148 h 513"/>
                <a:gd name="T22" fmla="*/ 390 w 392"/>
                <a:gd name="T23" fmla="*/ 165 h 513"/>
                <a:gd name="T24" fmla="*/ 385 w 392"/>
                <a:gd name="T25" fmla="*/ 194 h 513"/>
                <a:gd name="T26" fmla="*/ 375 w 392"/>
                <a:gd name="T27" fmla="*/ 222 h 513"/>
                <a:gd name="T28" fmla="*/ 360 w 392"/>
                <a:gd name="T29" fmla="*/ 248 h 513"/>
                <a:gd name="T30" fmla="*/ 349 w 392"/>
                <a:gd name="T31" fmla="*/ 259 h 513"/>
                <a:gd name="T32" fmla="*/ 325 w 392"/>
                <a:gd name="T33" fmla="*/ 279 h 513"/>
                <a:gd name="T34" fmla="*/ 292 w 392"/>
                <a:gd name="T35" fmla="*/ 293 h 513"/>
                <a:gd name="T36" fmla="*/ 250 w 392"/>
                <a:gd name="T37" fmla="*/ 302 h 513"/>
                <a:gd name="T38" fmla="*/ 200 w 392"/>
                <a:gd name="T39" fmla="*/ 304 h 513"/>
                <a:gd name="T40" fmla="*/ 68 w 392"/>
                <a:gd name="T41" fmla="*/ 513 h 513"/>
                <a:gd name="T42" fmla="*/ 68 w 392"/>
                <a:gd name="T43" fmla="*/ 244 h 513"/>
                <a:gd name="T44" fmla="*/ 200 w 392"/>
                <a:gd name="T45" fmla="*/ 244 h 513"/>
                <a:gd name="T46" fmla="*/ 231 w 392"/>
                <a:gd name="T47" fmla="*/ 243 h 513"/>
                <a:gd name="T48" fmla="*/ 256 w 392"/>
                <a:gd name="T49" fmla="*/ 238 h 513"/>
                <a:gd name="T50" fmla="*/ 278 w 392"/>
                <a:gd name="T51" fmla="*/ 230 h 513"/>
                <a:gd name="T52" fmla="*/ 293 w 392"/>
                <a:gd name="T53" fmla="*/ 220 h 513"/>
                <a:gd name="T54" fmla="*/ 301 w 392"/>
                <a:gd name="T55" fmla="*/ 213 h 513"/>
                <a:gd name="T56" fmla="*/ 311 w 392"/>
                <a:gd name="T57" fmla="*/ 198 h 513"/>
                <a:gd name="T58" fmla="*/ 317 w 392"/>
                <a:gd name="T59" fmla="*/ 181 h 513"/>
                <a:gd name="T60" fmla="*/ 321 w 392"/>
                <a:gd name="T61" fmla="*/ 161 h 513"/>
                <a:gd name="T62" fmla="*/ 321 w 392"/>
                <a:gd name="T63" fmla="*/ 151 h 513"/>
                <a:gd name="T64" fmla="*/ 317 w 392"/>
                <a:gd name="T65" fmla="*/ 120 h 513"/>
                <a:gd name="T66" fmla="*/ 305 w 392"/>
                <a:gd name="T67" fmla="*/ 96 h 513"/>
                <a:gd name="T68" fmla="*/ 297 w 392"/>
                <a:gd name="T69" fmla="*/ 84 h 513"/>
                <a:gd name="T70" fmla="*/ 275 w 392"/>
                <a:gd name="T71" fmla="*/ 70 h 513"/>
                <a:gd name="T72" fmla="*/ 262 w 392"/>
                <a:gd name="T73" fmla="*/ 65 h 513"/>
                <a:gd name="T74" fmla="*/ 238 w 392"/>
                <a:gd name="T75" fmla="*/ 61 h 513"/>
                <a:gd name="T76" fmla="*/ 68 w 392"/>
                <a:gd name="T77" fmla="*/ 6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2" h="513">
                  <a:moveTo>
                    <a:pt x="0" y="513"/>
                  </a:moveTo>
                  <a:lnTo>
                    <a:pt x="0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238" y="1"/>
                  </a:lnTo>
                  <a:lnTo>
                    <a:pt x="256" y="2"/>
                  </a:lnTo>
                  <a:lnTo>
                    <a:pt x="271" y="5"/>
                  </a:lnTo>
                  <a:lnTo>
                    <a:pt x="271" y="5"/>
                  </a:lnTo>
                  <a:lnTo>
                    <a:pt x="289" y="8"/>
                  </a:lnTo>
                  <a:lnTo>
                    <a:pt x="306" y="14"/>
                  </a:lnTo>
                  <a:lnTo>
                    <a:pt x="321" y="20"/>
                  </a:lnTo>
                  <a:lnTo>
                    <a:pt x="334" y="29"/>
                  </a:lnTo>
                  <a:lnTo>
                    <a:pt x="334" y="29"/>
                  </a:lnTo>
                  <a:lnTo>
                    <a:pt x="347" y="38"/>
                  </a:lnTo>
                  <a:lnTo>
                    <a:pt x="357" y="49"/>
                  </a:lnTo>
                  <a:lnTo>
                    <a:pt x="367" y="64"/>
                  </a:lnTo>
                  <a:lnTo>
                    <a:pt x="376" y="78"/>
                  </a:lnTo>
                  <a:lnTo>
                    <a:pt x="376" y="78"/>
                  </a:lnTo>
                  <a:lnTo>
                    <a:pt x="383" y="94"/>
                  </a:lnTo>
                  <a:lnTo>
                    <a:pt x="388" y="112"/>
                  </a:lnTo>
                  <a:lnTo>
                    <a:pt x="390" y="130"/>
                  </a:lnTo>
                  <a:lnTo>
                    <a:pt x="392" y="148"/>
                  </a:lnTo>
                  <a:lnTo>
                    <a:pt x="392" y="148"/>
                  </a:lnTo>
                  <a:lnTo>
                    <a:pt x="390" y="165"/>
                  </a:lnTo>
                  <a:lnTo>
                    <a:pt x="389" y="180"/>
                  </a:lnTo>
                  <a:lnTo>
                    <a:pt x="385" y="194"/>
                  </a:lnTo>
                  <a:lnTo>
                    <a:pt x="381" y="208"/>
                  </a:lnTo>
                  <a:lnTo>
                    <a:pt x="375" y="222"/>
                  </a:lnTo>
                  <a:lnTo>
                    <a:pt x="367" y="235"/>
                  </a:lnTo>
                  <a:lnTo>
                    <a:pt x="360" y="248"/>
                  </a:lnTo>
                  <a:lnTo>
                    <a:pt x="349" y="259"/>
                  </a:lnTo>
                  <a:lnTo>
                    <a:pt x="349" y="259"/>
                  </a:lnTo>
                  <a:lnTo>
                    <a:pt x="338" y="270"/>
                  </a:lnTo>
                  <a:lnTo>
                    <a:pt x="325" y="279"/>
                  </a:lnTo>
                  <a:lnTo>
                    <a:pt x="309" y="286"/>
                  </a:lnTo>
                  <a:lnTo>
                    <a:pt x="292" y="293"/>
                  </a:lnTo>
                  <a:lnTo>
                    <a:pt x="271" y="298"/>
                  </a:lnTo>
                  <a:lnTo>
                    <a:pt x="250" y="302"/>
                  </a:lnTo>
                  <a:lnTo>
                    <a:pt x="225" y="303"/>
                  </a:lnTo>
                  <a:lnTo>
                    <a:pt x="200" y="304"/>
                  </a:lnTo>
                  <a:lnTo>
                    <a:pt x="68" y="304"/>
                  </a:lnTo>
                  <a:lnTo>
                    <a:pt x="68" y="513"/>
                  </a:lnTo>
                  <a:lnTo>
                    <a:pt x="0" y="513"/>
                  </a:lnTo>
                  <a:close/>
                  <a:moveTo>
                    <a:pt x="68" y="244"/>
                  </a:moveTo>
                  <a:lnTo>
                    <a:pt x="200" y="244"/>
                  </a:lnTo>
                  <a:lnTo>
                    <a:pt x="200" y="244"/>
                  </a:lnTo>
                  <a:lnTo>
                    <a:pt x="216" y="243"/>
                  </a:lnTo>
                  <a:lnTo>
                    <a:pt x="231" y="243"/>
                  </a:lnTo>
                  <a:lnTo>
                    <a:pt x="245" y="240"/>
                  </a:lnTo>
                  <a:lnTo>
                    <a:pt x="256" y="238"/>
                  </a:lnTo>
                  <a:lnTo>
                    <a:pt x="268" y="234"/>
                  </a:lnTo>
                  <a:lnTo>
                    <a:pt x="278" y="230"/>
                  </a:lnTo>
                  <a:lnTo>
                    <a:pt x="287" y="225"/>
                  </a:lnTo>
                  <a:lnTo>
                    <a:pt x="293" y="220"/>
                  </a:lnTo>
                  <a:lnTo>
                    <a:pt x="293" y="220"/>
                  </a:lnTo>
                  <a:lnTo>
                    <a:pt x="301" y="213"/>
                  </a:lnTo>
                  <a:lnTo>
                    <a:pt x="306" y="206"/>
                  </a:lnTo>
                  <a:lnTo>
                    <a:pt x="311" y="198"/>
                  </a:lnTo>
                  <a:lnTo>
                    <a:pt x="315" y="190"/>
                  </a:lnTo>
                  <a:lnTo>
                    <a:pt x="317" y="181"/>
                  </a:lnTo>
                  <a:lnTo>
                    <a:pt x="320" y="171"/>
                  </a:lnTo>
                  <a:lnTo>
                    <a:pt x="321" y="161"/>
                  </a:lnTo>
                  <a:lnTo>
                    <a:pt x="321" y="151"/>
                  </a:lnTo>
                  <a:lnTo>
                    <a:pt x="321" y="151"/>
                  </a:lnTo>
                  <a:lnTo>
                    <a:pt x="320" y="135"/>
                  </a:lnTo>
                  <a:lnTo>
                    <a:pt x="317" y="120"/>
                  </a:lnTo>
                  <a:lnTo>
                    <a:pt x="312" y="107"/>
                  </a:lnTo>
                  <a:lnTo>
                    <a:pt x="305" y="96"/>
                  </a:lnTo>
                  <a:lnTo>
                    <a:pt x="305" y="96"/>
                  </a:lnTo>
                  <a:lnTo>
                    <a:pt x="297" y="84"/>
                  </a:lnTo>
                  <a:lnTo>
                    <a:pt x="287" y="76"/>
                  </a:lnTo>
                  <a:lnTo>
                    <a:pt x="275" y="70"/>
                  </a:lnTo>
                  <a:lnTo>
                    <a:pt x="262" y="65"/>
                  </a:lnTo>
                  <a:lnTo>
                    <a:pt x="262" y="65"/>
                  </a:lnTo>
                  <a:lnTo>
                    <a:pt x="252" y="62"/>
                  </a:lnTo>
                  <a:lnTo>
                    <a:pt x="238" y="61"/>
                  </a:lnTo>
                  <a:lnTo>
                    <a:pt x="199" y="60"/>
                  </a:lnTo>
                  <a:lnTo>
                    <a:pt x="68" y="60"/>
                  </a:lnTo>
                  <a:lnTo>
                    <a:pt x="68" y="2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" name="Freeform 611"/>
            <p:cNvSpPr>
              <a:spLocks/>
            </p:cNvSpPr>
            <p:nvPr/>
          </p:nvSpPr>
          <p:spPr bwMode="auto">
            <a:xfrm>
              <a:off x="6219825" y="2416176"/>
              <a:ext cx="303213" cy="407988"/>
            </a:xfrm>
            <a:custGeom>
              <a:avLst/>
              <a:gdLst>
                <a:gd name="T0" fmla="*/ 0 w 383"/>
                <a:gd name="T1" fmla="*/ 513 h 513"/>
                <a:gd name="T2" fmla="*/ 0 w 383"/>
                <a:gd name="T3" fmla="*/ 0 h 513"/>
                <a:gd name="T4" fmla="*/ 370 w 383"/>
                <a:gd name="T5" fmla="*/ 0 h 513"/>
                <a:gd name="T6" fmla="*/ 370 w 383"/>
                <a:gd name="T7" fmla="*/ 60 h 513"/>
                <a:gd name="T8" fmla="*/ 68 w 383"/>
                <a:gd name="T9" fmla="*/ 60 h 513"/>
                <a:gd name="T10" fmla="*/ 68 w 383"/>
                <a:gd name="T11" fmla="*/ 217 h 513"/>
                <a:gd name="T12" fmla="*/ 351 w 383"/>
                <a:gd name="T13" fmla="*/ 217 h 513"/>
                <a:gd name="T14" fmla="*/ 351 w 383"/>
                <a:gd name="T15" fmla="*/ 277 h 513"/>
                <a:gd name="T16" fmla="*/ 68 w 383"/>
                <a:gd name="T17" fmla="*/ 277 h 513"/>
                <a:gd name="T18" fmla="*/ 68 w 383"/>
                <a:gd name="T19" fmla="*/ 453 h 513"/>
                <a:gd name="T20" fmla="*/ 383 w 383"/>
                <a:gd name="T21" fmla="*/ 453 h 513"/>
                <a:gd name="T22" fmla="*/ 383 w 383"/>
                <a:gd name="T23" fmla="*/ 513 h 513"/>
                <a:gd name="T24" fmla="*/ 0 w 383"/>
                <a:gd name="T25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3" h="513">
                  <a:moveTo>
                    <a:pt x="0" y="513"/>
                  </a:moveTo>
                  <a:lnTo>
                    <a:pt x="0" y="0"/>
                  </a:lnTo>
                  <a:lnTo>
                    <a:pt x="370" y="0"/>
                  </a:lnTo>
                  <a:lnTo>
                    <a:pt x="370" y="60"/>
                  </a:lnTo>
                  <a:lnTo>
                    <a:pt x="68" y="60"/>
                  </a:lnTo>
                  <a:lnTo>
                    <a:pt x="68" y="217"/>
                  </a:lnTo>
                  <a:lnTo>
                    <a:pt x="351" y="217"/>
                  </a:lnTo>
                  <a:lnTo>
                    <a:pt x="351" y="277"/>
                  </a:lnTo>
                  <a:lnTo>
                    <a:pt x="68" y="277"/>
                  </a:lnTo>
                  <a:lnTo>
                    <a:pt x="68" y="453"/>
                  </a:lnTo>
                  <a:lnTo>
                    <a:pt x="383" y="453"/>
                  </a:lnTo>
                  <a:lnTo>
                    <a:pt x="383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" name="Freeform 612"/>
            <p:cNvSpPr>
              <a:spLocks noEditPoints="1"/>
            </p:cNvSpPr>
            <p:nvPr/>
          </p:nvSpPr>
          <p:spPr bwMode="auto">
            <a:xfrm>
              <a:off x="6756400" y="2416176"/>
              <a:ext cx="358775" cy="407988"/>
            </a:xfrm>
            <a:custGeom>
              <a:avLst/>
              <a:gdLst>
                <a:gd name="T0" fmla="*/ 0 w 452"/>
                <a:gd name="T1" fmla="*/ 0 h 513"/>
                <a:gd name="T2" fmla="*/ 227 w 452"/>
                <a:gd name="T3" fmla="*/ 0 h 513"/>
                <a:gd name="T4" fmla="*/ 287 w 452"/>
                <a:gd name="T5" fmla="*/ 3 h 513"/>
                <a:gd name="T6" fmla="*/ 332 w 452"/>
                <a:gd name="T7" fmla="*/ 14 h 513"/>
                <a:gd name="T8" fmla="*/ 340 w 452"/>
                <a:gd name="T9" fmla="*/ 17 h 513"/>
                <a:gd name="T10" fmla="*/ 356 w 452"/>
                <a:gd name="T11" fmla="*/ 26 h 513"/>
                <a:gd name="T12" fmla="*/ 370 w 452"/>
                <a:gd name="T13" fmla="*/ 39 h 513"/>
                <a:gd name="T14" fmla="*/ 388 w 452"/>
                <a:gd name="T15" fmla="*/ 62 h 513"/>
                <a:gd name="T16" fmla="*/ 397 w 452"/>
                <a:gd name="T17" fmla="*/ 80 h 513"/>
                <a:gd name="T18" fmla="*/ 409 w 452"/>
                <a:gd name="T19" fmla="*/ 119 h 513"/>
                <a:gd name="T20" fmla="*/ 410 w 452"/>
                <a:gd name="T21" fmla="*/ 140 h 513"/>
                <a:gd name="T22" fmla="*/ 408 w 452"/>
                <a:gd name="T23" fmla="*/ 166 h 513"/>
                <a:gd name="T24" fmla="*/ 401 w 452"/>
                <a:gd name="T25" fmla="*/ 190 h 513"/>
                <a:gd name="T26" fmla="*/ 390 w 452"/>
                <a:gd name="T27" fmla="*/ 212 h 513"/>
                <a:gd name="T28" fmla="*/ 374 w 452"/>
                <a:gd name="T29" fmla="*/ 231 h 513"/>
                <a:gd name="T30" fmla="*/ 365 w 452"/>
                <a:gd name="T31" fmla="*/ 240 h 513"/>
                <a:gd name="T32" fmla="*/ 342 w 452"/>
                <a:gd name="T33" fmla="*/ 256 h 513"/>
                <a:gd name="T34" fmla="*/ 315 w 452"/>
                <a:gd name="T35" fmla="*/ 268 h 513"/>
                <a:gd name="T36" fmla="*/ 283 w 452"/>
                <a:gd name="T37" fmla="*/ 276 h 513"/>
                <a:gd name="T38" fmla="*/ 266 w 452"/>
                <a:gd name="T39" fmla="*/ 280 h 513"/>
                <a:gd name="T40" fmla="*/ 299 w 452"/>
                <a:gd name="T41" fmla="*/ 299 h 513"/>
                <a:gd name="T42" fmla="*/ 306 w 452"/>
                <a:gd name="T43" fmla="*/ 306 h 513"/>
                <a:gd name="T44" fmla="*/ 336 w 452"/>
                <a:gd name="T45" fmla="*/ 336 h 513"/>
                <a:gd name="T46" fmla="*/ 363 w 452"/>
                <a:gd name="T47" fmla="*/ 373 h 513"/>
                <a:gd name="T48" fmla="*/ 367 w 452"/>
                <a:gd name="T49" fmla="*/ 513 h 513"/>
                <a:gd name="T50" fmla="*/ 299 w 452"/>
                <a:gd name="T51" fmla="*/ 407 h 513"/>
                <a:gd name="T52" fmla="*/ 250 w 452"/>
                <a:gd name="T53" fmla="*/ 335 h 513"/>
                <a:gd name="T54" fmla="*/ 240 w 452"/>
                <a:gd name="T55" fmla="*/ 325 h 513"/>
                <a:gd name="T56" fmla="*/ 223 w 452"/>
                <a:gd name="T57" fmla="*/ 307 h 513"/>
                <a:gd name="T58" fmla="*/ 216 w 452"/>
                <a:gd name="T59" fmla="*/ 302 h 513"/>
                <a:gd name="T60" fmla="*/ 184 w 452"/>
                <a:gd name="T61" fmla="*/ 288 h 513"/>
                <a:gd name="T62" fmla="*/ 170 w 452"/>
                <a:gd name="T63" fmla="*/ 285 h 513"/>
                <a:gd name="T64" fmla="*/ 67 w 452"/>
                <a:gd name="T65" fmla="*/ 285 h 513"/>
                <a:gd name="T66" fmla="*/ 0 w 452"/>
                <a:gd name="T67" fmla="*/ 513 h 513"/>
                <a:gd name="T68" fmla="*/ 213 w 452"/>
                <a:gd name="T69" fmla="*/ 226 h 513"/>
                <a:gd name="T70" fmla="*/ 236 w 452"/>
                <a:gd name="T71" fmla="*/ 226 h 513"/>
                <a:gd name="T72" fmla="*/ 272 w 452"/>
                <a:gd name="T73" fmla="*/ 221 h 513"/>
                <a:gd name="T74" fmla="*/ 286 w 452"/>
                <a:gd name="T75" fmla="*/ 217 h 513"/>
                <a:gd name="T76" fmla="*/ 309 w 452"/>
                <a:gd name="T77" fmla="*/ 204 h 513"/>
                <a:gd name="T78" fmla="*/ 326 w 452"/>
                <a:gd name="T79" fmla="*/ 185 h 513"/>
                <a:gd name="T80" fmla="*/ 332 w 452"/>
                <a:gd name="T81" fmla="*/ 175 h 513"/>
                <a:gd name="T82" fmla="*/ 338 w 452"/>
                <a:gd name="T83" fmla="*/ 152 h 513"/>
                <a:gd name="T84" fmla="*/ 340 w 452"/>
                <a:gd name="T85" fmla="*/ 140 h 513"/>
                <a:gd name="T86" fmla="*/ 338 w 452"/>
                <a:gd name="T87" fmla="*/ 122 h 513"/>
                <a:gd name="T88" fmla="*/ 333 w 452"/>
                <a:gd name="T89" fmla="*/ 107 h 513"/>
                <a:gd name="T90" fmla="*/ 326 w 452"/>
                <a:gd name="T91" fmla="*/ 93 h 513"/>
                <a:gd name="T92" fmla="*/ 313 w 452"/>
                <a:gd name="T93" fmla="*/ 80 h 513"/>
                <a:gd name="T94" fmla="*/ 306 w 452"/>
                <a:gd name="T95" fmla="*/ 74 h 513"/>
                <a:gd name="T96" fmla="*/ 290 w 452"/>
                <a:gd name="T97" fmla="*/ 66 h 513"/>
                <a:gd name="T98" fmla="*/ 268 w 452"/>
                <a:gd name="T99" fmla="*/ 60 h 513"/>
                <a:gd name="T100" fmla="*/ 244 w 452"/>
                <a:gd name="T101" fmla="*/ 57 h 513"/>
                <a:gd name="T102" fmla="*/ 67 w 452"/>
                <a:gd name="T103" fmla="*/ 56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52" h="513">
                  <a:moveTo>
                    <a:pt x="0" y="513"/>
                  </a:moveTo>
                  <a:lnTo>
                    <a:pt x="0" y="0"/>
                  </a:lnTo>
                  <a:lnTo>
                    <a:pt x="227" y="0"/>
                  </a:lnTo>
                  <a:lnTo>
                    <a:pt x="227" y="0"/>
                  </a:lnTo>
                  <a:lnTo>
                    <a:pt x="259" y="1"/>
                  </a:lnTo>
                  <a:lnTo>
                    <a:pt x="287" y="3"/>
                  </a:lnTo>
                  <a:lnTo>
                    <a:pt x="312" y="7"/>
                  </a:lnTo>
                  <a:lnTo>
                    <a:pt x="332" y="14"/>
                  </a:lnTo>
                  <a:lnTo>
                    <a:pt x="332" y="14"/>
                  </a:lnTo>
                  <a:lnTo>
                    <a:pt x="340" y="17"/>
                  </a:lnTo>
                  <a:lnTo>
                    <a:pt x="349" y="21"/>
                  </a:lnTo>
                  <a:lnTo>
                    <a:pt x="356" y="26"/>
                  </a:lnTo>
                  <a:lnTo>
                    <a:pt x="364" y="33"/>
                  </a:lnTo>
                  <a:lnTo>
                    <a:pt x="370" y="39"/>
                  </a:lnTo>
                  <a:lnTo>
                    <a:pt x="377" y="46"/>
                  </a:lnTo>
                  <a:lnTo>
                    <a:pt x="388" y="62"/>
                  </a:lnTo>
                  <a:lnTo>
                    <a:pt x="388" y="62"/>
                  </a:lnTo>
                  <a:lnTo>
                    <a:pt x="397" y="80"/>
                  </a:lnTo>
                  <a:lnTo>
                    <a:pt x="405" y="99"/>
                  </a:lnTo>
                  <a:lnTo>
                    <a:pt x="409" y="119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409" y="153"/>
                  </a:lnTo>
                  <a:lnTo>
                    <a:pt x="408" y="166"/>
                  </a:lnTo>
                  <a:lnTo>
                    <a:pt x="405" y="179"/>
                  </a:lnTo>
                  <a:lnTo>
                    <a:pt x="401" y="190"/>
                  </a:lnTo>
                  <a:lnTo>
                    <a:pt x="396" y="202"/>
                  </a:lnTo>
                  <a:lnTo>
                    <a:pt x="390" y="212"/>
                  </a:lnTo>
                  <a:lnTo>
                    <a:pt x="383" y="222"/>
                  </a:lnTo>
                  <a:lnTo>
                    <a:pt x="374" y="231"/>
                  </a:lnTo>
                  <a:lnTo>
                    <a:pt x="374" y="231"/>
                  </a:lnTo>
                  <a:lnTo>
                    <a:pt x="365" y="240"/>
                  </a:lnTo>
                  <a:lnTo>
                    <a:pt x="355" y="249"/>
                  </a:lnTo>
                  <a:lnTo>
                    <a:pt x="342" y="256"/>
                  </a:lnTo>
                  <a:lnTo>
                    <a:pt x="329" y="262"/>
                  </a:lnTo>
                  <a:lnTo>
                    <a:pt x="315" y="268"/>
                  </a:lnTo>
                  <a:lnTo>
                    <a:pt x="300" y="272"/>
                  </a:lnTo>
                  <a:lnTo>
                    <a:pt x="283" y="276"/>
                  </a:lnTo>
                  <a:lnTo>
                    <a:pt x="266" y="280"/>
                  </a:lnTo>
                  <a:lnTo>
                    <a:pt x="266" y="280"/>
                  </a:lnTo>
                  <a:lnTo>
                    <a:pt x="289" y="293"/>
                  </a:lnTo>
                  <a:lnTo>
                    <a:pt x="299" y="299"/>
                  </a:lnTo>
                  <a:lnTo>
                    <a:pt x="306" y="306"/>
                  </a:lnTo>
                  <a:lnTo>
                    <a:pt x="306" y="306"/>
                  </a:lnTo>
                  <a:lnTo>
                    <a:pt x="321" y="320"/>
                  </a:lnTo>
                  <a:lnTo>
                    <a:pt x="336" y="336"/>
                  </a:lnTo>
                  <a:lnTo>
                    <a:pt x="349" y="354"/>
                  </a:lnTo>
                  <a:lnTo>
                    <a:pt x="363" y="373"/>
                  </a:lnTo>
                  <a:lnTo>
                    <a:pt x="452" y="513"/>
                  </a:lnTo>
                  <a:lnTo>
                    <a:pt x="367" y="513"/>
                  </a:lnTo>
                  <a:lnTo>
                    <a:pt x="299" y="407"/>
                  </a:lnTo>
                  <a:lnTo>
                    <a:pt x="299" y="407"/>
                  </a:lnTo>
                  <a:lnTo>
                    <a:pt x="272" y="366"/>
                  </a:lnTo>
                  <a:lnTo>
                    <a:pt x="250" y="335"/>
                  </a:lnTo>
                  <a:lnTo>
                    <a:pt x="250" y="335"/>
                  </a:lnTo>
                  <a:lnTo>
                    <a:pt x="240" y="325"/>
                  </a:lnTo>
                  <a:lnTo>
                    <a:pt x="231" y="315"/>
                  </a:lnTo>
                  <a:lnTo>
                    <a:pt x="223" y="307"/>
                  </a:lnTo>
                  <a:lnTo>
                    <a:pt x="216" y="302"/>
                  </a:lnTo>
                  <a:lnTo>
                    <a:pt x="216" y="302"/>
                  </a:lnTo>
                  <a:lnTo>
                    <a:pt x="200" y="293"/>
                  </a:lnTo>
                  <a:lnTo>
                    <a:pt x="184" y="288"/>
                  </a:lnTo>
                  <a:lnTo>
                    <a:pt x="184" y="288"/>
                  </a:lnTo>
                  <a:lnTo>
                    <a:pt x="170" y="285"/>
                  </a:lnTo>
                  <a:lnTo>
                    <a:pt x="147" y="285"/>
                  </a:lnTo>
                  <a:lnTo>
                    <a:pt x="67" y="285"/>
                  </a:lnTo>
                  <a:lnTo>
                    <a:pt x="67" y="513"/>
                  </a:lnTo>
                  <a:lnTo>
                    <a:pt x="0" y="513"/>
                  </a:lnTo>
                  <a:close/>
                  <a:moveTo>
                    <a:pt x="67" y="226"/>
                  </a:moveTo>
                  <a:lnTo>
                    <a:pt x="213" y="226"/>
                  </a:lnTo>
                  <a:lnTo>
                    <a:pt x="213" y="226"/>
                  </a:lnTo>
                  <a:lnTo>
                    <a:pt x="236" y="226"/>
                  </a:lnTo>
                  <a:lnTo>
                    <a:pt x="255" y="224"/>
                  </a:lnTo>
                  <a:lnTo>
                    <a:pt x="272" y="221"/>
                  </a:lnTo>
                  <a:lnTo>
                    <a:pt x="286" y="217"/>
                  </a:lnTo>
                  <a:lnTo>
                    <a:pt x="286" y="217"/>
                  </a:lnTo>
                  <a:lnTo>
                    <a:pt x="299" y="211"/>
                  </a:lnTo>
                  <a:lnTo>
                    <a:pt x="309" y="204"/>
                  </a:lnTo>
                  <a:lnTo>
                    <a:pt x="319" y="195"/>
                  </a:lnTo>
                  <a:lnTo>
                    <a:pt x="326" y="185"/>
                  </a:lnTo>
                  <a:lnTo>
                    <a:pt x="326" y="185"/>
                  </a:lnTo>
                  <a:lnTo>
                    <a:pt x="332" y="175"/>
                  </a:lnTo>
                  <a:lnTo>
                    <a:pt x="336" y="163"/>
                  </a:lnTo>
                  <a:lnTo>
                    <a:pt x="338" y="152"/>
                  </a:lnTo>
                  <a:lnTo>
                    <a:pt x="340" y="140"/>
                  </a:lnTo>
                  <a:lnTo>
                    <a:pt x="340" y="140"/>
                  </a:lnTo>
                  <a:lnTo>
                    <a:pt x="340" y="131"/>
                  </a:lnTo>
                  <a:lnTo>
                    <a:pt x="338" y="122"/>
                  </a:lnTo>
                  <a:lnTo>
                    <a:pt x="336" y="115"/>
                  </a:lnTo>
                  <a:lnTo>
                    <a:pt x="333" y="107"/>
                  </a:lnTo>
                  <a:lnTo>
                    <a:pt x="329" y="99"/>
                  </a:lnTo>
                  <a:lnTo>
                    <a:pt x="326" y="93"/>
                  </a:lnTo>
                  <a:lnTo>
                    <a:pt x="319" y="87"/>
                  </a:lnTo>
                  <a:lnTo>
                    <a:pt x="313" y="80"/>
                  </a:lnTo>
                  <a:lnTo>
                    <a:pt x="313" y="80"/>
                  </a:lnTo>
                  <a:lnTo>
                    <a:pt x="306" y="74"/>
                  </a:lnTo>
                  <a:lnTo>
                    <a:pt x="299" y="70"/>
                  </a:lnTo>
                  <a:lnTo>
                    <a:pt x="290" y="66"/>
                  </a:lnTo>
                  <a:lnTo>
                    <a:pt x="280" y="62"/>
                  </a:lnTo>
                  <a:lnTo>
                    <a:pt x="268" y="60"/>
                  </a:lnTo>
                  <a:lnTo>
                    <a:pt x="257" y="58"/>
                  </a:lnTo>
                  <a:lnTo>
                    <a:pt x="244" y="57"/>
                  </a:lnTo>
                  <a:lnTo>
                    <a:pt x="230" y="56"/>
                  </a:lnTo>
                  <a:lnTo>
                    <a:pt x="67" y="56"/>
                  </a:lnTo>
                  <a:lnTo>
                    <a:pt x="67" y="2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" name="Freeform 613"/>
            <p:cNvSpPr>
              <a:spLocks/>
            </p:cNvSpPr>
            <p:nvPr/>
          </p:nvSpPr>
          <p:spPr bwMode="auto">
            <a:xfrm>
              <a:off x="7156450" y="2416176"/>
              <a:ext cx="304800" cy="407988"/>
            </a:xfrm>
            <a:custGeom>
              <a:avLst/>
              <a:gdLst>
                <a:gd name="T0" fmla="*/ 0 w 382"/>
                <a:gd name="T1" fmla="*/ 513 h 513"/>
                <a:gd name="T2" fmla="*/ 0 w 382"/>
                <a:gd name="T3" fmla="*/ 0 h 513"/>
                <a:gd name="T4" fmla="*/ 369 w 382"/>
                <a:gd name="T5" fmla="*/ 0 h 513"/>
                <a:gd name="T6" fmla="*/ 369 w 382"/>
                <a:gd name="T7" fmla="*/ 60 h 513"/>
                <a:gd name="T8" fmla="*/ 67 w 382"/>
                <a:gd name="T9" fmla="*/ 60 h 513"/>
                <a:gd name="T10" fmla="*/ 67 w 382"/>
                <a:gd name="T11" fmla="*/ 217 h 513"/>
                <a:gd name="T12" fmla="*/ 350 w 382"/>
                <a:gd name="T13" fmla="*/ 217 h 513"/>
                <a:gd name="T14" fmla="*/ 350 w 382"/>
                <a:gd name="T15" fmla="*/ 277 h 513"/>
                <a:gd name="T16" fmla="*/ 67 w 382"/>
                <a:gd name="T17" fmla="*/ 277 h 513"/>
                <a:gd name="T18" fmla="*/ 67 w 382"/>
                <a:gd name="T19" fmla="*/ 453 h 513"/>
                <a:gd name="T20" fmla="*/ 382 w 382"/>
                <a:gd name="T21" fmla="*/ 453 h 513"/>
                <a:gd name="T22" fmla="*/ 382 w 382"/>
                <a:gd name="T23" fmla="*/ 513 h 513"/>
                <a:gd name="T24" fmla="*/ 0 w 382"/>
                <a:gd name="T25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2" h="513">
                  <a:moveTo>
                    <a:pt x="0" y="513"/>
                  </a:moveTo>
                  <a:lnTo>
                    <a:pt x="0" y="0"/>
                  </a:lnTo>
                  <a:lnTo>
                    <a:pt x="369" y="0"/>
                  </a:lnTo>
                  <a:lnTo>
                    <a:pt x="369" y="60"/>
                  </a:lnTo>
                  <a:lnTo>
                    <a:pt x="67" y="60"/>
                  </a:lnTo>
                  <a:lnTo>
                    <a:pt x="67" y="217"/>
                  </a:lnTo>
                  <a:lnTo>
                    <a:pt x="350" y="217"/>
                  </a:lnTo>
                  <a:lnTo>
                    <a:pt x="350" y="277"/>
                  </a:lnTo>
                  <a:lnTo>
                    <a:pt x="67" y="277"/>
                  </a:lnTo>
                  <a:lnTo>
                    <a:pt x="67" y="453"/>
                  </a:lnTo>
                  <a:lnTo>
                    <a:pt x="382" y="453"/>
                  </a:lnTo>
                  <a:lnTo>
                    <a:pt x="382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" name="Freeform 614"/>
            <p:cNvSpPr>
              <a:spLocks/>
            </p:cNvSpPr>
            <p:nvPr/>
          </p:nvSpPr>
          <p:spPr bwMode="auto">
            <a:xfrm>
              <a:off x="7515225" y="2416176"/>
              <a:ext cx="320675" cy="407988"/>
            </a:xfrm>
            <a:custGeom>
              <a:avLst/>
              <a:gdLst>
                <a:gd name="T0" fmla="*/ 0 w 404"/>
                <a:gd name="T1" fmla="*/ 513 h 513"/>
                <a:gd name="T2" fmla="*/ 0 w 404"/>
                <a:gd name="T3" fmla="*/ 0 h 513"/>
                <a:gd name="T4" fmla="*/ 69 w 404"/>
                <a:gd name="T5" fmla="*/ 0 h 513"/>
                <a:gd name="T6" fmla="*/ 339 w 404"/>
                <a:gd name="T7" fmla="*/ 403 h 513"/>
                <a:gd name="T8" fmla="*/ 339 w 404"/>
                <a:gd name="T9" fmla="*/ 0 h 513"/>
                <a:gd name="T10" fmla="*/ 404 w 404"/>
                <a:gd name="T11" fmla="*/ 0 h 513"/>
                <a:gd name="T12" fmla="*/ 404 w 404"/>
                <a:gd name="T13" fmla="*/ 513 h 513"/>
                <a:gd name="T14" fmla="*/ 334 w 404"/>
                <a:gd name="T15" fmla="*/ 513 h 513"/>
                <a:gd name="T16" fmla="*/ 65 w 404"/>
                <a:gd name="T17" fmla="*/ 110 h 513"/>
                <a:gd name="T18" fmla="*/ 65 w 404"/>
                <a:gd name="T19" fmla="*/ 513 h 513"/>
                <a:gd name="T20" fmla="*/ 0 w 404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13">
                  <a:moveTo>
                    <a:pt x="0" y="513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339" y="403"/>
                  </a:lnTo>
                  <a:lnTo>
                    <a:pt x="339" y="0"/>
                  </a:lnTo>
                  <a:lnTo>
                    <a:pt x="404" y="0"/>
                  </a:lnTo>
                  <a:lnTo>
                    <a:pt x="404" y="513"/>
                  </a:lnTo>
                  <a:lnTo>
                    <a:pt x="334" y="513"/>
                  </a:lnTo>
                  <a:lnTo>
                    <a:pt x="65" y="110"/>
                  </a:lnTo>
                  <a:lnTo>
                    <a:pt x="65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" name="Freeform 615"/>
            <p:cNvSpPr>
              <a:spLocks noEditPoints="1"/>
            </p:cNvSpPr>
            <p:nvPr/>
          </p:nvSpPr>
          <p:spPr bwMode="auto">
            <a:xfrm>
              <a:off x="7874000" y="2416176"/>
              <a:ext cx="381000" cy="407988"/>
            </a:xfrm>
            <a:custGeom>
              <a:avLst/>
              <a:gdLst>
                <a:gd name="T0" fmla="*/ 0 w 479"/>
                <a:gd name="T1" fmla="*/ 513 h 513"/>
                <a:gd name="T2" fmla="*/ 197 w 479"/>
                <a:gd name="T3" fmla="*/ 0 h 513"/>
                <a:gd name="T4" fmla="*/ 270 w 479"/>
                <a:gd name="T5" fmla="*/ 0 h 513"/>
                <a:gd name="T6" fmla="*/ 479 w 479"/>
                <a:gd name="T7" fmla="*/ 513 h 513"/>
                <a:gd name="T8" fmla="*/ 403 w 479"/>
                <a:gd name="T9" fmla="*/ 513 h 513"/>
                <a:gd name="T10" fmla="*/ 343 w 479"/>
                <a:gd name="T11" fmla="*/ 358 h 513"/>
                <a:gd name="T12" fmla="*/ 128 w 479"/>
                <a:gd name="T13" fmla="*/ 358 h 513"/>
                <a:gd name="T14" fmla="*/ 71 w 479"/>
                <a:gd name="T15" fmla="*/ 513 h 513"/>
                <a:gd name="T16" fmla="*/ 0 w 479"/>
                <a:gd name="T17" fmla="*/ 513 h 513"/>
                <a:gd name="T18" fmla="*/ 148 w 479"/>
                <a:gd name="T19" fmla="*/ 302 h 513"/>
                <a:gd name="T20" fmla="*/ 321 w 479"/>
                <a:gd name="T21" fmla="*/ 302 h 513"/>
                <a:gd name="T22" fmla="*/ 268 w 479"/>
                <a:gd name="T23" fmla="*/ 160 h 513"/>
                <a:gd name="T24" fmla="*/ 268 w 479"/>
                <a:gd name="T25" fmla="*/ 160 h 513"/>
                <a:gd name="T26" fmla="*/ 247 w 479"/>
                <a:gd name="T27" fmla="*/ 101 h 513"/>
                <a:gd name="T28" fmla="*/ 231 w 479"/>
                <a:gd name="T29" fmla="*/ 53 h 513"/>
                <a:gd name="T30" fmla="*/ 231 w 479"/>
                <a:gd name="T31" fmla="*/ 53 h 513"/>
                <a:gd name="T32" fmla="*/ 226 w 479"/>
                <a:gd name="T33" fmla="*/ 79 h 513"/>
                <a:gd name="T34" fmla="*/ 220 w 479"/>
                <a:gd name="T35" fmla="*/ 103 h 513"/>
                <a:gd name="T36" fmla="*/ 212 w 479"/>
                <a:gd name="T37" fmla="*/ 128 h 513"/>
                <a:gd name="T38" fmla="*/ 204 w 479"/>
                <a:gd name="T39" fmla="*/ 152 h 513"/>
                <a:gd name="T40" fmla="*/ 148 w 479"/>
                <a:gd name="T41" fmla="*/ 302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9" h="513">
                  <a:moveTo>
                    <a:pt x="0" y="513"/>
                  </a:moveTo>
                  <a:lnTo>
                    <a:pt x="197" y="0"/>
                  </a:lnTo>
                  <a:lnTo>
                    <a:pt x="270" y="0"/>
                  </a:lnTo>
                  <a:lnTo>
                    <a:pt x="479" y="513"/>
                  </a:lnTo>
                  <a:lnTo>
                    <a:pt x="403" y="513"/>
                  </a:lnTo>
                  <a:lnTo>
                    <a:pt x="343" y="358"/>
                  </a:lnTo>
                  <a:lnTo>
                    <a:pt x="128" y="358"/>
                  </a:lnTo>
                  <a:lnTo>
                    <a:pt x="71" y="513"/>
                  </a:lnTo>
                  <a:lnTo>
                    <a:pt x="0" y="513"/>
                  </a:lnTo>
                  <a:close/>
                  <a:moveTo>
                    <a:pt x="148" y="302"/>
                  </a:moveTo>
                  <a:lnTo>
                    <a:pt x="321" y="302"/>
                  </a:lnTo>
                  <a:lnTo>
                    <a:pt x="268" y="160"/>
                  </a:lnTo>
                  <a:lnTo>
                    <a:pt x="268" y="160"/>
                  </a:lnTo>
                  <a:lnTo>
                    <a:pt x="247" y="101"/>
                  </a:lnTo>
                  <a:lnTo>
                    <a:pt x="231" y="53"/>
                  </a:lnTo>
                  <a:lnTo>
                    <a:pt x="231" y="53"/>
                  </a:lnTo>
                  <a:lnTo>
                    <a:pt x="226" y="79"/>
                  </a:lnTo>
                  <a:lnTo>
                    <a:pt x="220" y="103"/>
                  </a:lnTo>
                  <a:lnTo>
                    <a:pt x="212" y="128"/>
                  </a:lnTo>
                  <a:lnTo>
                    <a:pt x="204" y="152"/>
                  </a:lnTo>
                  <a:lnTo>
                    <a:pt x="148" y="3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" name="Freeform 616"/>
            <p:cNvSpPr>
              <a:spLocks/>
            </p:cNvSpPr>
            <p:nvPr/>
          </p:nvSpPr>
          <p:spPr bwMode="auto">
            <a:xfrm>
              <a:off x="8270875" y="2416176"/>
              <a:ext cx="320675" cy="414338"/>
            </a:xfrm>
            <a:custGeom>
              <a:avLst/>
              <a:gdLst>
                <a:gd name="T0" fmla="*/ 403 w 403"/>
                <a:gd name="T1" fmla="*/ 0 h 522"/>
                <a:gd name="T2" fmla="*/ 403 w 403"/>
                <a:gd name="T3" fmla="*/ 297 h 522"/>
                <a:gd name="T4" fmla="*/ 399 w 403"/>
                <a:gd name="T5" fmla="*/ 366 h 522"/>
                <a:gd name="T6" fmla="*/ 390 w 403"/>
                <a:gd name="T7" fmla="*/ 407 h 522"/>
                <a:gd name="T8" fmla="*/ 386 w 403"/>
                <a:gd name="T9" fmla="*/ 420 h 522"/>
                <a:gd name="T10" fmla="*/ 375 w 403"/>
                <a:gd name="T11" fmla="*/ 441 h 522"/>
                <a:gd name="T12" fmla="*/ 361 w 403"/>
                <a:gd name="T13" fmla="*/ 461 h 522"/>
                <a:gd name="T14" fmla="*/ 344 w 403"/>
                <a:gd name="T15" fmla="*/ 478 h 522"/>
                <a:gd name="T16" fmla="*/ 322 w 403"/>
                <a:gd name="T17" fmla="*/ 494 h 522"/>
                <a:gd name="T18" fmla="*/ 311 w 403"/>
                <a:gd name="T19" fmla="*/ 500 h 522"/>
                <a:gd name="T20" fmla="*/ 284 w 403"/>
                <a:gd name="T21" fmla="*/ 510 h 522"/>
                <a:gd name="T22" fmla="*/ 254 w 403"/>
                <a:gd name="T23" fmla="*/ 518 h 522"/>
                <a:gd name="T24" fmla="*/ 221 w 403"/>
                <a:gd name="T25" fmla="*/ 522 h 522"/>
                <a:gd name="T26" fmla="*/ 203 w 403"/>
                <a:gd name="T27" fmla="*/ 522 h 522"/>
                <a:gd name="T28" fmla="*/ 169 w 403"/>
                <a:gd name="T29" fmla="*/ 521 h 522"/>
                <a:gd name="T30" fmla="*/ 137 w 403"/>
                <a:gd name="T31" fmla="*/ 516 h 522"/>
                <a:gd name="T32" fmla="*/ 110 w 403"/>
                <a:gd name="T33" fmla="*/ 508 h 522"/>
                <a:gd name="T34" fmla="*/ 84 w 403"/>
                <a:gd name="T35" fmla="*/ 496 h 522"/>
                <a:gd name="T36" fmla="*/ 74 w 403"/>
                <a:gd name="T37" fmla="*/ 490 h 522"/>
                <a:gd name="T38" fmla="*/ 54 w 403"/>
                <a:gd name="T39" fmla="*/ 475 h 522"/>
                <a:gd name="T40" fmla="*/ 38 w 403"/>
                <a:gd name="T41" fmla="*/ 457 h 522"/>
                <a:gd name="T42" fmla="*/ 24 w 403"/>
                <a:gd name="T43" fmla="*/ 436 h 522"/>
                <a:gd name="T44" fmla="*/ 19 w 403"/>
                <a:gd name="T45" fmla="*/ 425 h 522"/>
                <a:gd name="T46" fmla="*/ 11 w 403"/>
                <a:gd name="T47" fmla="*/ 399 h 522"/>
                <a:gd name="T48" fmla="*/ 5 w 403"/>
                <a:gd name="T49" fmla="*/ 370 h 522"/>
                <a:gd name="T50" fmla="*/ 0 w 403"/>
                <a:gd name="T51" fmla="*/ 297 h 522"/>
                <a:gd name="T52" fmla="*/ 68 w 403"/>
                <a:gd name="T53" fmla="*/ 0 h 522"/>
                <a:gd name="T54" fmla="*/ 68 w 403"/>
                <a:gd name="T55" fmla="*/ 295 h 522"/>
                <a:gd name="T56" fmla="*/ 70 w 403"/>
                <a:gd name="T57" fmla="*/ 354 h 522"/>
                <a:gd name="T58" fmla="*/ 80 w 403"/>
                <a:gd name="T59" fmla="*/ 394 h 522"/>
                <a:gd name="T60" fmla="*/ 87 w 403"/>
                <a:gd name="T61" fmla="*/ 409 h 522"/>
                <a:gd name="T62" fmla="*/ 109 w 403"/>
                <a:gd name="T63" fmla="*/ 434 h 522"/>
                <a:gd name="T64" fmla="*/ 123 w 403"/>
                <a:gd name="T65" fmla="*/ 444 h 522"/>
                <a:gd name="T66" fmla="*/ 156 w 403"/>
                <a:gd name="T67" fmla="*/ 457 h 522"/>
                <a:gd name="T68" fmla="*/ 197 w 403"/>
                <a:gd name="T69" fmla="*/ 461 h 522"/>
                <a:gd name="T70" fmla="*/ 215 w 403"/>
                <a:gd name="T71" fmla="*/ 461 h 522"/>
                <a:gd name="T72" fmla="*/ 247 w 403"/>
                <a:gd name="T73" fmla="*/ 455 h 522"/>
                <a:gd name="T74" fmla="*/ 274 w 403"/>
                <a:gd name="T75" fmla="*/ 448 h 522"/>
                <a:gd name="T76" fmla="*/ 295 w 403"/>
                <a:gd name="T77" fmla="*/ 435 h 522"/>
                <a:gd name="T78" fmla="*/ 303 w 403"/>
                <a:gd name="T79" fmla="*/ 426 h 522"/>
                <a:gd name="T80" fmla="*/ 317 w 403"/>
                <a:gd name="T81" fmla="*/ 405 h 522"/>
                <a:gd name="T82" fmla="*/ 327 w 403"/>
                <a:gd name="T83" fmla="*/ 377 h 522"/>
                <a:gd name="T84" fmla="*/ 334 w 403"/>
                <a:gd name="T85" fmla="*/ 340 h 522"/>
                <a:gd name="T86" fmla="*/ 335 w 403"/>
                <a:gd name="T87" fmla="*/ 295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3" h="522">
                  <a:moveTo>
                    <a:pt x="335" y="0"/>
                  </a:moveTo>
                  <a:lnTo>
                    <a:pt x="403" y="0"/>
                  </a:lnTo>
                  <a:lnTo>
                    <a:pt x="403" y="297"/>
                  </a:lnTo>
                  <a:lnTo>
                    <a:pt x="403" y="297"/>
                  </a:lnTo>
                  <a:lnTo>
                    <a:pt x="401" y="332"/>
                  </a:lnTo>
                  <a:lnTo>
                    <a:pt x="399" y="366"/>
                  </a:lnTo>
                  <a:lnTo>
                    <a:pt x="394" y="394"/>
                  </a:lnTo>
                  <a:lnTo>
                    <a:pt x="390" y="407"/>
                  </a:lnTo>
                  <a:lnTo>
                    <a:pt x="386" y="420"/>
                  </a:lnTo>
                  <a:lnTo>
                    <a:pt x="386" y="420"/>
                  </a:lnTo>
                  <a:lnTo>
                    <a:pt x="381" y="430"/>
                  </a:lnTo>
                  <a:lnTo>
                    <a:pt x="375" y="441"/>
                  </a:lnTo>
                  <a:lnTo>
                    <a:pt x="368" y="452"/>
                  </a:lnTo>
                  <a:lnTo>
                    <a:pt x="361" y="461"/>
                  </a:lnTo>
                  <a:lnTo>
                    <a:pt x="353" y="469"/>
                  </a:lnTo>
                  <a:lnTo>
                    <a:pt x="344" y="478"/>
                  </a:lnTo>
                  <a:lnTo>
                    <a:pt x="334" y="486"/>
                  </a:lnTo>
                  <a:lnTo>
                    <a:pt x="322" y="494"/>
                  </a:lnTo>
                  <a:lnTo>
                    <a:pt x="322" y="494"/>
                  </a:lnTo>
                  <a:lnTo>
                    <a:pt x="311" y="500"/>
                  </a:lnTo>
                  <a:lnTo>
                    <a:pt x="298" y="505"/>
                  </a:lnTo>
                  <a:lnTo>
                    <a:pt x="284" y="510"/>
                  </a:lnTo>
                  <a:lnTo>
                    <a:pt x="270" y="514"/>
                  </a:lnTo>
                  <a:lnTo>
                    <a:pt x="254" y="518"/>
                  </a:lnTo>
                  <a:lnTo>
                    <a:pt x="238" y="519"/>
                  </a:lnTo>
                  <a:lnTo>
                    <a:pt x="221" y="522"/>
                  </a:lnTo>
                  <a:lnTo>
                    <a:pt x="203" y="522"/>
                  </a:lnTo>
                  <a:lnTo>
                    <a:pt x="203" y="522"/>
                  </a:lnTo>
                  <a:lnTo>
                    <a:pt x="185" y="522"/>
                  </a:lnTo>
                  <a:lnTo>
                    <a:pt x="169" y="521"/>
                  </a:lnTo>
                  <a:lnTo>
                    <a:pt x="152" y="518"/>
                  </a:lnTo>
                  <a:lnTo>
                    <a:pt x="137" y="516"/>
                  </a:lnTo>
                  <a:lnTo>
                    <a:pt x="123" y="512"/>
                  </a:lnTo>
                  <a:lnTo>
                    <a:pt x="110" y="508"/>
                  </a:lnTo>
                  <a:lnTo>
                    <a:pt x="97" y="503"/>
                  </a:lnTo>
                  <a:lnTo>
                    <a:pt x="84" y="496"/>
                  </a:lnTo>
                  <a:lnTo>
                    <a:pt x="84" y="496"/>
                  </a:lnTo>
                  <a:lnTo>
                    <a:pt x="74" y="490"/>
                  </a:lnTo>
                  <a:lnTo>
                    <a:pt x="64" y="484"/>
                  </a:lnTo>
                  <a:lnTo>
                    <a:pt x="54" y="475"/>
                  </a:lnTo>
                  <a:lnTo>
                    <a:pt x="46" y="467"/>
                  </a:lnTo>
                  <a:lnTo>
                    <a:pt x="38" y="457"/>
                  </a:lnTo>
                  <a:lnTo>
                    <a:pt x="31" y="448"/>
                  </a:lnTo>
                  <a:lnTo>
                    <a:pt x="24" y="436"/>
                  </a:lnTo>
                  <a:lnTo>
                    <a:pt x="19" y="425"/>
                  </a:lnTo>
                  <a:lnTo>
                    <a:pt x="19" y="425"/>
                  </a:lnTo>
                  <a:lnTo>
                    <a:pt x="15" y="413"/>
                  </a:lnTo>
                  <a:lnTo>
                    <a:pt x="11" y="399"/>
                  </a:lnTo>
                  <a:lnTo>
                    <a:pt x="8" y="385"/>
                  </a:lnTo>
                  <a:lnTo>
                    <a:pt x="5" y="370"/>
                  </a:lnTo>
                  <a:lnTo>
                    <a:pt x="1" y="335"/>
                  </a:lnTo>
                  <a:lnTo>
                    <a:pt x="0" y="29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295"/>
                  </a:lnTo>
                  <a:lnTo>
                    <a:pt x="68" y="295"/>
                  </a:lnTo>
                  <a:lnTo>
                    <a:pt x="69" y="327"/>
                  </a:lnTo>
                  <a:lnTo>
                    <a:pt x="70" y="354"/>
                  </a:lnTo>
                  <a:lnTo>
                    <a:pt x="74" y="376"/>
                  </a:lnTo>
                  <a:lnTo>
                    <a:pt x="80" y="394"/>
                  </a:lnTo>
                  <a:lnTo>
                    <a:pt x="80" y="394"/>
                  </a:lnTo>
                  <a:lnTo>
                    <a:pt x="87" y="409"/>
                  </a:lnTo>
                  <a:lnTo>
                    <a:pt x="97" y="422"/>
                  </a:lnTo>
                  <a:lnTo>
                    <a:pt x="109" y="434"/>
                  </a:lnTo>
                  <a:lnTo>
                    <a:pt x="123" y="444"/>
                  </a:lnTo>
                  <a:lnTo>
                    <a:pt x="123" y="444"/>
                  </a:lnTo>
                  <a:lnTo>
                    <a:pt x="139" y="450"/>
                  </a:lnTo>
                  <a:lnTo>
                    <a:pt x="156" y="457"/>
                  </a:lnTo>
                  <a:lnTo>
                    <a:pt x="176" y="459"/>
                  </a:lnTo>
                  <a:lnTo>
                    <a:pt x="197" y="461"/>
                  </a:lnTo>
                  <a:lnTo>
                    <a:pt x="197" y="461"/>
                  </a:lnTo>
                  <a:lnTo>
                    <a:pt x="215" y="461"/>
                  </a:lnTo>
                  <a:lnTo>
                    <a:pt x="231" y="458"/>
                  </a:lnTo>
                  <a:lnTo>
                    <a:pt x="247" y="455"/>
                  </a:lnTo>
                  <a:lnTo>
                    <a:pt x="261" y="452"/>
                  </a:lnTo>
                  <a:lnTo>
                    <a:pt x="274" y="448"/>
                  </a:lnTo>
                  <a:lnTo>
                    <a:pt x="285" y="441"/>
                  </a:lnTo>
                  <a:lnTo>
                    <a:pt x="295" y="435"/>
                  </a:lnTo>
                  <a:lnTo>
                    <a:pt x="303" y="426"/>
                  </a:lnTo>
                  <a:lnTo>
                    <a:pt x="303" y="426"/>
                  </a:lnTo>
                  <a:lnTo>
                    <a:pt x="311" y="417"/>
                  </a:lnTo>
                  <a:lnTo>
                    <a:pt x="317" y="405"/>
                  </a:lnTo>
                  <a:lnTo>
                    <a:pt x="322" y="393"/>
                  </a:lnTo>
                  <a:lnTo>
                    <a:pt x="327" y="377"/>
                  </a:lnTo>
                  <a:lnTo>
                    <a:pt x="331" y="359"/>
                  </a:lnTo>
                  <a:lnTo>
                    <a:pt x="334" y="340"/>
                  </a:lnTo>
                  <a:lnTo>
                    <a:pt x="335" y="320"/>
                  </a:lnTo>
                  <a:lnTo>
                    <a:pt x="335" y="295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" name="Freeform 617"/>
            <p:cNvSpPr>
              <a:spLocks/>
            </p:cNvSpPr>
            <p:nvPr/>
          </p:nvSpPr>
          <p:spPr bwMode="auto">
            <a:xfrm>
              <a:off x="8670925" y="2416176"/>
              <a:ext cx="254000" cy="407988"/>
            </a:xfrm>
            <a:custGeom>
              <a:avLst/>
              <a:gdLst>
                <a:gd name="T0" fmla="*/ 0 w 321"/>
                <a:gd name="T1" fmla="*/ 513 h 513"/>
                <a:gd name="T2" fmla="*/ 0 w 321"/>
                <a:gd name="T3" fmla="*/ 0 h 513"/>
                <a:gd name="T4" fmla="*/ 68 w 321"/>
                <a:gd name="T5" fmla="*/ 0 h 513"/>
                <a:gd name="T6" fmla="*/ 68 w 321"/>
                <a:gd name="T7" fmla="*/ 453 h 513"/>
                <a:gd name="T8" fmla="*/ 321 w 321"/>
                <a:gd name="T9" fmla="*/ 453 h 513"/>
                <a:gd name="T10" fmla="*/ 321 w 321"/>
                <a:gd name="T11" fmla="*/ 513 h 513"/>
                <a:gd name="T12" fmla="*/ 0 w 321"/>
                <a:gd name="T13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" h="513">
                  <a:moveTo>
                    <a:pt x="0" y="513"/>
                  </a:moveTo>
                  <a:lnTo>
                    <a:pt x="0" y="0"/>
                  </a:lnTo>
                  <a:lnTo>
                    <a:pt x="68" y="0"/>
                  </a:lnTo>
                  <a:lnTo>
                    <a:pt x="68" y="453"/>
                  </a:lnTo>
                  <a:lnTo>
                    <a:pt x="321" y="453"/>
                  </a:lnTo>
                  <a:lnTo>
                    <a:pt x="321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" name="Freeform 618"/>
            <p:cNvSpPr>
              <a:spLocks/>
            </p:cNvSpPr>
            <p:nvPr/>
          </p:nvSpPr>
          <p:spPr bwMode="auto">
            <a:xfrm>
              <a:off x="8885238" y="2416176"/>
              <a:ext cx="322263" cy="407988"/>
            </a:xfrm>
            <a:custGeom>
              <a:avLst/>
              <a:gdLst>
                <a:gd name="T0" fmla="*/ 169 w 407"/>
                <a:gd name="T1" fmla="*/ 513 h 513"/>
                <a:gd name="T2" fmla="*/ 169 w 407"/>
                <a:gd name="T3" fmla="*/ 60 h 513"/>
                <a:gd name="T4" fmla="*/ 0 w 407"/>
                <a:gd name="T5" fmla="*/ 60 h 513"/>
                <a:gd name="T6" fmla="*/ 0 w 407"/>
                <a:gd name="T7" fmla="*/ 0 h 513"/>
                <a:gd name="T8" fmla="*/ 407 w 407"/>
                <a:gd name="T9" fmla="*/ 0 h 513"/>
                <a:gd name="T10" fmla="*/ 407 w 407"/>
                <a:gd name="T11" fmla="*/ 60 h 513"/>
                <a:gd name="T12" fmla="*/ 237 w 407"/>
                <a:gd name="T13" fmla="*/ 60 h 513"/>
                <a:gd name="T14" fmla="*/ 237 w 407"/>
                <a:gd name="T15" fmla="*/ 513 h 513"/>
                <a:gd name="T16" fmla="*/ 169 w 407"/>
                <a:gd name="T17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513">
                  <a:moveTo>
                    <a:pt x="169" y="513"/>
                  </a:moveTo>
                  <a:lnTo>
                    <a:pt x="169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407" y="0"/>
                  </a:lnTo>
                  <a:lnTo>
                    <a:pt x="407" y="60"/>
                  </a:lnTo>
                  <a:lnTo>
                    <a:pt x="237" y="60"/>
                  </a:lnTo>
                  <a:lnTo>
                    <a:pt x="237" y="513"/>
                  </a:lnTo>
                  <a:lnTo>
                    <a:pt x="169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17" name="Text Box 74"/>
          <p:cNvSpPr txBox="1">
            <a:spLocks noChangeArrowheads="1"/>
          </p:cNvSpPr>
          <p:nvPr/>
        </p:nvSpPr>
        <p:spPr bwMode="auto">
          <a:xfrm>
            <a:off x="2480994" y="9536780"/>
            <a:ext cx="70373" cy="77322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>
            <a:lvl1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fr-FR" sz="500" b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9578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100013" y="546100"/>
            <a:ext cx="4432301" cy="2493963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877" y="3246571"/>
            <a:ext cx="6584356" cy="601818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noProof="0"/>
          </a:p>
        </p:txBody>
      </p:sp>
      <p:sp>
        <p:nvSpPr>
          <p:cNvPr id="12" name="Espace réservé du texte 7"/>
          <p:cNvSpPr txBox="1">
            <a:spLocks/>
          </p:cNvSpPr>
          <p:nvPr/>
        </p:nvSpPr>
        <p:spPr>
          <a:xfrm>
            <a:off x="98876" y="68762"/>
            <a:ext cx="6343034" cy="32457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rgbClr val="F7B100"/>
              </a:buClr>
              <a:defRPr/>
            </a:pPr>
            <a:r>
              <a:rPr lang="fr-FR"/>
              <a:t>MODIFIEZ LES STYLES DU TEXTE DU MASQUE</a:t>
            </a:r>
          </a:p>
        </p:txBody>
      </p:sp>
      <p:sp>
        <p:nvSpPr>
          <p:cNvPr id="61" name="Rectangle 6"/>
          <p:cNvSpPr>
            <a:spLocks noChangeArrowheads="1"/>
          </p:cNvSpPr>
          <p:nvPr/>
        </p:nvSpPr>
        <p:spPr bwMode="auto">
          <a:xfrm>
            <a:off x="4849119" y="9611531"/>
            <a:ext cx="259581" cy="118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fld id="{78210625-ECA7-4862-B00E-5DC0AA3A3D4E}" type="slidenum">
              <a:rPr sz="600" b="0" noProof="1">
                <a:solidFill>
                  <a:schemeClr val="tx1"/>
                </a:solidFill>
              </a:rPr>
              <a:pPr/>
              <a:t>‹N°›</a:t>
            </a:fld>
            <a:endParaRPr lang="fr-FR" sz="400" b="0" noProof="1">
              <a:solidFill>
                <a:schemeClr val="tx1"/>
              </a:solidFill>
            </a:endParaRPr>
          </a:p>
        </p:txBody>
      </p:sp>
      <p:grpSp>
        <p:nvGrpSpPr>
          <p:cNvPr id="62" name="Groupe 61"/>
          <p:cNvGrpSpPr>
            <a:grpSpLocks noChangeAspect="1"/>
          </p:cNvGrpSpPr>
          <p:nvPr/>
        </p:nvGrpSpPr>
        <p:grpSpPr>
          <a:xfrm>
            <a:off x="5650198" y="9597866"/>
            <a:ext cx="1051036" cy="120783"/>
            <a:chOff x="7712075" y="4803775"/>
            <a:chExt cx="1214438" cy="127001"/>
          </a:xfrm>
        </p:grpSpPr>
        <p:sp>
          <p:nvSpPr>
            <p:cNvPr id="63" name="Freeform 5"/>
            <p:cNvSpPr>
              <a:spLocks/>
            </p:cNvSpPr>
            <p:nvPr userDrawn="1"/>
          </p:nvSpPr>
          <p:spPr bwMode="auto">
            <a:xfrm>
              <a:off x="7712075" y="4803775"/>
              <a:ext cx="80963" cy="127000"/>
            </a:xfrm>
            <a:custGeom>
              <a:avLst/>
              <a:gdLst>
                <a:gd name="T0" fmla="*/ 105 w 153"/>
                <a:gd name="T1" fmla="*/ 73 h 240"/>
                <a:gd name="T2" fmla="*/ 103 w 153"/>
                <a:gd name="T3" fmla="*/ 60 h 240"/>
                <a:gd name="T4" fmla="*/ 99 w 153"/>
                <a:gd name="T5" fmla="*/ 48 h 240"/>
                <a:gd name="T6" fmla="*/ 90 w 153"/>
                <a:gd name="T7" fmla="*/ 37 h 240"/>
                <a:gd name="T8" fmla="*/ 78 w 153"/>
                <a:gd name="T9" fmla="*/ 34 h 240"/>
                <a:gd name="T10" fmla="*/ 71 w 153"/>
                <a:gd name="T11" fmla="*/ 35 h 240"/>
                <a:gd name="T12" fmla="*/ 64 w 153"/>
                <a:gd name="T13" fmla="*/ 38 h 240"/>
                <a:gd name="T14" fmla="*/ 59 w 153"/>
                <a:gd name="T15" fmla="*/ 45 h 240"/>
                <a:gd name="T16" fmla="*/ 51 w 153"/>
                <a:gd name="T17" fmla="*/ 64 h 240"/>
                <a:gd name="T18" fmla="*/ 47 w 153"/>
                <a:gd name="T19" fmla="*/ 95 h 240"/>
                <a:gd name="T20" fmla="*/ 47 w 153"/>
                <a:gd name="T21" fmla="*/ 115 h 240"/>
                <a:gd name="T22" fmla="*/ 48 w 153"/>
                <a:gd name="T23" fmla="*/ 153 h 240"/>
                <a:gd name="T24" fmla="*/ 53 w 153"/>
                <a:gd name="T25" fmla="*/ 181 h 240"/>
                <a:gd name="T26" fmla="*/ 60 w 153"/>
                <a:gd name="T27" fmla="*/ 196 h 240"/>
                <a:gd name="T28" fmla="*/ 66 w 153"/>
                <a:gd name="T29" fmla="*/ 203 h 240"/>
                <a:gd name="T30" fmla="*/ 74 w 153"/>
                <a:gd name="T31" fmla="*/ 206 h 240"/>
                <a:gd name="T32" fmla="*/ 79 w 153"/>
                <a:gd name="T33" fmla="*/ 206 h 240"/>
                <a:gd name="T34" fmla="*/ 88 w 153"/>
                <a:gd name="T35" fmla="*/ 204 h 240"/>
                <a:gd name="T36" fmla="*/ 97 w 153"/>
                <a:gd name="T37" fmla="*/ 196 h 240"/>
                <a:gd name="T38" fmla="*/ 104 w 153"/>
                <a:gd name="T39" fmla="*/ 185 h 240"/>
                <a:gd name="T40" fmla="*/ 107 w 153"/>
                <a:gd name="T41" fmla="*/ 169 h 240"/>
                <a:gd name="T42" fmla="*/ 77 w 153"/>
                <a:gd name="T43" fmla="*/ 146 h 240"/>
                <a:gd name="T44" fmla="*/ 153 w 153"/>
                <a:gd name="T45" fmla="*/ 111 h 240"/>
                <a:gd name="T46" fmla="*/ 118 w 153"/>
                <a:gd name="T47" fmla="*/ 236 h 240"/>
                <a:gd name="T48" fmla="*/ 117 w 153"/>
                <a:gd name="T49" fmla="*/ 215 h 240"/>
                <a:gd name="T50" fmla="*/ 113 w 153"/>
                <a:gd name="T51" fmla="*/ 221 h 240"/>
                <a:gd name="T52" fmla="*/ 103 w 153"/>
                <a:gd name="T53" fmla="*/ 231 h 240"/>
                <a:gd name="T54" fmla="*/ 91 w 153"/>
                <a:gd name="T55" fmla="*/ 237 h 240"/>
                <a:gd name="T56" fmla="*/ 77 w 153"/>
                <a:gd name="T57" fmla="*/ 240 h 240"/>
                <a:gd name="T58" fmla="*/ 69 w 153"/>
                <a:gd name="T59" fmla="*/ 240 h 240"/>
                <a:gd name="T60" fmla="*/ 50 w 153"/>
                <a:gd name="T61" fmla="*/ 238 h 240"/>
                <a:gd name="T62" fmla="*/ 33 w 153"/>
                <a:gd name="T63" fmla="*/ 233 h 240"/>
                <a:gd name="T64" fmla="*/ 21 w 153"/>
                <a:gd name="T65" fmla="*/ 223 h 240"/>
                <a:gd name="T66" fmla="*/ 13 w 153"/>
                <a:gd name="T67" fmla="*/ 209 h 240"/>
                <a:gd name="T68" fmla="*/ 6 w 153"/>
                <a:gd name="T69" fmla="*/ 191 h 240"/>
                <a:gd name="T70" fmla="*/ 3 w 153"/>
                <a:gd name="T71" fmla="*/ 170 h 240"/>
                <a:gd name="T72" fmla="*/ 0 w 153"/>
                <a:gd name="T73" fmla="*/ 117 h 240"/>
                <a:gd name="T74" fmla="*/ 1 w 153"/>
                <a:gd name="T75" fmla="*/ 90 h 240"/>
                <a:gd name="T76" fmla="*/ 4 w 153"/>
                <a:gd name="T77" fmla="*/ 66 h 240"/>
                <a:gd name="T78" fmla="*/ 9 w 153"/>
                <a:gd name="T79" fmla="*/ 46 h 240"/>
                <a:gd name="T80" fmla="*/ 16 w 153"/>
                <a:gd name="T81" fmla="*/ 29 h 240"/>
                <a:gd name="T82" fmla="*/ 27 w 153"/>
                <a:gd name="T83" fmla="*/ 16 h 240"/>
                <a:gd name="T84" fmla="*/ 40 w 153"/>
                <a:gd name="T85" fmla="*/ 7 h 240"/>
                <a:gd name="T86" fmla="*/ 58 w 153"/>
                <a:gd name="T87" fmla="*/ 2 h 240"/>
                <a:gd name="T88" fmla="*/ 78 w 153"/>
                <a:gd name="T89" fmla="*/ 0 h 240"/>
                <a:gd name="T90" fmla="*/ 87 w 153"/>
                <a:gd name="T91" fmla="*/ 0 h 240"/>
                <a:gd name="T92" fmla="*/ 103 w 153"/>
                <a:gd name="T93" fmla="*/ 2 h 240"/>
                <a:gd name="T94" fmla="*/ 117 w 153"/>
                <a:gd name="T95" fmla="*/ 7 h 240"/>
                <a:gd name="T96" fmla="*/ 129 w 153"/>
                <a:gd name="T97" fmla="*/ 14 h 240"/>
                <a:gd name="T98" fmla="*/ 137 w 153"/>
                <a:gd name="T99" fmla="*/ 23 h 240"/>
                <a:gd name="T100" fmla="*/ 144 w 153"/>
                <a:gd name="T101" fmla="*/ 35 h 240"/>
                <a:gd name="T102" fmla="*/ 148 w 153"/>
                <a:gd name="T103" fmla="*/ 49 h 240"/>
                <a:gd name="T104" fmla="*/ 150 w 153"/>
                <a:gd name="T105" fmla="*/ 7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3" h="240">
                  <a:moveTo>
                    <a:pt x="105" y="73"/>
                  </a:moveTo>
                  <a:lnTo>
                    <a:pt x="105" y="73"/>
                  </a:lnTo>
                  <a:lnTo>
                    <a:pt x="104" y="67"/>
                  </a:lnTo>
                  <a:lnTo>
                    <a:pt x="103" y="60"/>
                  </a:lnTo>
                  <a:lnTo>
                    <a:pt x="101" y="53"/>
                  </a:lnTo>
                  <a:lnTo>
                    <a:pt x="99" y="48"/>
                  </a:lnTo>
                  <a:lnTo>
                    <a:pt x="95" y="42"/>
                  </a:lnTo>
                  <a:lnTo>
                    <a:pt x="90" y="37"/>
                  </a:lnTo>
                  <a:lnTo>
                    <a:pt x="85" y="35"/>
                  </a:lnTo>
                  <a:lnTo>
                    <a:pt x="78" y="34"/>
                  </a:lnTo>
                  <a:lnTo>
                    <a:pt x="78" y="34"/>
                  </a:lnTo>
                  <a:lnTo>
                    <a:pt x="71" y="35"/>
                  </a:lnTo>
                  <a:lnTo>
                    <a:pt x="67" y="36"/>
                  </a:lnTo>
                  <a:lnTo>
                    <a:pt x="64" y="38"/>
                  </a:lnTo>
                  <a:lnTo>
                    <a:pt x="61" y="42"/>
                  </a:lnTo>
                  <a:lnTo>
                    <a:pt x="59" y="45"/>
                  </a:lnTo>
                  <a:lnTo>
                    <a:pt x="54" y="53"/>
                  </a:lnTo>
                  <a:lnTo>
                    <a:pt x="51" y="64"/>
                  </a:lnTo>
                  <a:lnTo>
                    <a:pt x="49" y="78"/>
                  </a:lnTo>
                  <a:lnTo>
                    <a:pt x="47" y="95"/>
                  </a:lnTo>
                  <a:lnTo>
                    <a:pt x="47" y="115"/>
                  </a:lnTo>
                  <a:lnTo>
                    <a:pt x="47" y="115"/>
                  </a:lnTo>
                  <a:lnTo>
                    <a:pt x="47" y="135"/>
                  </a:lnTo>
                  <a:lnTo>
                    <a:pt x="48" y="153"/>
                  </a:lnTo>
                  <a:lnTo>
                    <a:pt x="50" y="168"/>
                  </a:lnTo>
                  <a:lnTo>
                    <a:pt x="53" y="181"/>
                  </a:lnTo>
                  <a:lnTo>
                    <a:pt x="57" y="192"/>
                  </a:lnTo>
                  <a:lnTo>
                    <a:pt x="60" y="196"/>
                  </a:lnTo>
                  <a:lnTo>
                    <a:pt x="63" y="199"/>
                  </a:lnTo>
                  <a:lnTo>
                    <a:pt x="66" y="203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lnTo>
                    <a:pt x="83" y="206"/>
                  </a:lnTo>
                  <a:lnTo>
                    <a:pt x="88" y="204"/>
                  </a:lnTo>
                  <a:lnTo>
                    <a:pt x="93" y="201"/>
                  </a:lnTo>
                  <a:lnTo>
                    <a:pt x="97" y="196"/>
                  </a:lnTo>
                  <a:lnTo>
                    <a:pt x="101" y="191"/>
                  </a:lnTo>
                  <a:lnTo>
                    <a:pt x="104" y="185"/>
                  </a:lnTo>
                  <a:lnTo>
                    <a:pt x="107" y="178"/>
                  </a:lnTo>
                  <a:lnTo>
                    <a:pt x="107" y="169"/>
                  </a:lnTo>
                  <a:lnTo>
                    <a:pt x="107" y="146"/>
                  </a:lnTo>
                  <a:lnTo>
                    <a:pt x="77" y="146"/>
                  </a:lnTo>
                  <a:lnTo>
                    <a:pt x="77" y="111"/>
                  </a:lnTo>
                  <a:lnTo>
                    <a:pt x="153" y="111"/>
                  </a:lnTo>
                  <a:lnTo>
                    <a:pt x="153" y="236"/>
                  </a:lnTo>
                  <a:lnTo>
                    <a:pt x="118" y="236"/>
                  </a:lnTo>
                  <a:lnTo>
                    <a:pt x="118" y="215"/>
                  </a:lnTo>
                  <a:lnTo>
                    <a:pt x="117" y="215"/>
                  </a:lnTo>
                  <a:lnTo>
                    <a:pt x="117" y="215"/>
                  </a:lnTo>
                  <a:lnTo>
                    <a:pt x="113" y="221"/>
                  </a:lnTo>
                  <a:lnTo>
                    <a:pt x="108" y="226"/>
                  </a:lnTo>
                  <a:lnTo>
                    <a:pt x="103" y="231"/>
                  </a:lnTo>
                  <a:lnTo>
                    <a:pt x="97" y="234"/>
                  </a:lnTo>
                  <a:lnTo>
                    <a:pt x="91" y="237"/>
                  </a:lnTo>
                  <a:lnTo>
                    <a:pt x="84" y="239"/>
                  </a:lnTo>
                  <a:lnTo>
                    <a:pt x="77" y="240"/>
                  </a:lnTo>
                  <a:lnTo>
                    <a:pt x="69" y="240"/>
                  </a:lnTo>
                  <a:lnTo>
                    <a:pt x="69" y="240"/>
                  </a:lnTo>
                  <a:lnTo>
                    <a:pt x="59" y="240"/>
                  </a:lnTo>
                  <a:lnTo>
                    <a:pt x="50" y="238"/>
                  </a:lnTo>
                  <a:lnTo>
                    <a:pt x="41" y="236"/>
                  </a:lnTo>
                  <a:lnTo>
                    <a:pt x="33" y="233"/>
                  </a:lnTo>
                  <a:lnTo>
                    <a:pt x="27" y="228"/>
                  </a:lnTo>
                  <a:lnTo>
                    <a:pt x="21" y="223"/>
                  </a:lnTo>
                  <a:lnTo>
                    <a:pt x="17" y="217"/>
                  </a:lnTo>
                  <a:lnTo>
                    <a:pt x="13" y="209"/>
                  </a:lnTo>
                  <a:lnTo>
                    <a:pt x="9" y="201"/>
                  </a:lnTo>
                  <a:lnTo>
                    <a:pt x="6" y="191"/>
                  </a:lnTo>
                  <a:lnTo>
                    <a:pt x="4" y="181"/>
                  </a:lnTo>
                  <a:lnTo>
                    <a:pt x="3" y="170"/>
                  </a:lnTo>
                  <a:lnTo>
                    <a:pt x="1" y="146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1" y="90"/>
                  </a:lnTo>
                  <a:lnTo>
                    <a:pt x="2" y="78"/>
                  </a:lnTo>
                  <a:lnTo>
                    <a:pt x="4" y="66"/>
                  </a:lnTo>
                  <a:lnTo>
                    <a:pt x="6" y="56"/>
                  </a:lnTo>
                  <a:lnTo>
                    <a:pt x="9" y="46"/>
                  </a:lnTo>
                  <a:lnTo>
                    <a:pt x="12" y="37"/>
                  </a:lnTo>
                  <a:lnTo>
                    <a:pt x="16" y="29"/>
                  </a:lnTo>
                  <a:lnTo>
                    <a:pt x="21" y="22"/>
                  </a:lnTo>
                  <a:lnTo>
                    <a:pt x="27" y="16"/>
                  </a:lnTo>
                  <a:lnTo>
                    <a:pt x="33" y="11"/>
                  </a:lnTo>
                  <a:lnTo>
                    <a:pt x="40" y="7"/>
                  </a:lnTo>
                  <a:lnTo>
                    <a:pt x="49" y="4"/>
                  </a:lnTo>
                  <a:lnTo>
                    <a:pt x="58" y="2"/>
                  </a:lnTo>
                  <a:lnTo>
                    <a:pt x="67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87" y="0"/>
                  </a:lnTo>
                  <a:lnTo>
                    <a:pt x="95" y="1"/>
                  </a:lnTo>
                  <a:lnTo>
                    <a:pt x="103" y="2"/>
                  </a:lnTo>
                  <a:lnTo>
                    <a:pt x="110" y="4"/>
                  </a:lnTo>
                  <a:lnTo>
                    <a:pt x="117" y="7"/>
                  </a:lnTo>
                  <a:lnTo>
                    <a:pt x="123" y="10"/>
                  </a:lnTo>
                  <a:lnTo>
                    <a:pt x="129" y="14"/>
                  </a:lnTo>
                  <a:lnTo>
                    <a:pt x="133" y="18"/>
                  </a:lnTo>
                  <a:lnTo>
                    <a:pt x="137" y="23"/>
                  </a:lnTo>
                  <a:lnTo>
                    <a:pt x="141" y="29"/>
                  </a:lnTo>
                  <a:lnTo>
                    <a:pt x="144" y="35"/>
                  </a:lnTo>
                  <a:lnTo>
                    <a:pt x="146" y="42"/>
                  </a:lnTo>
                  <a:lnTo>
                    <a:pt x="148" y="49"/>
                  </a:lnTo>
                  <a:lnTo>
                    <a:pt x="149" y="57"/>
                  </a:lnTo>
                  <a:lnTo>
                    <a:pt x="150" y="73"/>
                  </a:lnTo>
                  <a:lnTo>
                    <a:pt x="105" y="73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4" name="Freeform 6"/>
            <p:cNvSpPr>
              <a:spLocks noEditPoints="1"/>
            </p:cNvSpPr>
            <p:nvPr userDrawn="1"/>
          </p:nvSpPr>
          <p:spPr bwMode="auto">
            <a:xfrm>
              <a:off x="7810500" y="4805363"/>
              <a:ext cx="82550" cy="123825"/>
            </a:xfrm>
            <a:custGeom>
              <a:avLst/>
              <a:gdLst>
                <a:gd name="T0" fmla="*/ 86 w 157"/>
                <a:gd name="T1" fmla="*/ 0 h 232"/>
                <a:gd name="T2" fmla="*/ 99 w 157"/>
                <a:gd name="T3" fmla="*/ 1 h 232"/>
                <a:gd name="T4" fmla="*/ 123 w 157"/>
                <a:gd name="T5" fmla="*/ 9 h 232"/>
                <a:gd name="T6" fmla="*/ 131 w 157"/>
                <a:gd name="T7" fmla="*/ 15 h 232"/>
                <a:gd name="T8" fmla="*/ 138 w 157"/>
                <a:gd name="T9" fmla="*/ 23 h 232"/>
                <a:gd name="T10" fmla="*/ 143 w 157"/>
                <a:gd name="T11" fmla="*/ 33 h 232"/>
                <a:gd name="T12" fmla="*/ 147 w 157"/>
                <a:gd name="T13" fmla="*/ 46 h 232"/>
                <a:gd name="T14" fmla="*/ 148 w 157"/>
                <a:gd name="T15" fmla="*/ 60 h 232"/>
                <a:gd name="T16" fmla="*/ 145 w 157"/>
                <a:gd name="T17" fmla="*/ 81 h 232"/>
                <a:gd name="T18" fmla="*/ 138 w 157"/>
                <a:gd name="T19" fmla="*/ 98 h 232"/>
                <a:gd name="T20" fmla="*/ 126 w 157"/>
                <a:gd name="T21" fmla="*/ 110 h 232"/>
                <a:gd name="T22" fmla="*/ 108 w 157"/>
                <a:gd name="T23" fmla="*/ 118 h 232"/>
                <a:gd name="T24" fmla="*/ 108 w 157"/>
                <a:gd name="T25" fmla="*/ 118 h 232"/>
                <a:gd name="T26" fmla="*/ 128 w 157"/>
                <a:gd name="T27" fmla="*/ 124 h 232"/>
                <a:gd name="T28" fmla="*/ 135 w 157"/>
                <a:gd name="T29" fmla="*/ 129 h 232"/>
                <a:gd name="T30" fmla="*/ 139 w 157"/>
                <a:gd name="T31" fmla="*/ 137 h 232"/>
                <a:gd name="T32" fmla="*/ 145 w 157"/>
                <a:gd name="T33" fmla="*/ 157 h 232"/>
                <a:gd name="T34" fmla="*/ 146 w 157"/>
                <a:gd name="T35" fmla="*/ 188 h 232"/>
                <a:gd name="T36" fmla="*/ 147 w 157"/>
                <a:gd name="T37" fmla="*/ 205 h 232"/>
                <a:gd name="T38" fmla="*/ 150 w 157"/>
                <a:gd name="T39" fmla="*/ 221 h 232"/>
                <a:gd name="T40" fmla="*/ 154 w 157"/>
                <a:gd name="T41" fmla="*/ 228 h 232"/>
                <a:gd name="T42" fmla="*/ 157 w 157"/>
                <a:gd name="T43" fmla="*/ 232 h 232"/>
                <a:gd name="T44" fmla="*/ 106 w 157"/>
                <a:gd name="T45" fmla="*/ 232 h 232"/>
                <a:gd name="T46" fmla="*/ 101 w 157"/>
                <a:gd name="T47" fmla="*/ 221 h 232"/>
                <a:gd name="T48" fmla="*/ 100 w 157"/>
                <a:gd name="T49" fmla="*/ 208 h 232"/>
                <a:gd name="T50" fmla="*/ 99 w 157"/>
                <a:gd name="T51" fmla="*/ 163 h 232"/>
                <a:gd name="T52" fmla="*/ 97 w 157"/>
                <a:gd name="T53" fmla="*/ 151 h 232"/>
                <a:gd name="T54" fmla="*/ 92 w 157"/>
                <a:gd name="T55" fmla="*/ 142 h 232"/>
                <a:gd name="T56" fmla="*/ 83 w 157"/>
                <a:gd name="T57" fmla="*/ 136 h 232"/>
                <a:gd name="T58" fmla="*/ 71 w 157"/>
                <a:gd name="T59" fmla="*/ 134 h 232"/>
                <a:gd name="T60" fmla="*/ 47 w 157"/>
                <a:gd name="T61" fmla="*/ 232 h 232"/>
                <a:gd name="T62" fmla="*/ 0 w 157"/>
                <a:gd name="T63" fmla="*/ 0 h 232"/>
                <a:gd name="T64" fmla="*/ 66 w 157"/>
                <a:gd name="T65" fmla="*/ 101 h 232"/>
                <a:gd name="T66" fmla="*/ 74 w 157"/>
                <a:gd name="T67" fmla="*/ 101 h 232"/>
                <a:gd name="T68" fmla="*/ 87 w 157"/>
                <a:gd name="T69" fmla="*/ 97 h 232"/>
                <a:gd name="T70" fmla="*/ 95 w 157"/>
                <a:gd name="T71" fmla="*/ 89 h 232"/>
                <a:gd name="T72" fmla="*/ 100 w 157"/>
                <a:gd name="T73" fmla="*/ 75 h 232"/>
                <a:gd name="T74" fmla="*/ 100 w 157"/>
                <a:gd name="T75" fmla="*/ 67 h 232"/>
                <a:gd name="T76" fmla="*/ 98 w 157"/>
                <a:gd name="T77" fmla="*/ 53 h 232"/>
                <a:gd name="T78" fmla="*/ 92 w 157"/>
                <a:gd name="T79" fmla="*/ 43 h 232"/>
                <a:gd name="T80" fmla="*/ 82 w 157"/>
                <a:gd name="T81" fmla="*/ 37 h 232"/>
                <a:gd name="T82" fmla="*/ 68 w 157"/>
                <a:gd name="T83" fmla="*/ 34 h 232"/>
                <a:gd name="T84" fmla="*/ 47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6" y="0"/>
                  </a:lnTo>
                  <a:lnTo>
                    <a:pt x="86" y="0"/>
                  </a:lnTo>
                  <a:lnTo>
                    <a:pt x="99" y="1"/>
                  </a:lnTo>
                  <a:lnTo>
                    <a:pt x="112" y="4"/>
                  </a:lnTo>
                  <a:lnTo>
                    <a:pt x="123" y="9"/>
                  </a:lnTo>
                  <a:lnTo>
                    <a:pt x="127" y="12"/>
                  </a:lnTo>
                  <a:lnTo>
                    <a:pt x="131" y="15"/>
                  </a:lnTo>
                  <a:lnTo>
                    <a:pt x="135" y="19"/>
                  </a:lnTo>
                  <a:lnTo>
                    <a:pt x="138" y="23"/>
                  </a:lnTo>
                  <a:lnTo>
                    <a:pt x="141" y="28"/>
                  </a:lnTo>
                  <a:lnTo>
                    <a:pt x="143" y="33"/>
                  </a:lnTo>
                  <a:lnTo>
                    <a:pt x="145" y="40"/>
                  </a:lnTo>
                  <a:lnTo>
                    <a:pt x="147" y="46"/>
                  </a:lnTo>
                  <a:lnTo>
                    <a:pt x="148" y="60"/>
                  </a:lnTo>
                  <a:lnTo>
                    <a:pt x="148" y="60"/>
                  </a:lnTo>
                  <a:lnTo>
                    <a:pt x="147" y="71"/>
                  </a:lnTo>
                  <a:lnTo>
                    <a:pt x="145" y="81"/>
                  </a:lnTo>
                  <a:lnTo>
                    <a:pt x="142" y="90"/>
                  </a:lnTo>
                  <a:lnTo>
                    <a:pt x="138" y="98"/>
                  </a:lnTo>
                  <a:lnTo>
                    <a:pt x="133" y="104"/>
                  </a:lnTo>
                  <a:lnTo>
                    <a:pt x="126" y="110"/>
                  </a:lnTo>
                  <a:lnTo>
                    <a:pt x="119" y="114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20" y="120"/>
                  </a:lnTo>
                  <a:lnTo>
                    <a:pt x="128" y="124"/>
                  </a:lnTo>
                  <a:lnTo>
                    <a:pt x="132" y="126"/>
                  </a:lnTo>
                  <a:lnTo>
                    <a:pt x="135" y="129"/>
                  </a:lnTo>
                  <a:lnTo>
                    <a:pt x="137" y="133"/>
                  </a:lnTo>
                  <a:lnTo>
                    <a:pt x="139" y="137"/>
                  </a:lnTo>
                  <a:lnTo>
                    <a:pt x="143" y="146"/>
                  </a:lnTo>
                  <a:lnTo>
                    <a:pt x="145" y="157"/>
                  </a:lnTo>
                  <a:lnTo>
                    <a:pt x="146" y="171"/>
                  </a:lnTo>
                  <a:lnTo>
                    <a:pt x="146" y="188"/>
                  </a:lnTo>
                  <a:lnTo>
                    <a:pt x="146" y="188"/>
                  </a:lnTo>
                  <a:lnTo>
                    <a:pt x="147" y="205"/>
                  </a:lnTo>
                  <a:lnTo>
                    <a:pt x="148" y="217"/>
                  </a:lnTo>
                  <a:lnTo>
                    <a:pt x="150" y="221"/>
                  </a:lnTo>
                  <a:lnTo>
                    <a:pt x="151" y="225"/>
                  </a:lnTo>
                  <a:lnTo>
                    <a:pt x="154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6" y="232"/>
                  </a:lnTo>
                  <a:lnTo>
                    <a:pt x="106" y="232"/>
                  </a:lnTo>
                  <a:lnTo>
                    <a:pt x="103" y="227"/>
                  </a:lnTo>
                  <a:lnTo>
                    <a:pt x="101" y="221"/>
                  </a:lnTo>
                  <a:lnTo>
                    <a:pt x="100" y="215"/>
                  </a:lnTo>
                  <a:lnTo>
                    <a:pt x="100" y="208"/>
                  </a:lnTo>
                  <a:lnTo>
                    <a:pt x="99" y="163"/>
                  </a:lnTo>
                  <a:lnTo>
                    <a:pt x="99" y="163"/>
                  </a:lnTo>
                  <a:lnTo>
                    <a:pt x="98" y="157"/>
                  </a:lnTo>
                  <a:lnTo>
                    <a:pt x="97" y="151"/>
                  </a:lnTo>
                  <a:lnTo>
                    <a:pt x="95" y="146"/>
                  </a:lnTo>
                  <a:lnTo>
                    <a:pt x="92" y="142"/>
                  </a:lnTo>
                  <a:lnTo>
                    <a:pt x="88" y="139"/>
                  </a:lnTo>
                  <a:lnTo>
                    <a:pt x="83" y="136"/>
                  </a:lnTo>
                  <a:lnTo>
                    <a:pt x="78" y="135"/>
                  </a:lnTo>
                  <a:lnTo>
                    <a:pt x="71" y="134"/>
                  </a:lnTo>
                  <a:lnTo>
                    <a:pt x="47" y="134"/>
                  </a:lnTo>
                  <a:lnTo>
                    <a:pt x="47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7" y="101"/>
                  </a:moveTo>
                  <a:lnTo>
                    <a:pt x="66" y="101"/>
                  </a:lnTo>
                  <a:lnTo>
                    <a:pt x="66" y="101"/>
                  </a:lnTo>
                  <a:lnTo>
                    <a:pt x="74" y="101"/>
                  </a:lnTo>
                  <a:lnTo>
                    <a:pt x="81" y="99"/>
                  </a:lnTo>
                  <a:lnTo>
                    <a:pt x="87" y="97"/>
                  </a:lnTo>
                  <a:lnTo>
                    <a:pt x="91" y="93"/>
                  </a:lnTo>
                  <a:lnTo>
                    <a:pt x="95" y="89"/>
                  </a:lnTo>
                  <a:lnTo>
                    <a:pt x="98" y="83"/>
                  </a:lnTo>
                  <a:lnTo>
                    <a:pt x="100" y="75"/>
                  </a:lnTo>
                  <a:lnTo>
                    <a:pt x="100" y="67"/>
                  </a:lnTo>
                  <a:lnTo>
                    <a:pt x="100" y="67"/>
                  </a:lnTo>
                  <a:lnTo>
                    <a:pt x="100" y="59"/>
                  </a:lnTo>
                  <a:lnTo>
                    <a:pt x="98" y="53"/>
                  </a:lnTo>
                  <a:lnTo>
                    <a:pt x="96" y="48"/>
                  </a:lnTo>
                  <a:lnTo>
                    <a:pt x="92" y="43"/>
                  </a:lnTo>
                  <a:lnTo>
                    <a:pt x="88" y="40"/>
                  </a:lnTo>
                  <a:lnTo>
                    <a:pt x="82" y="37"/>
                  </a:lnTo>
                  <a:lnTo>
                    <a:pt x="76" y="35"/>
                  </a:lnTo>
                  <a:lnTo>
                    <a:pt x="68" y="34"/>
                  </a:lnTo>
                  <a:lnTo>
                    <a:pt x="47" y="34"/>
                  </a:lnTo>
                  <a:lnTo>
                    <a:pt x="47" y="101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5" name="Freeform 7"/>
            <p:cNvSpPr>
              <a:spLocks noEditPoints="1"/>
            </p:cNvSpPr>
            <p:nvPr userDrawn="1"/>
          </p:nvSpPr>
          <p:spPr bwMode="auto">
            <a:xfrm>
              <a:off x="7904163" y="4803775"/>
              <a:ext cx="84138" cy="127000"/>
            </a:xfrm>
            <a:custGeom>
              <a:avLst/>
              <a:gdLst>
                <a:gd name="T0" fmla="*/ 79 w 158"/>
                <a:gd name="T1" fmla="*/ 0 h 240"/>
                <a:gd name="T2" fmla="*/ 102 w 158"/>
                <a:gd name="T3" fmla="*/ 2 h 240"/>
                <a:gd name="T4" fmla="*/ 122 w 158"/>
                <a:gd name="T5" fmla="*/ 8 h 240"/>
                <a:gd name="T6" fmla="*/ 135 w 158"/>
                <a:gd name="T7" fmla="*/ 19 h 240"/>
                <a:gd name="T8" fmla="*/ 145 w 158"/>
                <a:gd name="T9" fmla="*/ 33 h 240"/>
                <a:gd name="T10" fmla="*/ 152 w 158"/>
                <a:gd name="T11" fmla="*/ 51 h 240"/>
                <a:gd name="T12" fmla="*/ 156 w 158"/>
                <a:gd name="T13" fmla="*/ 72 h 240"/>
                <a:gd name="T14" fmla="*/ 158 w 158"/>
                <a:gd name="T15" fmla="*/ 121 h 240"/>
                <a:gd name="T16" fmla="*/ 158 w 158"/>
                <a:gd name="T17" fmla="*/ 146 h 240"/>
                <a:gd name="T18" fmla="*/ 154 w 158"/>
                <a:gd name="T19" fmla="*/ 179 h 240"/>
                <a:gd name="T20" fmla="*/ 149 w 158"/>
                <a:gd name="T21" fmla="*/ 198 h 240"/>
                <a:gd name="T22" fmla="*/ 141 w 158"/>
                <a:gd name="T23" fmla="*/ 215 h 240"/>
                <a:gd name="T24" fmla="*/ 129 w 158"/>
                <a:gd name="T25" fmla="*/ 227 h 240"/>
                <a:gd name="T26" fmla="*/ 113 w 158"/>
                <a:gd name="T27" fmla="*/ 235 h 240"/>
                <a:gd name="T28" fmla="*/ 92 w 158"/>
                <a:gd name="T29" fmla="*/ 240 h 240"/>
                <a:gd name="T30" fmla="*/ 79 w 158"/>
                <a:gd name="T31" fmla="*/ 240 h 240"/>
                <a:gd name="T32" fmla="*/ 56 w 158"/>
                <a:gd name="T33" fmla="*/ 238 h 240"/>
                <a:gd name="T34" fmla="*/ 38 w 158"/>
                <a:gd name="T35" fmla="*/ 232 h 240"/>
                <a:gd name="T36" fmla="*/ 24 w 158"/>
                <a:gd name="T37" fmla="*/ 221 h 240"/>
                <a:gd name="T38" fmla="*/ 13 w 158"/>
                <a:gd name="T39" fmla="*/ 207 h 240"/>
                <a:gd name="T40" fmla="*/ 7 w 158"/>
                <a:gd name="T41" fmla="*/ 189 h 240"/>
                <a:gd name="T42" fmla="*/ 3 w 158"/>
                <a:gd name="T43" fmla="*/ 168 h 240"/>
                <a:gd name="T44" fmla="*/ 0 w 158"/>
                <a:gd name="T45" fmla="*/ 121 h 240"/>
                <a:gd name="T46" fmla="*/ 1 w 158"/>
                <a:gd name="T47" fmla="*/ 94 h 240"/>
                <a:gd name="T48" fmla="*/ 5 w 158"/>
                <a:gd name="T49" fmla="*/ 61 h 240"/>
                <a:gd name="T50" fmla="*/ 10 w 158"/>
                <a:gd name="T51" fmla="*/ 42 h 240"/>
                <a:gd name="T52" fmla="*/ 18 w 158"/>
                <a:gd name="T53" fmla="*/ 26 h 240"/>
                <a:gd name="T54" fmla="*/ 31 w 158"/>
                <a:gd name="T55" fmla="*/ 13 h 240"/>
                <a:gd name="T56" fmla="*/ 46 w 158"/>
                <a:gd name="T57" fmla="*/ 5 h 240"/>
                <a:gd name="T58" fmla="*/ 67 w 158"/>
                <a:gd name="T59" fmla="*/ 0 h 240"/>
                <a:gd name="T60" fmla="*/ 79 w 158"/>
                <a:gd name="T61" fmla="*/ 0 h 240"/>
                <a:gd name="T62" fmla="*/ 79 w 158"/>
                <a:gd name="T63" fmla="*/ 206 h 240"/>
                <a:gd name="T64" fmla="*/ 88 w 158"/>
                <a:gd name="T65" fmla="*/ 205 h 240"/>
                <a:gd name="T66" fmla="*/ 96 w 158"/>
                <a:gd name="T67" fmla="*/ 202 h 240"/>
                <a:gd name="T68" fmla="*/ 101 w 158"/>
                <a:gd name="T69" fmla="*/ 195 h 240"/>
                <a:gd name="T70" fmla="*/ 106 w 158"/>
                <a:gd name="T71" fmla="*/ 186 h 240"/>
                <a:gd name="T72" fmla="*/ 111 w 158"/>
                <a:gd name="T73" fmla="*/ 160 h 240"/>
                <a:gd name="T74" fmla="*/ 112 w 158"/>
                <a:gd name="T75" fmla="*/ 121 h 240"/>
                <a:gd name="T76" fmla="*/ 112 w 158"/>
                <a:gd name="T77" fmla="*/ 98 h 240"/>
                <a:gd name="T78" fmla="*/ 109 w 158"/>
                <a:gd name="T79" fmla="*/ 66 h 240"/>
                <a:gd name="T80" fmla="*/ 103 w 158"/>
                <a:gd name="T81" fmla="*/ 49 h 240"/>
                <a:gd name="T82" fmla="*/ 99 w 158"/>
                <a:gd name="T83" fmla="*/ 42 h 240"/>
                <a:gd name="T84" fmla="*/ 92 w 158"/>
                <a:gd name="T85" fmla="*/ 36 h 240"/>
                <a:gd name="T86" fmla="*/ 84 w 158"/>
                <a:gd name="T87" fmla="*/ 34 h 240"/>
                <a:gd name="T88" fmla="*/ 79 w 158"/>
                <a:gd name="T89" fmla="*/ 34 h 240"/>
                <a:gd name="T90" fmla="*/ 70 w 158"/>
                <a:gd name="T91" fmla="*/ 35 h 240"/>
                <a:gd name="T92" fmla="*/ 63 w 158"/>
                <a:gd name="T93" fmla="*/ 38 h 240"/>
                <a:gd name="T94" fmla="*/ 57 w 158"/>
                <a:gd name="T95" fmla="*/ 45 h 240"/>
                <a:gd name="T96" fmla="*/ 53 w 158"/>
                <a:gd name="T97" fmla="*/ 54 h 240"/>
                <a:gd name="T98" fmla="*/ 49 w 158"/>
                <a:gd name="T99" fmla="*/ 80 h 240"/>
                <a:gd name="T100" fmla="*/ 48 w 158"/>
                <a:gd name="T101" fmla="*/ 121 h 240"/>
                <a:gd name="T102" fmla="*/ 48 w 158"/>
                <a:gd name="T103" fmla="*/ 142 h 240"/>
                <a:gd name="T104" fmla="*/ 50 w 158"/>
                <a:gd name="T105" fmla="*/ 174 h 240"/>
                <a:gd name="T106" fmla="*/ 55 w 158"/>
                <a:gd name="T107" fmla="*/ 191 h 240"/>
                <a:gd name="T108" fmla="*/ 60 w 158"/>
                <a:gd name="T109" fmla="*/ 198 h 240"/>
                <a:gd name="T110" fmla="*/ 66 w 158"/>
                <a:gd name="T111" fmla="*/ 204 h 240"/>
                <a:gd name="T112" fmla="*/ 74 w 158"/>
                <a:gd name="T113" fmla="*/ 206 h 240"/>
                <a:gd name="T114" fmla="*/ 79 w 158"/>
                <a:gd name="T115" fmla="*/ 20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8" h="240">
                  <a:moveTo>
                    <a:pt x="79" y="0"/>
                  </a:moveTo>
                  <a:lnTo>
                    <a:pt x="79" y="0"/>
                  </a:lnTo>
                  <a:lnTo>
                    <a:pt x="92" y="0"/>
                  </a:lnTo>
                  <a:lnTo>
                    <a:pt x="102" y="2"/>
                  </a:lnTo>
                  <a:lnTo>
                    <a:pt x="113" y="5"/>
                  </a:lnTo>
                  <a:lnTo>
                    <a:pt x="122" y="8"/>
                  </a:lnTo>
                  <a:lnTo>
                    <a:pt x="129" y="13"/>
                  </a:lnTo>
                  <a:lnTo>
                    <a:pt x="135" y="19"/>
                  </a:lnTo>
                  <a:lnTo>
                    <a:pt x="141" y="26"/>
                  </a:lnTo>
                  <a:lnTo>
                    <a:pt x="145" y="33"/>
                  </a:lnTo>
                  <a:lnTo>
                    <a:pt x="149" y="42"/>
                  </a:lnTo>
                  <a:lnTo>
                    <a:pt x="152" y="51"/>
                  </a:lnTo>
                  <a:lnTo>
                    <a:pt x="154" y="61"/>
                  </a:lnTo>
                  <a:lnTo>
                    <a:pt x="156" y="72"/>
                  </a:lnTo>
                  <a:lnTo>
                    <a:pt x="158" y="94"/>
                  </a:lnTo>
                  <a:lnTo>
                    <a:pt x="158" y="121"/>
                  </a:lnTo>
                  <a:lnTo>
                    <a:pt x="158" y="121"/>
                  </a:lnTo>
                  <a:lnTo>
                    <a:pt x="158" y="146"/>
                  </a:lnTo>
                  <a:lnTo>
                    <a:pt x="156" y="168"/>
                  </a:lnTo>
                  <a:lnTo>
                    <a:pt x="154" y="179"/>
                  </a:lnTo>
                  <a:lnTo>
                    <a:pt x="152" y="189"/>
                  </a:lnTo>
                  <a:lnTo>
                    <a:pt x="149" y="198"/>
                  </a:lnTo>
                  <a:lnTo>
                    <a:pt x="145" y="207"/>
                  </a:lnTo>
                  <a:lnTo>
                    <a:pt x="141" y="215"/>
                  </a:lnTo>
                  <a:lnTo>
                    <a:pt x="135" y="221"/>
                  </a:lnTo>
                  <a:lnTo>
                    <a:pt x="129" y="227"/>
                  </a:lnTo>
                  <a:lnTo>
                    <a:pt x="122" y="232"/>
                  </a:lnTo>
                  <a:lnTo>
                    <a:pt x="113" y="235"/>
                  </a:lnTo>
                  <a:lnTo>
                    <a:pt x="102" y="238"/>
                  </a:lnTo>
                  <a:lnTo>
                    <a:pt x="92" y="240"/>
                  </a:lnTo>
                  <a:lnTo>
                    <a:pt x="79" y="240"/>
                  </a:lnTo>
                  <a:lnTo>
                    <a:pt x="79" y="240"/>
                  </a:lnTo>
                  <a:lnTo>
                    <a:pt x="67" y="240"/>
                  </a:lnTo>
                  <a:lnTo>
                    <a:pt x="56" y="238"/>
                  </a:lnTo>
                  <a:lnTo>
                    <a:pt x="46" y="235"/>
                  </a:lnTo>
                  <a:lnTo>
                    <a:pt x="38" y="232"/>
                  </a:lnTo>
                  <a:lnTo>
                    <a:pt x="31" y="227"/>
                  </a:lnTo>
                  <a:lnTo>
                    <a:pt x="24" y="221"/>
                  </a:lnTo>
                  <a:lnTo>
                    <a:pt x="18" y="215"/>
                  </a:lnTo>
                  <a:lnTo>
                    <a:pt x="13" y="207"/>
                  </a:lnTo>
                  <a:lnTo>
                    <a:pt x="10" y="198"/>
                  </a:lnTo>
                  <a:lnTo>
                    <a:pt x="7" y="189"/>
                  </a:lnTo>
                  <a:lnTo>
                    <a:pt x="5" y="179"/>
                  </a:lnTo>
                  <a:lnTo>
                    <a:pt x="3" y="168"/>
                  </a:lnTo>
                  <a:lnTo>
                    <a:pt x="1" y="146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1" y="94"/>
                  </a:lnTo>
                  <a:lnTo>
                    <a:pt x="3" y="72"/>
                  </a:lnTo>
                  <a:lnTo>
                    <a:pt x="5" y="61"/>
                  </a:lnTo>
                  <a:lnTo>
                    <a:pt x="7" y="51"/>
                  </a:lnTo>
                  <a:lnTo>
                    <a:pt x="10" y="42"/>
                  </a:lnTo>
                  <a:lnTo>
                    <a:pt x="13" y="33"/>
                  </a:lnTo>
                  <a:lnTo>
                    <a:pt x="18" y="26"/>
                  </a:lnTo>
                  <a:lnTo>
                    <a:pt x="24" y="19"/>
                  </a:lnTo>
                  <a:lnTo>
                    <a:pt x="31" y="13"/>
                  </a:lnTo>
                  <a:lnTo>
                    <a:pt x="38" y="8"/>
                  </a:lnTo>
                  <a:lnTo>
                    <a:pt x="46" y="5"/>
                  </a:lnTo>
                  <a:lnTo>
                    <a:pt x="56" y="2"/>
                  </a:lnTo>
                  <a:lnTo>
                    <a:pt x="67" y="0"/>
                  </a:lnTo>
                  <a:lnTo>
                    <a:pt x="79" y="0"/>
                  </a:lnTo>
                  <a:lnTo>
                    <a:pt x="79" y="0"/>
                  </a:lnTo>
                  <a:close/>
                  <a:moveTo>
                    <a:pt x="79" y="206"/>
                  </a:moveTo>
                  <a:lnTo>
                    <a:pt x="79" y="206"/>
                  </a:lnTo>
                  <a:lnTo>
                    <a:pt x="84" y="206"/>
                  </a:lnTo>
                  <a:lnTo>
                    <a:pt x="88" y="205"/>
                  </a:lnTo>
                  <a:lnTo>
                    <a:pt x="92" y="204"/>
                  </a:lnTo>
                  <a:lnTo>
                    <a:pt x="96" y="202"/>
                  </a:lnTo>
                  <a:lnTo>
                    <a:pt x="99" y="198"/>
                  </a:lnTo>
                  <a:lnTo>
                    <a:pt x="101" y="195"/>
                  </a:lnTo>
                  <a:lnTo>
                    <a:pt x="103" y="191"/>
                  </a:lnTo>
                  <a:lnTo>
                    <a:pt x="106" y="186"/>
                  </a:lnTo>
                  <a:lnTo>
                    <a:pt x="109" y="174"/>
                  </a:lnTo>
                  <a:lnTo>
                    <a:pt x="111" y="160"/>
                  </a:lnTo>
                  <a:lnTo>
                    <a:pt x="112" y="142"/>
                  </a:lnTo>
                  <a:lnTo>
                    <a:pt x="112" y="121"/>
                  </a:lnTo>
                  <a:lnTo>
                    <a:pt x="112" y="121"/>
                  </a:lnTo>
                  <a:lnTo>
                    <a:pt x="112" y="98"/>
                  </a:lnTo>
                  <a:lnTo>
                    <a:pt x="111" y="80"/>
                  </a:lnTo>
                  <a:lnTo>
                    <a:pt x="109" y="66"/>
                  </a:lnTo>
                  <a:lnTo>
                    <a:pt x="106" y="54"/>
                  </a:lnTo>
                  <a:lnTo>
                    <a:pt x="103" y="49"/>
                  </a:lnTo>
                  <a:lnTo>
                    <a:pt x="101" y="45"/>
                  </a:lnTo>
                  <a:lnTo>
                    <a:pt x="99" y="42"/>
                  </a:lnTo>
                  <a:lnTo>
                    <a:pt x="96" y="38"/>
                  </a:lnTo>
                  <a:lnTo>
                    <a:pt x="92" y="36"/>
                  </a:lnTo>
                  <a:lnTo>
                    <a:pt x="88" y="35"/>
                  </a:lnTo>
                  <a:lnTo>
                    <a:pt x="84" y="34"/>
                  </a:lnTo>
                  <a:lnTo>
                    <a:pt x="79" y="34"/>
                  </a:lnTo>
                  <a:lnTo>
                    <a:pt x="79" y="34"/>
                  </a:lnTo>
                  <a:lnTo>
                    <a:pt x="74" y="34"/>
                  </a:lnTo>
                  <a:lnTo>
                    <a:pt x="70" y="35"/>
                  </a:lnTo>
                  <a:lnTo>
                    <a:pt x="66" y="36"/>
                  </a:lnTo>
                  <a:lnTo>
                    <a:pt x="63" y="38"/>
                  </a:lnTo>
                  <a:lnTo>
                    <a:pt x="60" y="42"/>
                  </a:lnTo>
                  <a:lnTo>
                    <a:pt x="57" y="45"/>
                  </a:lnTo>
                  <a:lnTo>
                    <a:pt x="55" y="49"/>
                  </a:lnTo>
                  <a:lnTo>
                    <a:pt x="53" y="54"/>
                  </a:lnTo>
                  <a:lnTo>
                    <a:pt x="50" y="66"/>
                  </a:lnTo>
                  <a:lnTo>
                    <a:pt x="49" y="80"/>
                  </a:lnTo>
                  <a:lnTo>
                    <a:pt x="48" y="98"/>
                  </a:lnTo>
                  <a:lnTo>
                    <a:pt x="48" y="121"/>
                  </a:lnTo>
                  <a:lnTo>
                    <a:pt x="48" y="121"/>
                  </a:lnTo>
                  <a:lnTo>
                    <a:pt x="48" y="142"/>
                  </a:lnTo>
                  <a:lnTo>
                    <a:pt x="49" y="160"/>
                  </a:lnTo>
                  <a:lnTo>
                    <a:pt x="50" y="174"/>
                  </a:lnTo>
                  <a:lnTo>
                    <a:pt x="53" y="186"/>
                  </a:lnTo>
                  <a:lnTo>
                    <a:pt x="55" y="191"/>
                  </a:lnTo>
                  <a:lnTo>
                    <a:pt x="57" y="195"/>
                  </a:lnTo>
                  <a:lnTo>
                    <a:pt x="60" y="198"/>
                  </a:lnTo>
                  <a:lnTo>
                    <a:pt x="63" y="202"/>
                  </a:lnTo>
                  <a:lnTo>
                    <a:pt x="66" y="204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6" name="Freeform 8"/>
            <p:cNvSpPr>
              <a:spLocks/>
            </p:cNvSpPr>
            <p:nvPr userDrawn="1"/>
          </p:nvSpPr>
          <p:spPr bwMode="auto">
            <a:xfrm>
              <a:off x="8002588" y="4805363"/>
              <a:ext cx="77788" cy="125413"/>
            </a:xfrm>
            <a:custGeom>
              <a:avLst/>
              <a:gdLst>
                <a:gd name="T0" fmla="*/ 47 w 148"/>
                <a:gd name="T1" fmla="*/ 0 h 236"/>
                <a:gd name="T2" fmla="*/ 47 w 148"/>
                <a:gd name="T3" fmla="*/ 162 h 236"/>
                <a:gd name="T4" fmla="*/ 47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50 w 148"/>
                <a:gd name="T11" fmla="*/ 184 h 236"/>
                <a:gd name="T12" fmla="*/ 52 w 148"/>
                <a:gd name="T13" fmla="*/ 190 h 236"/>
                <a:gd name="T14" fmla="*/ 56 w 148"/>
                <a:gd name="T15" fmla="*/ 195 h 236"/>
                <a:gd name="T16" fmla="*/ 60 w 148"/>
                <a:gd name="T17" fmla="*/ 199 h 236"/>
                <a:gd name="T18" fmla="*/ 66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1 w 148"/>
                <a:gd name="T25" fmla="*/ 202 h 236"/>
                <a:gd name="T26" fmla="*/ 87 w 148"/>
                <a:gd name="T27" fmla="*/ 199 h 236"/>
                <a:gd name="T28" fmla="*/ 93 w 148"/>
                <a:gd name="T29" fmla="*/ 195 h 236"/>
                <a:gd name="T30" fmla="*/ 96 w 148"/>
                <a:gd name="T31" fmla="*/ 190 h 236"/>
                <a:gd name="T32" fmla="*/ 99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2 w 148"/>
                <a:gd name="T39" fmla="*/ 162 h 236"/>
                <a:gd name="T40" fmla="*/ 102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7 w 148"/>
                <a:gd name="T49" fmla="*/ 172 h 236"/>
                <a:gd name="T50" fmla="*/ 146 w 148"/>
                <a:gd name="T51" fmla="*/ 182 h 236"/>
                <a:gd name="T52" fmla="*/ 144 w 148"/>
                <a:gd name="T53" fmla="*/ 190 h 236"/>
                <a:gd name="T54" fmla="*/ 142 w 148"/>
                <a:gd name="T55" fmla="*/ 199 h 236"/>
                <a:gd name="T56" fmla="*/ 138 w 148"/>
                <a:gd name="T57" fmla="*/ 206 h 236"/>
                <a:gd name="T58" fmla="*/ 135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9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60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7 w 148"/>
                <a:gd name="T97" fmla="*/ 200 h 236"/>
                <a:gd name="T98" fmla="*/ 4 w 148"/>
                <a:gd name="T99" fmla="*/ 191 h 236"/>
                <a:gd name="T100" fmla="*/ 1 w 148"/>
                <a:gd name="T101" fmla="*/ 182 h 236"/>
                <a:gd name="T102" fmla="*/ 0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7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7" y="0"/>
                  </a:moveTo>
                  <a:lnTo>
                    <a:pt x="47" y="162"/>
                  </a:lnTo>
                  <a:lnTo>
                    <a:pt x="47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50" y="184"/>
                  </a:lnTo>
                  <a:lnTo>
                    <a:pt x="52" y="190"/>
                  </a:lnTo>
                  <a:lnTo>
                    <a:pt x="56" y="195"/>
                  </a:lnTo>
                  <a:lnTo>
                    <a:pt x="60" y="199"/>
                  </a:lnTo>
                  <a:lnTo>
                    <a:pt x="66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1" y="202"/>
                  </a:lnTo>
                  <a:lnTo>
                    <a:pt x="87" y="199"/>
                  </a:lnTo>
                  <a:lnTo>
                    <a:pt x="93" y="195"/>
                  </a:lnTo>
                  <a:lnTo>
                    <a:pt x="96" y="190"/>
                  </a:lnTo>
                  <a:lnTo>
                    <a:pt x="99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2" y="162"/>
                  </a:lnTo>
                  <a:lnTo>
                    <a:pt x="102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7" y="172"/>
                  </a:lnTo>
                  <a:lnTo>
                    <a:pt x="146" y="182"/>
                  </a:lnTo>
                  <a:lnTo>
                    <a:pt x="144" y="190"/>
                  </a:lnTo>
                  <a:lnTo>
                    <a:pt x="142" y="199"/>
                  </a:lnTo>
                  <a:lnTo>
                    <a:pt x="138" y="206"/>
                  </a:lnTo>
                  <a:lnTo>
                    <a:pt x="135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9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60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7" y="200"/>
                  </a:lnTo>
                  <a:lnTo>
                    <a:pt x="4" y="191"/>
                  </a:lnTo>
                  <a:lnTo>
                    <a:pt x="1" y="182"/>
                  </a:lnTo>
                  <a:lnTo>
                    <a:pt x="0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7" name="Freeform 9"/>
            <p:cNvSpPr>
              <a:spLocks noEditPoints="1"/>
            </p:cNvSpPr>
            <p:nvPr userDrawn="1"/>
          </p:nvSpPr>
          <p:spPr bwMode="auto">
            <a:xfrm>
              <a:off x="8101013" y="4805363"/>
              <a:ext cx="76200" cy="123825"/>
            </a:xfrm>
            <a:custGeom>
              <a:avLst/>
              <a:gdLst>
                <a:gd name="T0" fmla="*/ 0 w 144"/>
                <a:gd name="T1" fmla="*/ 0 h 232"/>
                <a:gd name="T2" fmla="*/ 82 w 144"/>
                <a:gd name="T3" fmla="*/ 0 h 232"/>
                <a:gd name="T4" fmla="*/ 82 w 144"/>
                <a:gd name="T5" fmla="*/ 0 h 232"/>
                <a:gd name="T6" fmla="*/ 90 w 144"/>
                <a:gd name="T7" fmla="*/ 1 h 232"/>
                <a:gd name="T8" fmla="*/ 98 w 144"/>
                <a:gd name="T9" fmla="*/ 2 h 232"/>
                <a:gd name="T10" fmla="*/ 105 w 144"/>
                <a:gd name="T11" fmla="*/ 4 h 232"/>
                <a:gd name="T12" fmla="*/ 111 w 144"/>
                <a:gd name="T13" fmla="*/ 6 h 232"/>
                <a:gd name="T14" fmla="*/ 117 w 144"/>
                <a:gd name="T15" fmla="*/ 9 h 232"/>
                <a:gd name="T16" fmla="*/ 122 w 144"/>
                <a:gd name="T17" fmla="*/ 13 h 232"/>
                <a:gd name="T18" fmla="*/ 127 w 144"/>
                <a:gd name="T19" fmla="*/ 17 h 232"/>
                <a:gd name="T20" fmla="*/ 131 w 144"/>
                <a:gd name="T21" fmla="*/ 22 h 232"/>
                <a:gd name="T22" fmla="*/ 134 w 144"/>
                <a:gd name="T23" fmla="*/ 27 h 232"/>
                <a:gd name="T24" fmla="*/ 137 w 144"/>
                <a:gd name="T25" fmla="*/ 32 h 232"/>
                <a:gd name="T26" fmla="*/ 141 w 144"/>
                <a:gd name="T27" fmla="*/ 45 h 232"/>
                <a:gd name="T28" fmla="*/ 144 w 144"/>
                <a:gd name="T29" fmla="*/ 57 h 232"/>
                <a:gd name="T30" fmla="*/ 144 w 144"/>
                <a:gd name="T31" fmla="*/ 70 h 232"/>
                <a:gd name="T32" fmla="*/ 144 w 144"/>
                <a:gd name="T33" fmla="*/ 70 h 232"/>
                <a:gd name="T34" fmla="*/ 144 w 144"/>
                <a:gd name="T35" fmla="*/ 78 h 232"/>
                <a:gd name="T36" fmla="*/ 143 w 144"/>
                <a:gd name="T37" fmla="*/ 86 h 232"/>
                <a:gd name="T38" fmla="*/ 141 w 144"/>
                <a:gd name="T39" fmla="*/ 94 h 232"/>
                <a:gd name="T40" fmla="*/ 139 w 144"/>
                <a:gd name="T41" fmla="*/ 101 h 232"/>
                <a:gd name="T42" fmla="*/ 136 w 144"/>
                <a:gd name="T43" fmla="*/ 107 h 232"/>
                <a:gd name="T44" fmla="*/ 133 w 144"/>
                <a:gd name="T45" fmla="*/ 112 h 232"/>
                <a:gd name="T46" fmla="*/ 129 w 144"/>
                <a:gd name="T47" fmla="*/ 118 h 232"/>
                <a:gd name="T48" fmla="*/ 124 w 144"/>
                <a:gd name="T49" fmla="*/ 123 h 232"/>
                <a:gd name="T50" fmla="*/ 119 w 144"/>
                <a:gd name="T51" fmla="*/ 127 h 232"/>
                <a:gd name="T52" fmla="*/ 114 w 144"/>
                <a:gd name="T53" fmla="*/ 130 h 232"/>
                <a:gd name="T54" fmla="*/ 108 w 144"/>
                <a:gd name="T55" fmla="*/ 133 h 232"/>
                <a:gd name="T56" fmla="*/ 101 w 144"/>
                <a:gd name="T57" fmla="*/ 136 h 232"/>
                <a:gd name="T58" fmla="*/ 95 w 144"/>
                <a:gd name="T59" fmla="*/ 137 h 232"/>
                <a:gd name="T60" fmla="*/ 87 w 144"/>
                <a:gd name="T61" fmla="*/ 139 h 232"/>
                <a:gd name="T62" fmla="*/ 71 w 144"/>
                <a:gd name="T63" fmla="*/ 140 h 232"/>
                <a:gd name="T64" fmla="*/ 46 w 144"/>
                <a:gd name="T65" fmla="*/ 140 h 232"/>
                <a:gd name="T66" fmla="*/ 46 w 144"/>
                <a:gd name="T67" fmla="*/ 232 h 232"/>
                <a:gd name="T68" fmla="*/ 0 w 144"/>
                <a:gd name="T69" fmla="*/ 232 h 232"/>
                <a:gd name="T70" fmla="*/ 0 w 144"/>
                <a:gd name="T71" fmla="*/ 0 h 232"/>
                <a:gd name="T72" fmla="*/ 46 w 144"/>
                <a:gd name="T73" fmla="*/ 105 h 232"/>
                <a:gd name="T74" fmla="*/ 67 w 144"/>
                <a:gd name="T75" fmla="*/ 105 h 232"/>
                <a:gd name="T76" fmla="*/ 67 w 144"/>
                <a:gd name="T77" fmla="*/ 105 h 232"/>
                <a:gd name="T78" fmla="*/ 74 w 144"/>
                <a:gd name="T79" fmla="*/ 104 h 232"/>
                <a:gd name="T80" fmla="*/ 80 w 144"/>
                <a:gd name="T81" fmla="*/ 103 h 232"/>
                <a:gd name="T82" fmla="*/ 85 w 144"/>
                <a:gd name="T83" fmla="*/ 100 h 232"/>
                <a:gd name="T84" fmla="*/ 90 w 144"/>
                <a:gd name="T85" fmla="*/ 96 h 232"/>
                <a:gd name="T86" fmla="*/ 93 w 144"/>
                <a:gd name="T87" fmla="*/ 92 h 232"/>
                <a:gd name="T88" fmla="*/ 96 w 144"/>
                <a:gd name="T89" fmla="*/ 86 h 232"/>
                <a:gd name="T90" fmla="*/ 98 w 144"/>
                <a:gd name="T91" fmla="*/ 79 h 232"/>
                <a:gd name="T92" fmla="*/ 98 w 144"/>
                <a:gd name="T93" fmla="*/ 70 h 232"/>
                <a:gd name="T94" fmla="*/ 98 w 144"/>
                <a:gd name="T95" fmla="*/ 70 h 232"/>
                <a:gd name="T96" fmla="*/ 98 w 144"/>
                <a:gd name="T97" fmla="*/ 62 h 232"/>
                <a:gd name="T98" fmla="*/ 97 w 144"/>
                <a:gd name="T99" fmla="*/ 55 h 232"/>
                <a:gd name="T100" fmla="*/ 94 w 144"/>
                <a:gd name="T101" fmla="*/ 49 h 232"/>
                <a:gd name="T102" fmla="*/ 91 w 144"/>
                <a:gd name="T103" fmla="*/ 44 h 232"/>
                <a:gd name="T104" fmla="*/ 87 w 144"/>
                <a:gd name="T105" fmla="*/ 40 h 232"/>
                <a:gd name="T106" fmla="*/ 81 w 144"/>
                <a:gd name="T107" fmla="*/ 37 h 232"/>
                <a:gd name="T108" fmla="*/ 74 w 144"/>
                <a:gd name="T109" fmla="*/ 35 h 232"/>
                <a:gd name="T110" fmla="*/ 65 w 144"/>
                <a:gd name="T111" fmla="*/ 34 h 232"/>
                <a:gd name="T112" fmla="*/ 46 w 144"/>
                <a:gd name="T113" fmla="*/ 34 h 232"/>
                <a:gd name="T114" fmla="*/ 46 w 144"/>
                <a:gd name="T115" fmla="*/ 10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4" h="232">
                  <a:moveTo>
                    <a:pt x="0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90" y="1"/>
                  </a:lnTo>
                  <a:lnTo>
                    <a:pt x="98" y="2"/>
                  </a:lnTo>
                  <a:lnTo>
                    <a:pt x="105" y="4"/>
                  </a:lnTo>
                  <a:lnTo>
                    <a:pt x="111" y="6"/>
                  </a:lnTo>
                  <a:lnTo>
                    <a:pt x="117" y="9"/>
                  </a:lnTo>
                  <a:lnTo>
                    <a:pt x="122" y="13"/>
                  </a:lnTo>
                  <a:lnTo>
                    <a:pt x="127" y="17"/>
                  </a:lnTo>
                  <a:lnTo>
                    <a:pt x="131" y="22"/>
                  </a:lnTo>
                  <a:lnTo>
                    <a:pt x="134" y="27"/>
                  </a:lnTo>
                  <a:lnTo>
                    <a:pt x="137" y="32"/>
                  </a:lnTo>
                  <a:lnTo>
                    <a:pt x="141" y="45"/>
                  </a:lnTo>
                  <a:lnTo>
                    <a:pt x="144" y="57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78"/>
                  </a:lnTo>
                  <a:lnTo>
                    <a:pt x="143" y="86"/>
                  </a:lnTo>
                  <a:lnTo>
                    <a:pt x="141" y="94"/>
                  </a:lnTo>
                  <a:lnTo>
                    <a:pt x="139" y="101"/>
                  </a:lnTo>
                  <a:lnTo>
                    <a:pt x="136" y="107"/>
                  </a:lnTo>
                  <a:lnTo>
                    <a:pt x="133" y="112"/>
                  </a:lnTo>
                  <a:lnTo>
                    <a:pt x="129" y="118"/>
                  </a:lnTo>
                  <a:lnTo>
                    <a:pt x="124" y="123"/>
                  </a:lnTo>
                  <a:lnTo>
                    <a:pt x="119" y="127"/>
                  </a:lnTo>
                  <a:lnTo>
                    <a:pt x="114" y="130"/>
                  </a:lnTo>
                  <a:lnTo>
                    <a:pt x="108" y="133"/>
                  </a:lnTo>
                  <a:lnTo>
                    <a:pt x="101" y="136"/>
                  </a:lnTo>
                  <a:lnTo>
                    <a:pt x="95" y="137"/>
                  </a:lnTo>
                  <a:lnTo>
                    <a:pt x="87" y="139"/>
                  </a:lnTo>
                  <a:lnTo>
                    <a:pt x="71" y="140"/>
                  </a:lnTo>
                  <a:lnTo>
                    <a:pt x="46" y="140"/>
                  </a:lnTo>
                  <a:lnTo>
                    <a:pt x="46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6" y="105"/>
                  </a:moveTo>
                  <a:lnTo>
                    <a:pt x="67" y="105"/>
                  </a:lnTo>
                  <a:lnTo>
                    <a:pt x="67" y="105"/>
                  </a:lnTo>
                  <a:lnTo>
                    <a:pt x="74" y="104"/>
                  </a:lnTo>
                  <a:lnTo>
                    <a:pt x="80" y="103"/>
                  </a:lnTo>
                  <a:lnTo>
                    <a:pt x="85" y="100"/>
                  </a:lnTo>
                  <a:lnTo>
                    <a:pt x="90" y="96"/>
                  </a:lnTo>
                  <a:lnTo>
                    <a:pt x="93" y="92"/>
                  </a:lnTo>
                  <a:lnTo>
                    <a:pt x="96" y="86"/>
                  </a:lnTo>
                  <a:lnTo>
                    <a:pt x="98" y="79"/>
                  </a:lnTo>
                  <a:lnTo>
                    <a:pt x="98" y="70"/>
                  </a:lnTo>
                  <a:lnTo>
                    <a:pt x="98" y="70"/>
                  </a:lnTo>
                  <a:lnTo>
                    <a:pt x="98" y="62"/>
                  </a:lnTo>
                  <a:lnTo>
                    <a:pt x="97" y="55"/>
                  </a:lnTo>
                  <a:lnTo>
                    <a:pt x="94" y="49"/>
                  </a:lnTo>
                  <a:lnTo>
                    <a:pt x="91" y="44"/>
                  </a:lnTo>
                  <a:lnTo>
                    <a:pt x="87" y="40"/>
                  </a:lnTo>
                  <a:lnTo>
                    <a:pt x="81" y="37"/>
                  </a:lnTo>
                  <a:lnTo>
                    <a:pt x="74" y="35"/>
                  </a:lnTo>
                  <a:lnTo>
                    <a:pt x="65" y="34"/>
                  </a:lnTo>
                  <a:lnTo>
                    <a:pt x="46" y="34"/>
                  </a:lnTo>
                  <a:lnTo>
                    <a:pt x="46" y="105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8" name="Freeform 10"/>
            <p:cNvSpPr>
              <a:spLocks/>
            </p:cNvSpPr>
            <p:nvPr userDrawn="1"/>
          </p:nvSpPr>
          <p:spPr bwMode="auto">
            <a:xfrm>
              <a:off x="8188325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9" name="Freeform 11"/>
            <p:cNvSpPr>
              <a:spLocks noEditPoints="1"/>
            </p:cNvSpPr>
            <p:nvPr userDrawn="1"/>
          </p:nvSpPr>
          <p:spPr bwMode="auto">
            <a:xfrm>
              <a:off x="8315325" y="4805363"/>
              <a:ext cx="82550" cy="123825"/>
            </a:xfrm>
            <a:custGeom>
              <a:avLst/>
              <a:gdLst>
                <a:gd name="T0" fmla="*/ 87 w 157"/>
                <a:gd name="T1" fmla="*/ 0 h 232"/>
                <a:gd name="T2" fmla="*/ 101 w 157"/>
                <a:gd name="T3" fmla="*/ 1 h 232"/>
                <a:gd name="T4" fmla="*/ 124 w 157"/>
                <a:gd name="T5" fmla="*/ 9 h 232"/>
                <a:gd name="T6" fmla="*/ 132 w 157"/>
                <a:gd name="T7" fmla="*/ 15 h 232"/>
                <a:gd name="T8" fmla="*/ 139 w 157"/>
                <a:gd name="T9" fmla="*/ 23 h 232"/>
                <a:gd name="T10" fmla="*/ 144 w 157"/>
                <a:gd name="T11" fmla="*/ 33 h 232"/>
                <a:gd name="T12" fmla="*/ 147 w 157"/>
                <a:gd name="T13" fmla="*/ 46 h 232"/>
                <a:gd name="T14" fmla="*/ 149 w 157"/>
                <a:gd name="T15" fmla="*/ 60 h 232"/>
                <a:gd name="T16" fmla="*/ 146 w 157"/>
                <a:gd name="T17" fmla="*/ 81 h 232"/>
                <a:gd name="T18" fmla="*/ 139 w 157"/>
                <a:gd name="T19" fmla="*/ 98 h 232"/>
                <a:gd name="T20" fmla="*/ 127 w 157"/>
                <a:gd name="T21" fmla="*/ 110 h 232"/>
                <a:gd name="T22" fmla="*/ 110 w 157"/>
                <a:gd name="T23" fmla="*/ 118 h 232"/>
                <a:gd name="T24" fmla="*/ 110 w 157"/>
                <a:gd name="T25" fmla="*/ 118 h 232"/>
                <a:gd name="T26" fmla="*/ 129 w 157"/>
                <a:gd name="T27" fmla="*/ 124 h 232"/>
                <a:gd name="T28" fmla="*/ 136 w 157"/>
                <a:gd name="T29" fmla="*/ 129 h 232"/>
                <a:gd name="T30" fmla="*/ 140 w 157"/>
                <a:gd name="T31" fmla="*/ 137 h 232"/>
                <a:gd name="T32" fmla="*/ 146 w 157"/>
                <a:gd name="T33" fmla="*/ 157 h 232"/>
                <a:gd name="T34" fmla="*/ 147 w 157"/>
                <a:gd name="T35" fmla="*/ 188 h 232"/>
                <a:gd name="T36" fmla="*/ 148 w 157"/>
                <a:gd name="T37" fmla="*/ 205 h 232"/>
                <a:gd name="T38" fmla="*/ 151 w 157"/>
                <a:gd name="T39" fmla="*/ 221 h 232"/>
                <a:gd name="T40" fmla="*/ 155 w 157"/>
                <a:gd name="T41" fmla="*/ 228 h 232"/>
                <a:gd name="T42" fmla="*/ 157 w 157"/>
                <a:gd name="T43" fmla="*/ 232 h 232"/>
                <a:gd name="T44" fmla="*/ 108 w 157"/>
                <a:gd name="T45" fmla="*/ 232 h 232"/>
                <a:gd name="T46" fmla="*/ 103 w 157"/>
                <a:gd name="T47" fmla="*/ 221 h 232"/>
                <a:gd name="T48" fmla="*/ 102 w 157"/>
                <a:gd name="T49" fmla="*/ 208 h 232"/>
                <a:gd name="T50" fmla="*/ 100 w 157"/>
                <a:gd name="T51" fmla="*/ 163 h 232"/>
                <a:gd name="T52" fmla="*/ 99 w 157"/>
                <a:gd name="T53" fmla="*/ 151 h 232"/>
                <a:gd name="T54" fmla="*/ 94 w 157"/>
                <a:gd name="T55" fmla="*/ 142 h 232"/>
                <a:gd name="T56" fmla="*/ 84 w 157"/>
                <a:gd name="T57" fmla="*/ 136 h 232"/>
                <a:gd name="T58" fmla="*/ 72 w 157"/>
                <a:gd name="T59" fmla="*/ 134 h 232"/>
                <a:gd name="T60" fmla="*/ 48 w 157"/>
                <a:gd name="T61" fmla="*/ 232 h 232"/>
                <a:gd name="T62" fmla="*/ 0 w 157"/>
                <a:gd name="T63" fmla="*/ 0 h 232"/>
                <a:gd name="T64" fmla="*/ 67 w 157"/>
                <a:gd name="T65" fmla="*/ 101 h 232"/>
                <a:gd name="T66" fmla="*/ 75 w 157"/>
                <a:gd name="T67" fmla="*/ 101 h 232"/>
                <a:gd name="T68" fmla="*/ 87 w 157"/>
                <a:gd name="T69" fmla="*/ 97 h 232"/>
                <a:gd name="T70" fmla="*/ 97 w 157"/>
                <a:gd name="T71" fmla="*/ 89 h 232"/>
                <a:gd name="T72" fmla="*/ 102 w 157"/>
                <a:gd name="T73" fmla="*/ 75 h 232"/>
                <a:gd name="T74" fmla="*/ 102 w 157"/>
                <a:gd name="T75" fmla="*/ 67 h 232"/>
                <a:gd name="T76" fmla="*/ 100 w 157"/>
                <a:gd name="T77" fmla="*/ 53 h 232"/>
                <a:gd name="T78" fmla="*/ 94 w 157"/>
                <a:gd name="T79" fmla="*/ 43 h 232"/>
                <a:gd name="T80" fmla="*/ 83 w 157"/>
                <a:gd name="T81" fmla="*/ 37 h 232"/>
                <a:gd name="T82" fmla="*/ 69 w 157"/>
                <a:gd name="T83" fmla="*/ 34 h 232"/>
                <a:gd name="T84" fmla="*/ 48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7" y="0"/>
                  </a:lnTo>
                  <a:lnTo>
                    <a:pt x="87" y="0"/>
                  </a:lnTo>
                  <a:lnTo>
                    <a:pt x="101" y="1"/>
                  </a:lnTo>
                  <a:lnTo>
                    <a:pt x="113" y="4"/>
                  </a:lnTo>
                  <a:lnTo>
                    <a:pt x="124" y="9"/>
                  </a:lnTo>
                  <a:lnTo>
                    <a:pt x="128" y="12"/>
                  </a:lnTo>
                  <a:lnTo>
                    <a:pt x="132" y="15"/>
                  </a:lnTo>
                  <a:lnTo>
                    <a:pt x="136" y="19"/>
                  </a:lnTo>
                  <a:lnTo>
                    <a:pt x="139" y="23"/>
                  </a:lnTo>
                  <a:lnTo>
                    <a:pt x="142" y="28"/>
                  </a:lnTo>
                  <a:lnTo>
                    <a:pt x="144" y="33"/>
                  </a:lnTo>
                  <a:lnTo>
                    <a:pt x="146" y="40"/>
                  </a:lnTo>
                  <a:lnTo>
                    <a:pt x="147" y="46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8" y="71"/>
                  </a:lnTo>
                  <a:lnTo>
                    <a:pt x="146" y="81"/>
                  </a:lnTo>
                  <a:lnTo>
                    <a:pt x="143" y="90"/>
                  </a:lnTo>
                  <a:lnTo>
                    <a:pt x="139" y="98"/>
                  </a:lnTo>
                  <a:lnTo>
                    <a:pt x="134" y="104"/>
                  </a:lnTo>
                  <a:lnTo>
                    <a:pt x="127" y="110"/>
                  </a:lnTo>
                  <a:lnTo>
                    <a:pt x="119" y="114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21" y="120"/>
                  </a:lnTo>
                  <a:lnTo>
                    <a:pt x="129" y="124"/>
                  </a:lnTo>
                  <a:lnTo>
                    <a:pt x="133" y="126"/>
                  </a:lnTo>
                  <a:lnTo>
                    <a:pt x="136" y="129"/>
                  </a:lnTo>
                  <a:lnTo>
                    <a:pt x="138" y="133"/>
                  </a:lnTo>
                  <a:lnTo>
                    <a:pt x="140" y="137"/>
                  </a:lnTo>
                  <a:lnTo>
                    <a:pt x="144" y="146"/>
                  </a:lnTo>
                  <a:lnTo>
                    <a:pt x="146" y="157"/>
                  </a:lnTo>
                  <a:lnTo>
                    <a:pt x="147" y="171"/>
                  </a:lnTo>
                  <a:lnTo>
                    <a:pt x="147" y="188"/>
                  </a:lnTo>
                  <a:lnTo>
                    <a:pt x="147" y="188"/>
                  </a:lnTo>
                  <a:lnTo>
                    <a:pt x="148" y="205"/>
                  </a:lnTo>
                  <a:lnTo>
                    <a:pt x="149" y="217"/>
                  </a:lnTo>
                  <a:lnTo>
                    <a:pt x="151" y="221"/>
                  </a:lnTo>
                  <a:lnTo>
                    <a:pt x="152" y="225"/>
                  </a:lnTo>
                  <a:lnTo>
                    <a:pt x="155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8" y="232"/>
                  </a:lnTo>
                  <a:lnTo>
                    <a:pt x="108" y="232"/>
                  </a:lnTo>
                  <a:lnTo>
                    <a:pt x="105" y="227"/>
                  </a:lnTo>
                  <a:lnTo>
                    <a:pt x="103" y="221"/>
                  </a:lnTo>
                  <a:lnTo>
                    <a:pt x="102" y="215"/>
                  </a:lnTo>
                  <a:lnTo>
                    <a:pt x="102" y="208"/>
                  </a:lnTo>
                  <a:lnTo>
                    <a:pt x="100" y="163"/>
                  </a:lnTo>
                  <a:lnTo>
                    <a:pt x="100" y="163"/>
                  </a:lnTo>
                  <a:lnTo>
                    <a:pt x="100" y="157"/>
                  </a:lnTo>
                  <a:lnTo>
                    <a:pt x="99" y="151"/>
                  </a:lnTo>
                  <a:lnTo>
                    <a:pt x="96" y="146"/>
                  </a:lnTo>
                  <a:lnTo>
                    <a:pt x="94" y="142"/>
                  </a:lnTo>
                  <a:lnTo>
                    <a:pt x="89" y="139"/>
                  </a:lnTo>
                  <a:lnTo>
                    <a:pt x="84" y="136"/>
                  </a:lnTo>
                  <a:lnTo>
                    <a:pt x="79" y="135"/>
                  </a:lnTo>
                  <a:lnTo>
                    <a:pt x="72" y="134"/>
                  </a:lnTo>
                  <a:lnTo>
                    <a:pt x="48" y="134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8" y="101"/>
                  </a:moveTo>
                  <a:lnTo>
                    <a:pt x="67" y="101"/>
                  </a:lnTo>
                  <a:lnTo>
                    <a:pt x="67" y="101"/>
                  </a:lnTo>
                  <a:lnTo>
                    <a:pt x="75" y="101"/>
                  </a:lnTo>
                  <a:lnTo>
                    <a:pt x="82" y="99"/>
                  </a:lnTo>
                  <a:lnTo>
                    <a:pt x="87" y="97"/>
                  </a:lnTo>
                  <a:lnTo>
                    <a:pt x="92" y="93"/>
                  </a:lnTo>
                  <a:lnTo>
                    <a:pt x="97" y="89"/>
                  </a:lnTo>
                  <a:lnTo>
                    <a:pt x="100" y="83"/>
                  </a:lnTo>
                  <a:lnTo>
                    <a:pt x="102" y="75"/>
                  </a:lnTo>
                  <a:lnTo>
                    <a:pt x="102" y="67"/>
                  </a:lnTo>
                  <a:lnTo>
                    <a:pt x="102" y="67"/>
                  </a:lnTo>
                  <a:lnTo>
                    <a:pt x="102" y="59"/>
                  </a:lnTo>
                  <a:lnTo>
                    <a:pt x="100" y="53"/>
                  </a:lnTo>
                  <a:lnTo>
                    <a:pt x="98" y="48"/>
                  </a:lnTo>
                  <a:lnTo>
                    <a:pt x="94" y="43"/>
                  </a:lnTo>
                  <a:lnTo>
                    <a:pt x="89" y="40"/>
                  </a:lnTo>
                  <a:lnTo>
                    <a:pt x="83" y="37"/>
                  </a:lnTo>
                  <a:lnTo>
                    <a:pt x="77" y="35"/>
                  </a:lnTo>
                  <a:lnTo>
                    <a:pt x="69" y="34"/>
                  </a:lnTo>
                  <a:lnTo>
                    <a:pt x="48" y="34"/>
                  </a:lnTo>
                  <a:lnTo>
                    <a:pt x="48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0" name="Freeform 12"/>
            <p:cNvSpPr>
              <a:spLocks/>
            </p:cNvSpPr>
            <p:nvPr userDrawn="1"/>
          </p:nvSpPr>
          <p:spPr bwMode="auto">
            <a:xfrm>
              <a:off x="8413750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1" name="Freeform 13"/>
            <p:cNvSpPr>
              <a:spLocks/>
            </p:cNvSpPr>
            <p:nvPr userDrawn="1"/>
          </p:nvSpPr>
          <p:spPr bwMode="auto">
            <a:xfrm>
              <a:off x="8497888" y="4805363"/>
              <a:ext cx="80963" cy="123825"/>
            </a:xfrm>
            <a:custGeom>
              <a:avLst/>
              <a:gdLst>
                <a:gd name="T0" fmla="*/ 54 w 154"/>
                <a:gd name="T1" fmla="*/ 0 h 232"/>
                <a:gd name="T2" fmla="*/ 111 w 154"/>
                <a:gd name="T3" fmla="*/ 159 h 232"/>
                <a:gd name="T4" fmla="*/ 112 w 154"/>
                <a:gd name="T5" fmla="*/ 159 h 232"/>
                <a:gd name="T6" fmla="*/ 112 w 154"/>
                <a:gd name="T7" fmla="*/ 0 h 232"/>
                <a:gd name="T8" fmla="*/ 154 w 154"/>
                <a:gd name="T9" fmla="*/ 0 h 232"/>
                <a:gd name="T10" fmla="*/ 154 w 154"/>
                <a:gd name="T11" fmla="*/ 232 h 232"/>
                <a:gd name="T12" fmla="*/ 102 w 154"/>
                <a:gd name="T13" fmla="*/ 232 h 232"/>
                <a:gd name="T14" fmla="*/ 44 w 154"/>
                <a:gd name="T15" fmla="*/ 70 h 232"/>
                <a:gd name="T16" fmla="*/ 44 w 154"/>
                <a:gd name="T17" fmla="*/ 70 h 232"/>
                <a:gd name="T18" fmla="*/ 44 w 154"/>
                <a:gd name="T19" fmla="*/ 232 h 232"/>
                <a:gd name="T20" fmla="*/ 0 w 154"/>
                <a:gd name="T21" fmla="*/ 232 h 232"/>
                <a:gd name="T22" fmla="*/ 0 w 154"/>
                <a:gd name="T23" fmla="*/ 0 h 232"/>
                <a:gd name="T24" fmla="*/ 54 w 154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232">
                  <a:moveTo>
                    <a:pt x="54" y="0"/>
                  </a:moveTo>
                  <a:lnTo>
                    <a:pt x="111" y="159"/>
                  </a:lnTo>
                  <a:lnTo>
                    <a:pt x="112" y="159"/>
                  </a:lnTo>
                  <a:lnTo>
                    <a:pt x="112" y="0"/>
                  </a:lnTo>
                  <a:lnTo>
                    <a:pt x="154" y="0"/>
                  </a:lnTo>
                  <a:lnTo>
                    <a:pt x="154" y="232"/>
                  </a:lnTo>
                  <a:lnTo>
                    <a:pt x="102" y="232"/>
                  </a:lnTo>
                  <a:lnTo>
                    <a:pt x="44" y="70"/>
                  </a:lnTo>
                  <a:lnTo>
                    <a:pt x="44" y="70"/>
                  </a:lnTo>
                  <a:lnTo>
                    <a:pt x="44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2" name="Freeform 14"/>
            <p:cNvSpPr>
              <a:spLocks noEditPoints="1"/>
            </p:cNvSpPr>
            <p:nvPr userDrawn="1"/>
          </p:nvSpPr>
          <p:spPr bwMode="auto">
            <a:xfrm>
              <a:off x="8589963" y="4805363"/>
              <a:ext cx="95250" cy="123825"/>
            </a:xfrm>
            <a:custGeom>
              <a:avLst/>
              <a:gdLst>
                <a:gd name="T0" fmla="*/ 61 w 180"/>
                <a:gd name="T1" fmla="*/ 0 h 232"/>
                <a:gd name="T2" fmla="*/ 119 w 180"/>
                <a:gd name="T3" fmla="*/ 0 h 232"/>
                <a:gd name="T4" fmla="*/ 180 w 180"/>
                <a:gd name="T5" fmla="*/ 232 h 232"/>
                <a:gd name="T6" fmla="*/ 131 w 180"/>
                <a:gd name="T7" fmla="*/ 232 h 232"/>
                <a:gd name="T8" fmla="*/ 121 w 180"/>
                <a:gd name="T9" fmla="*/ 183 h 232"/>
                <a:gd name="T10" fmla="*/ 59 w 180"/>
                <a:gd name="T11" fmla="*/ 183 h 232"/>
                <a:gd name="T12" fmla="*/ 48 w 180"/>
                <a:gd name="T13" fmla="*/ 232 h 232"/>
                <a:gd name="T14" fmla="*/ 0 w 180"/>
                <a:gd name="T15" fmla="*/ 232 h 232"/>
                <a:gd name="T16" fmla="*/ 61 w 180"/>
                <a:gd name="T17" fmla="*/ 0 h 232"/>
                <a:gd name="T18" fmla="*/ 67 w 180"/>
                <a:gd name="T19" fmla="*/ 145 h 232"/>
                <a:gd name="T20" fmla="*/ 113 w 180"/>
                <a:gd name="T21" fmla="*/ 145 h 232"/>
                <a:gd name="T22" fmla="*/ 90 w 180"/>
                <a:gd name="T23" fmla="*/ 41 h 232"/>
                <a:gd name="T24" fmla="*/ 90 w 180"/>
                <a:gd name="T25" fmla="*/ 41 h 232"/>
                <a:gd name="T26" fmla="*/ 67 w 180"/>
                <a:gd name="T27" fmla="*/ 14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0" h="232">
                  <a:moveTo>
                    <a:pt x="61" y="0"/>
                  </a:moveTo>
                  <a:lnTo>
                    <a:pt x="119" y="0"/>
                  </a:lnTo>
                  <a:lnTo>
                    <a:pt x="180" y="232"/>
                  </a:lnTo>
                  <a:lnTo>
                    <a:pt x="131" y="232"/>
                  </a:lnTo>
                  <a:lnTo>
                    <a:pt x="121" y="183"/>
                  </a:lnTo>
                  <a:lnTo>
                    <a:pt x="59" y="183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61" y="0"/>
                  </a:lnTo>
                  <a:close/>
                  <a:moveTo>
                    <a:pt x="67" y="145"/>
                  </a:moveTo>
                  <a:lnTo>
                    <a:pt x="113" y="145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67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3" name="Freeform 15"/>
            <p:cNvSpPr>
              <a:spLocks/>
            </p:cNvSpPr>
            <p:nvPr userDrawn="1"/>
          </p:nvSpPr>
          <p:spPr bwMode="auto">
            <a:xfrm>
              <a:off x="8691563" y="4805363"/>
              <a:ext cx="77788" cy="125413"/>
            </a:xfrm>
            <a:custGeom>
              <a:avLst/>
              <a:gdLst>
                <a:gd name="T0" fmla="*/ 46 w 148"/>
                <a:gd name="T1" fmla="*/ 0 h 236"/>
                <a:gd name="T2" fmla="*/ 46 w 148"/>
                <a:gd name="T3" fmla="*/ 162 h 236"/>
                <a:gd name="T4" fmla="*/ 46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49 w 148"/>
                <a:gd name="T11" fmla="*/ 184 h 236"/>
                <a:gd name="T12" fmla="*/ 52 w 148"/>
                <a:gd name="T13" fmla="*/ 190 h 236"/>
                <a:gd name="T14" fmla="*/ 55 w 148"/>
                <a:gd name="T15" fmla="*/ 195 h 236"/>
                <a:gd name="T16" fmla="*/ 60 w 148"/>
                <a:gd name="T17" fmla="*/ 199 h 236"/>
                <a:gd name="T18" fmla="*/ 67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2 w 148"/>
                <a:gd name="T25" fmla="*/ 202 h 236"/>
                <a:gd name="T26" fmla="*/ 88 w 148"/>
                <a:gd name="T27" fmla="*/ 199 h 236"/>
                <a:gd name="T28" fmla="*/ 92 w 148"/>
                <a:gd name="T29" fmla="*/ 195 h 236"/>
                <a:gd name="T30" fmla="*/ 96 w 148"/>
                <a:gd name="T31" fmla="*/ 190 h 236"/>
                <a:gd name="T32" fmla="*/ 98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1 w 148"/>
                <a:gd name="T39" fmla="*/ 162 h 236"/>
                <a:gd name="T40" fmla="*/ 101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8 w 148"/>
                <a:gd name="T49" fmla="*/ 172 h 236"/>
                <a:gd name="T50" fmla="*/ 147 w 148"/>
                <a:gd name="T51" fmla="*/ 182 h 236"/>
                <a:gd name="T52" fmla="*/ 144 w 148"/>
                <a:gd name="T53" fmla="*/ 190 h 236"/>
                <a:gd name="T54" fmla="*/ 141 w 148"/>
                <a:gd name="T55" fmla="*/ 199 h 236"/>
                <a:gd name="T56" fmla="*/ 138 w 148"/>
                <a:gd name="T57" fmla="*/ 206 h 236"/>
                <a:gd name="T58" fmla="*/ 134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8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59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6 w 148"/>
                <a:gd name="T97" fmla="*/ 200 h 236"/>
                <a:gd name="T98" fmla="*/ 4 w 148"/>
                <a:gd name="T99" fmla="*/ 191 h 236"/>
                <a:gd name="T100" fmla="*/ 2 w 148"/>
                <a:gd name="T101" fmla="*/ 182 h 236"/>
                <a:gd name="T102" fmla="*/ 1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6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6" y="0"/>
                  </a:moveTo>
                  <a:lnTo>
                    <a:pt x="46" y="162"/>
                  </a:lnTo>
                  <a:lnTo>
                    <a:pt x="46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49" y="184"/>
                  </a:lnTo>
                  <a:lnTo>
                    <a:pt x="52" y="190"/>
                  </a:lnTo>
                  <a:lnTo>
                    <a:pt x="55" y="195"/>
                  </a:lnTo>
                  <a:lnTo>
                    <a:pt x="60" y="199"/>
                  </a:lnTo>
                  <a:lnTo>
                    <a:pt x="67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2" y="202"/>
                  </a:lnTo>
                  <a:lnTo>
                    <a:pt x="88" y="199"/>
                  </a:lnTo>
                  <a:lnTo>
                    <a:pt x="92" y="195"/>
                  </a:lnTo>
                  <a:lnTo>
                    <a:pt x="96" y="190"/>
                  </a:lnTo>
                  <a:lnTo>
                    <a:pt x="98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1" y="162"/>
                  </a:lnTo>
                  <a:lnTo>
                    <a:pt x="101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8" y="172"/>
                  </a:lnTo>
                  <a:lnTo>
                    <a:pt x="147" y="182"/>
                  </a:lnTo>
                  <a:lnTo>
                    <a:pt x="144" y="190"/>
                  </a:lnTo>
                  <a:lnTo>
                    <a:pt x="141" y="199"/>
                  </a:lnTo>
                  <a:lnTo>
                    <a:pt x="138" y="206"/>
                  </a:lnTo>
                  <a:lnTo>
                    <a:pt x="134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8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59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6" y="200"/>
                  </a:lnTo>
                  <a:lnTo>
                    <a:pt x="4" y="191"/>
                  </a:lnTo>
                  <a:lnTo>
                    <a:pt x="2" y="182"/>
                  </a:lnTo>
                  <a:lnTo>
                    <a:pt x="1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4" name="Freeform 16"/>
            <p:cNvSpPr>
              <a:spLocks/>
            </p:cNvSpPr>
            <p:nvPr userDrawn="1"/>
          </p:nvSpPr>
          <p:spPr bwMode="auto">
            <a:xfrm>
              <a:off x="8789988" y="4805363"/>
              <a:ext cx="69850" cy="123825"/>
            </a:xfrm>
            <a:custGeom>
              <a:avLst/>
              <a:gdLst>
                <a:gd name="T0" fmla="*/ 0 w 130"/>
                <a:gd name="T1" fmla="*/ 232 h 232"/>
                <a:gd name="T2" fmla="*/ 0 w 130"/>
                <a:gd name="T3" fmla="*/ 0 h 232"/>
                <a:gd name="T4" fmla="*/ 47 w 130"/>
                <a:gd name="T5" fmla="*/ 0 h 232"/>
                <a:gd name="T6" fmla="*/ 47 w 130"/>
                <a:gd name="T7" fmla="*/ 193 h 232"/>
                <a:gd name="T8" fmla="*/ 130 w 130"/>
                <a:gd name="T9" fmla="*/ 193 h 232"/>
                <a:gd name="T10" fmla="*/ 130 w 130"/>
                <a:gd name="T11" fmla="*/ 232 h 232"/>
                <a:gd name="T12" fmla="*/ 0 w 130"/>
                <a:gd name="T13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232">
                  <a:moveTo>
                    <a:pt x="0" y="232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93"/>
                  </a:lnTo>
                  <a:lnTo>
                    <a:pt x="130" y="193"/>
                  </a:lnTo>
                  <a:lnTo>
                    <a:pt x="130" y="232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5" name="Freeform 17"/>
            <p:cNvSpPr>
              <a:spLocks/>
            </p:cNvSpPr>
            <p:nvPr userDrawn="1"/>
          </p:nvSpPr>
          <p:spPr bwMode="auto">
            <a:xfrm>
              <a:off x="8848725" y="4805363"/>
              <a:ext cx="77788" cy="123825"/>
            </a:xfrm>
            <a:custGeom>
              <a:avLst/>
              <a:gdLst>
                <a:gd name="T0" fmla="*/ 148 w 148"/>
                <a:gd name="T1" fmla="*/ 0 h 232"/>
                <a:gd name="T2" fmla="*/ 148 w 148"/>
                <a:gd name="T3" fmla="*/ 39 h 232"/>
                <a:gd name="T4" fmla="*/ 97 w 148"/>
                <a:gd name="T5" fmla="*/ 39 h 232"/>
                <a:gd name="T6" fmla="*/ 97 w 148"/>
                <a:gd name="T7" fmla="*/ 232 h 232"/>
                <a:gd name="T8" fmla="*/ 51 w 148"/>
                <a:gd name="T9" fmla="*/ 232 h 232"/>
                <a:gd name="T10" fmla="*/ 51 w 148"/>
                <a:gd name="T11" fmla="*/ 39 h 232"/>
                <a:gd name="T12" fmla="*/ 0 w 148"/>
                <a:gd name="T13" fmla="*/ 39 h 232"/>
                <a:gd name="T14" fmla="*/ 0 w 148"/>
                <a:gd name="T15" fmla="*/ 0 h 232"/>
                <a:gd name="T16" fmla="*/ 148 w 148"/>
                <a:gd name="T17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32">
                  <a:moveTo>
                    <a:pt x="148" y="0"/>
                  </a:moveTo>
                  <a:lnTo>
                    <a:pt x="148" y="39"/>
                  </a:lnTo>
                  <a:lnTo>
                    <a:pt x="97" y="39"/>
                  </a:lnTo>
                  <a:lnTo>
                    <a:pt x="97" y="232"/>
                  </a:lnTo>
                  <a:lnTo>
                    <a:pt x="51" y="232"/>
                  </a:lnTo>
                  <a:lnTo>
                    <a:pt x="51" y="39"/>
                  </a:lnTo>
                  <a:lnTo>
                    <a:pt x="0" y="39"/>
                  </a:lnTo>
                  <a:lnTo>
                    <a:pt x="0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pic>
        <p:nvPicPr>
          <p:cNvPr id="76" name="Picture 18" descr="C:\Users\ARNAUD~1\AppData\Local\Temp\VMwareDnD\933dad87\3_brands_logotypes_b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0" y="9562433"/>
            <a:ext cx="578070" cy="15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Connecteur droit 76"/>
          <p:cNvCxnSpPr/>
          <p:nvPr/>
        </p:nvCxnSpPr>
        <p:spPr>
          <a:xfrm>
            <a:off x="4774615" y="9541848"/>
            <a:ext cx="0" cy="17709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>
            <a:off x="889832" y="9536755"/>
            <a:ext cx="0" cy="17709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 Box 23"/>
          <p:cNvSpPr txBox="1">
            <a:spLocks noChangeArrowheads="1"/>
          </p:cNvSpPr>
          <p:nvPr/>
        </p:nvSpPr>
        <p:spPr bwMode="auto">
          <a:xfrm>
            <a:off x="959506" y="9556626"/>
            <a:ext cx="548885" cy="1770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>
                <a:srgbClr val="F7B100"/>
              </a:buClr>
              <a:buFont typeface="Wingdings" pitchFamily="2" charset="2"/>
              <a:buNone/>
              <a:defRPr/>
            </a:pPr>
            <a:r>
              <a:rPr lang="fr-FR" sz="600" b="0" cap="all" baseline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</p:txBody>
      </p:sp>
      <p:cxnSp>
        <p:nvCxnSpPr>
          <p:cNvPr id="80" name="Connecteur droit 79"/>
          <p:cNvCxnSpPr/>
          <p:nvPr/>
        </p:nvCxnSpPr>
        <p:spPr>
          <a:xfrm>
            <a:off x="889832" y="9536755"/>
            <a:ext cx="0" cy="17709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1816767" y="9536780"/>
            <a:ext cx="0" cy="17709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e 81"/>
          <p:cNvGrpSpPr/>
          <p:nvPr/>
        </p:nvGrpSpPr>
        <p:grpSpPr>
          <a:xfrm>
            <a:off x="1885215" y="9560624"/>
            <a:ext cx="517830" cy="60449"/>
            <a:chOff x="63500" y="1725613"/>
            <a:chExt cx="3975100" cy="422275"/>
          </a:xfrm>
        </p:grpSpPr>
        <p:sp>
          <p:nvSpPr>
            <p:cNvPr id="83" name="Freeform 584"/>
            <p:cNvSpPr>
              <a:spLocks/>
            </p:cNvSpPr>
            <p:nvPr/>
          </p:nvSpPr>
          <p:spPr bwMode="auto">
            <a:xfrm>
              <a:off x="63500" y="1725613"/>
              <a:ext cx="358775" cy="422275"/>
            </a:xfrm>
            <a:custGeom>
              <a:avLst/>
              <a:gdLst>
                <a:gd name="T0" fmla="*/ 453 w 453"/>
                <a:gd name="T1" fmla="*/ 360 h 531"/>
                <a:gd name="T2" fmla="*/ 432 w 453"/>
                <a:gd name="T3" fmla="*/ 417 h 531"/>
                <a:gd name="T4" fmla="*/ 402 w 453"/>
                <a:gd name="T5" fmla="*/ 462 h 531"/>
                <a:gd name="T6" fmla="*/ 376 w 453"/>
                <a:gd name="T7" fmla="*/ 488 h 531"/>
                <a:gd name="T8" fmla="*/ 331 w 453"/>
                <a:gd name="T9" fmla="*/ 514 h 531"/>
                <a:gd name="T10" fmla="*/ 279 w 453"/>
                <a:gd name="T11" fmla="*/ 529 h 531"/>
                <a:gd name="T12" fmla="*/ 240 w 453"/>
                <a:gd name="T13" fmla="*/ 531 h 531"/>
                <a:gd name="T14" fmla="*/ 183 w 453"/>
                <a:gd name="T15" fmla="*/ 526 h 531"/>
                <a:gd name="T16" fmla="*/ 134 w 453"/>
                <a:gd name="T17" fmla="*/ 512 h 531"/>
                <a:gd name="T18" fmla="*/ 106 w 453"/>
                <a:gd name="T19" fmla="*/ 497 h 531"/>
                <a:gd name="T20" fmla="*/ 70 w 453"/>
                <a:gd name="T21" fmla="*/ 467 h 531"/>
                <a:gd name="T22" fmla="*/ 42 w 453"/>
                <a:gd name="T23" fmla="*/ 430 h 531"/>
                <a:gd name="T24" fmla="*/ 27 w 453"/>
                <a:gd name="T25" fmla="*/ 400 h 531"/>
                <a:gd name="T26" fmla="*/ 10 w 453"/>
                <a:gd name="T27" fmla="*/ 350 h 531"/>
                <a:gd name="T28" fmla="*/ 1 w 453"/>
                <a:gd name="T29" fmla="*/ 298 h 531"/>
                <a:gd name="T30" fmla="*/ 0 w 453"/>
                <a:gd name="T31" fmla="*/ 263 h 531"/>
                <a:gd name="T32" fmla="*/ 4 w 453"/>
                <a:gd name="T33" fmla="*/ 205 h 531"/>
                <a:gd name="T34" fmla="*/ 17 w 453"/>
                <a:gd name="T35" fmla="*/ 154 h 531"/>
                <a:gd name="T36" fmla="*/ 31 w 453"/>
                <a:gd name="T37" fmla="*/ 122 h 531"/>
                <a:gd name="T38" fmla="*/ 58 w 453"/>
                <a:gd name="T39" fmla="*/ 82 h 531"/>
                <a:gd name="T40" fmla="*/ 91 w 453"/>
                <a:gd name="T41" fmla="*/ 49 h 531"/>
                <a:gd name="T42" fmla="*/ 118 w 453"/>
                <a:gd name="T43" fmla="*/ 32 h 531"/>
                <a:gd name="T44" fmla="*/ 161 w 453"/>
                <a:gd name="T45" fmla="*/ 13 h 531"/>
                <a:gd name="T46" fmla="*/ 208 w 453"/>
                <a:gd name="T47" fmla="*/ 3 h 531"/>
                <a:gd name="T48" fmla="*/ 242 w 453"/>
                <a:gd name="T49" fmla="*/ 0 h 531"/>
                <a:gd name="T50" fmla="*/ 297 w 453"/>
                <a:gd name="T51" fmla="*/ 6 h 531"/>
                <a:gd name="T52" fmla="*/ 344 w 453"/>
                <a:gd name="T53" fmla="*/ 23 h 531"/>
                <a:gd name="T54" fmla="*/ 371 w 453"/>
                <a:gd name="T55" fmla="*/ 40 h 531"/>
                <a:gd name="T56" fmla="*/ 407 w 453"/>
                <a:gd name="T57" fmla="*/ 73 h 531"/>
                <a:gd name="T58" fmla="*/ 432 w 453"/>
                <a:gd name="T59" fmla="*/ 117 h 531"/>
                <a:gd name="T60" fmla="*/ 377 w 453"/>
                <a:gd name="T61" fmla="*/ 165 h 531"/>
                <a:gd name="T62" fmla="*/ 367 w 453"/>
                <a:gd name="T63" fmla="*/ 140 h 531"/>
                <a:gd name="T64" fmla="*/ 349 w 453"/>
                <a:gd name="T65" fmla="*/ 108 h 531"/>
                <a:gd name="T66" fmla="*/ 326 w 453"/>
                <a:gd name="T67" fmla="*/ 85 h 531"/>
                <a:gd name="T68" fmla="*/ 308 w 453"/>
                <a:gd name="T69" fmla="*/ 73 h 531"/>
                <a:gd name="T70" fmla="*/ 276 w 453"/>
                <a:gd name="T71" fmla="*/ 63 h 531"/>
                <a:gd name="T72" fmla="*/ 240 w 453"/>
                <a:gd name="T73" fmla="*/ 59 h 531"/>
                <a:gd name="T74" fmla="*/ 212 w 453"/>
                <a:gd name="T75" fmla="*/ 60 h 531"/>
                <a:gd name="T76" fmla="*/ 174 w 453"/>
                <a:gd name="T77" fmla="*/ 69 h 531"/>
                <a:gd name="T78" fmla="*/ 142 w 453"/>
                <a:gd name="T79" fmla="*/ 87 h 531"/>
                <a:gd name="T80" fmla="*/ 123 w 453"/>
                <a:gd name="T81" fmla="*/ 102 h 531"/>
                <a:gd name="T82" fmla="*/ 101 w 453"/>
                <a:gd name="T83" fmla="*/ 129 h 531"/>
                <a:gd name="T84" fmla="*/ 86 w 453"/>
                <a:gd name="T85" fmla="*/ 163 h 531"/>
                <a:gd name="T86" fmla="*/ 74 w 453"/>
                <a:gd name="T87" fmla="*/ 211 h 531"/>
                <a:gd name="T88" fmla="*/ 70 w 453"/>
                <a:gd name="T89" fmla="*/ 261 h 531"/>
                <a:gd name="T90" fmla="*/ 81 w 453"/>
                <a:gd name="T91" fmla="*/ 351 h 531"/>
                <a:gd name="T92" fmla="*/ 93 w 453"/>
                <a:gd name="T93" fmla="*/ 388 h 531"/>
                <a:gd name="T94" fmla="*/ 114 w 453"/>
                <a:gd name="T95" fmla="*/ 419 h 531"/>
                <a:gd name="T96" fmla="*/ 138 w 453"/>
                <a:gd name="T97" fmla="*/ 443 h 531"/>
                <a:gd name="T98" fmla="*/ 169 w 453"/>
                <a:gd name="T99" fmla="*/ 460 h 531"/>
                <a:gd name="T100" fmla="*/ 201 w 453"/>
                <a:gd name="T101" fmla="*/ 470 h 531"/>
                <a:gd name="T102" fmla="*/ 235 w 453"/>
                <a:gd name="T103" fmla="*/ 473 h 531"/>
                <a:gd name="T104" fmla="*/ 275 w 453"/>
                <a:gd name="T105" fmla="*/ 469 h 531"/>
                <a:gd name="T106" fmla="*/ 311 w 453"/>
                <a:gd name="T107" fmla="*/ 455 h 531"/>
                <a:gd name="T108" fmla="*/ 331 w 453"/>
                <a:gd name="T109" fmla="*/ 441 h 531"/>
                <a:gd name="T110" fmla="*/ 358 w 453"/>
                <a:gd name="T111" fmla="*/ 411 h 531"/>
                <a:gd name="T112" fmla="*/ 377 w 453"/>
                <a:gd name="T113" fmla="*/ 373 h 531"/>
                <a:gd name="T114" fmla="*/ 385 w 453"/>
                <a:gd name="T115" fmla="*/ 342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3" h="531">
                  <a:moveTo>
                    <a:pt x="385" y="342"/>
                  </a:moveTo>
                  <a:lnTo>
                    <a:pt x="453" y="360"/>
                  </a:lnTo>
                  <a:lnTo>
                    <a:pt x="453" y="360"/>
                  </a:lnTo>
                  <a:lnTo>
                    <a:pt x="448" y="380"/>
                  </a:lnTo>
                  <a:lnTo>
                    <a:pt x="440" y="400"/>
                  </a:lnTo>
                  <a:lnTo>
                    <a:pt x="432" y="417"/>
                  </a:lnTo>
                  <a:lnTo>
                    <a:pt x="423" y="433"/>
                  </a:lnTo>
                  <a:lnTo>
                    <a:pt x="413" y="448"/>
                  </a:lnTo>
                  <a:lnTo>
                    <a:pt x="402" y="462"/>
                  </a:lnTo>
                  <a:lnTo>
                    <a:pt x="390" y="475"/>
                  </a:lnTo>
                  <a:lnTo>
                    <a:pt x="376" y="488"/>
                  </a:lnTo>
                  <a:lnTo>
                    <a:pt x="376" y="488"/>
                  </a:lnTo>
                  <a:lnTo>
                    <a:pt x="362" y="498"/>
                  </a:lnTo>
                  <a:lnTo>
                    <a:pt x="347" y="507"/>
                  </a:lnTo>
                  <a:lnTo>
                    <a:pt x="331" y="514"/>
                  </a:lnTo>
                  <a:lnTo>
                    <a:pt x="315" y="520"/>
                  </a:lnTo>
                  <a:lnTo>
                    <a:pt x="298" y="525"/>
                  </a:lnTo>
                  <a:lnTo>
                    <a:pt x="279" y="529"/>
                  </a:lnTo>
                  <a:lnTo>
                    <a:pt x="261" y="530"/>
                  </a:lnTo>
                  <a:lnTo>
                    <a:pt x="240" y="531"/>
                  </a:lnTo>
                  <a:lnTo>
                    <a:pt x="240" y="531"/>
                  </a:lnTo>
                  <a:lnTo>
                    <a:pt x="220" y="530"/>
                  </a:lnTo>
                  <a:lnTo>
                    <a:pt x="201" y="529"/>
                  </a:lnTo>
                  <a:lnTo>
                    <a:pt x="183" y="526"/>
                  </a:lnTo>
                  <a:lnTo>
                    <a:pt x="166" y="522"/>
                  </a:lnTo>
                  <a:lnTo>
                    <a:pt x="150" y="519"/>
                  </a:lnTo>
                  <a:lnTo>
                    <a:pt x="134" y="512"/>
                  </a:lnTo>
                  <a:lnTo>
                    <a:pt x="119" y="506"/>
                  </a:lnTo>
                  <a:lnTo>
                    <a:pt x="106" y="497"/>
                  </a:lnTo>
                  <a:lnTo>
                    <a:pt x="106" y="497"/>
                  </a:lnTo>
                  <a:lnTo>
                    <a:pt x="93" y="488"/>
                  </a:lnTo>
                  <a:lnTo>
                    <a:pt x="82" y="479"/>
                  </a:lnTo>
                  <a:lnTo>
                    <a:pt x="70" y="467"/>
                  </a:lnTo>
                  <a:lnTo>
                    <a:pt x="60" y="456"/>
                  </a:lnTo>
                  <a:lnTo>
                    <a:pt x="51" y="443"/>
                  </a:lnTo>
                  <a:lnTo>
                    <a:pt x="42" y="430"/>
                  </a:lnTo>
                  <a:lnTo>
                    <a:pt x="35" y="415"/>
                  </a:lnTo>
                  <a:lnTo>
                    <a:pt x="27" y="400"/>
                  </a:lnTo>
                  <a:lnTo>
                    <a:pt x="27" y="400"/>
                  </a:lnTo>
                  <a:lnTo>
                    <a:pt x="20" y="383"/>
                  </a:lnTo>
                  <a:lnTo>
                    <a:pt x="15" y="368"/>
                  </a:lnTo>
                  <a:lnTo>
                    <a:pt x="10" y="350"/>
                  </a:lnTo>
                  <a:lnTo>
                    <a:pt x="6" y="333"/>
                  </a:lnTo>
                  <a:lnTo>
                    <a:pt x="4" y="316"/>
                  </a:lnTo>
                  <a:lnTo>
                    <a:pt x="1" y="298"/>
                  </a:lnTo>
                  <a:lnTo>
                    <a:pt x="0" y="280"/>
                  </a:lnTo>
                  <a:lnTo>
                    <a:pt x="0" y="263"/>
                  </a:lnTo>
                  <a:lnTo>
                    <a:pt x="0" y="263"/>
                  </a:lnTo>
                  <a:lnTo>
                    <a:pt x="0" y="242"/>
                  </a:lnTo>
                  <a:lnTo>
                    <a:pt x="1" y="223"/>
                  </a:lnTo>
                  <a:lnTo>
                    <a:pt x="4" y="205"/>
                  </a:lnTo>
                  <a:lnTo>
                    <a:pt x="8" y="187"/>
                  </a:lnTo>
                  <a:lnTo>
                    <a:pt x="12" y="170"/>
                  </a:lnTo>
                  <a:lnTo>
                    <a:pt x="17" y="154"/>
                  </a:lnTo>
                  <a:lnTo>
                    <a:pt x="23" y="137"/>
                  </a:lnTo>
                  <a:lnTo>
                    <a:pt x="31" y="122"/>
                  </a:lnTo>
                  <a:lnTo>
                    <a:pt x="31" y="122"/>
                  </a:lnTo>
                  <a:lnTo>
                    <a:pt x="38" y="108"/>
                  </a:lnTo>
                  <a:lnTo>
                    <a:pt x="47" y="93"/>
                  </a:lnTo>
                  <a:lnTo>
                    <a:pt x="58" y="82"/>
                  </a:lnTo>
                  <a:lnTo>
                    <a:pt x="68" y="69"/>
                  </a:lnTo>
                  <a:lnTo>
                    <a:pt x="79" y="59"/>
                  </a:lnTo>
                  <a:lnTo>
                    <a:pt x="91" y="49"/>
                  </a:lnTo>
                  <a:lnTo>
                    <a:pt x="104" y="40"/>
                  </a:lnTo>
                  <a:lnTo>
                    <a:pt x="118" y="32"/>
                  </a:lnTo>
                  <a:lnTo>
                    <a:pt x="118" y="32"/>
                  </a:lnTo>
                  <a:lnTo>
                    <a:pt x="132" y="24"/>
                  </a:lnTo>
                  <a:lnTo>
                    <a:pt x="147" y="18"/>
                  </a:lnTo>
                  <a:lnTo>
                    <a:pt x="161" y="13"/>
                  </a:lnTo>
                  <a:lnTo>
                    <a:pt x="176" y="8"/>
                  </a:lnTo>
                  <a:lnTo>
                    <a:pt x="193" y="5"/>
                  </a:lnTo>
                  <a:lnTo>
                    <a:pt x="208" y="3"/>
                  </a:lnTo>
                  <a:lnTo>
                    <a:pt x="225" y="1"/>
                  </a:lnTo>
                  <a:lnTo>
                    <a:pt x="242" y="0"/>
                  </a:lnTo>
                  <a:lnTo>
                    <a:pt x="242" y="0"/>
                  </a:lnTo>
                  <a:lnTo>
                    <a:pt x="261" y="1"/>
                  </a:lnTo>
                  <a:lnTo>
                    <a:pt x="279" y="3"/>
                  </a:lnTo>
                  <a:lnTo>
                    <a:pt x="297" y="6"/>
                  </a:lnTo>
                  <a:lnTo>
                    <a:pt x="312" y="10"/>
                  </a:lnTo>
                  <a:lnTo>
                    <a:pt x="329" y="15"/>
                  </a:lnTo>
                  <a:lnTo>
                    <a:pt x="344" y="23"/>
                  </a:lnTo>
                  <a:lnTo>
                    <a:pt x="358" y="31"/>
                  </a:lnTo>
                  <a:lnTo>
                    <a:pt x="371" y="40"/>
                  </a:lnTo>
                  <a:lnTo>
                    <a:pt x="371" y="40"/>
                  </a:lnTo>
                  <a:lnTo>
                    <a:pt x="384" y="50"/>
                  </a:lnTo>
                  <a:lnTo>
                    <a:pt x="395" y="61"/>
                  </a:lnTo>
                  <a:lnTo>
                    <a:pt x="407" y="73"/>
                  </a:lnTo>
                  <a:lnTo>
                    <a:pt x="416" y="87"/>
                  </a:lnTo>
                  <a:lnTo>
                    <a:pt x="425" y="101"/>
                  </a:lnTo>
                  <a:lnTo>
                    <a:pt x="432" y="117"/>
                  </a:lnTo>
                  <a:lnTo>
                    <a:pt x="439" y="133"/>
                  </a:lnTo>
                  <a:lnTo>
                    <a:pt x="444" y="150"/>
                  </a:lnTo>
                  <a:lnTo>
                    <a:pt x="377" y="165"/>
                  </a:lnTo>
                  <a:lnTo>
                    <a:pt x="377" y="165"/>
                  </a:lnTo>
                  <a:lnTo>
                    <a:pt x="373" y="152"/>
                  </a:lnTo>
                  <a:lnTo>
                    <a:pt x="367" y="140"/>
                  </a:lnTo>
                  <a:lnTo>
                    <a:pt x="362" y="128"/>
                  </a:lnTo>
                  <a:lnTo>
                    <a:pt x="356" y="118"/>
                  </a:lnTo>
                  <a:lnTo>
                    <a:pt x="349" y="108"/>
                  </a:lnTo>
                  <a:lnTo>
                    <a:pt x="341" y="99"/>
                  </a:lnTo>
                  <a:lnTo>
                    <a:pt x="334" y="91"/>
                  </a:lnTo>
                  <a:lnTo>
                    <a:pt x="326" y="85"/>
                  </a:lnTo>
                  <a:lnTo>
                    <a:pt x="326" y="85"/>
                  </a:lnTo>
                  <a:lnTo>
                    <a:pt x="317" y="78"/>
                  </a:lnTo>
                  <a:lnTo>
                    <a:pt x="308" y="73"/>
                  </a:lnTo>
                  <a:lnTo>
                    <a:pt x="298" y="69"/>
                  </a:lnTo>
                  <a:lnTo>
                    <a:pt x="288" y="65"/>
                  </a:lnTo>
                  <a:lnTo>
                    <a:pt x="276" y="63"/>
                  </a:lnTo>
                  <a:lnTo>
                    <a:pt x="265" y="60"/>
                  </a:lnTo>
                  <a:lnTo>
                    <a:pt x="253" y="59"/>
                  </a:lnTo>
                  <a:lnTo>
                    <a:pt x="240" y="59"/>
                  </a:lnTo>
                  <a:lnTo>
                    <a:pt x="240" y="59"/>
                  </a:lnTo>
                  <a:lnTo>
                    <a:pt x="226" y="59"/>
                  </a:lnTo>
                  <a:lnTo>
                    <a:pt x="212" y="60"/>
                  </a:lnTo>
                  <a:lnTo>
                    <a:pt x="198" y="63"/>
                  </a:lnTo>
                  <a:lnTo>
                    <a:pt x="187" y="65"/>
                  </a:lnTo>
                  <a:lnTo>
                    <a:pt x="174" y="69"/>
                  </a:lnTo>
                  <a:lnTo>
                    <a:pt x="162" y="74"/>
                  </a:lnTo>
                  <a:lnTo>
                    <a:pt x="152" y="81"/>
                  </a:lnTo>
                  <a:lnTo>
                    <a:pt x="142" y="87"/>
                  </a:lnTo>
                  <a:lnTo>
                    <a:pt x="142" y="87"/>
                  </a:lnTo>
                  <a:lnTo>
                    <a:pt x="132" y="95"/>
                  </a:lnTo>
                  <a:lnTo>
                    <a:pt x="123" y="102"/>
                  </a:lnTo>
                  <a:lnTo>
                    <a:pt x="115" y="111"/>
                  </a:lnTo>
                  <a:lnTo>
                    <a:pt x="107" y="120"/>
                  </a:lnTo>
                  <a:lnTo>
                    <a:pt x="101" y="129"/>
                  </a:lnTo>
                  <a:lnTo>
                    <a:pt x="96" y="141"/>
                  </a:lnTo>
                  <a:lnTo>
                    <a:pt x="91" y="151"/>
                  </a:lnTo>
                  <a:lnTo>
                    <a:pt x="86" y="163"/>
                  </a:lnTo>
                  <a:lnTo>
                    <a:pt x="86" y="163"/>
                  </a:lnTo>
                  <a:lnTo>
                    <a:pt x="79" y="187"/>
                  </a:lnTo>
                  <a:lnTo>
                    <a:pt x="74" y="211"/>
                  </a:lnTo>
                  <a:lnTo>
                    <a:pt x="70" y="237"/>
                  </a:lnTo>
                  <a:lnTo>
                    <a:pt x="70" y="261"/>
                  </a:lnTo>
                  <a:lnTo>
                    <a:pt x="70" y="261"/>
                  </a:lnTo>
                  <a:lnTo>
                    <a:pt x="72" y="293"/>
                  </a:lnTo>
                  <a:lnTo>
                    <a:pt x="74" y="323"/>
                  </a:lnTo>
                  <a:lnTo>
                    <a:pt x="81" y="351"/>
                  </a:lnTo>
                  <a:lnTo>
                    <a:pt x="88" y="376"/>
                  </a:lnTo>
                  <a:lnTo>
                    <a:pt x="88" y="376"/>
                  </a:lnTo>
                  <a:lnTo>
                    <a:pt x="93" y="388"/>
                  </a:lnTo>
                  <a:lnTo>
                    <a:pt x="100" y="398"/>
                  </a:lnTo>
                  <a:lnTo>
                    <a:pt x="106" y="409"/>
                  </a:lnTo>
                  <a:lnTo>
                    <a:pt x="114" y="419"/>
                  </a:lnTo>
                  <a:lnTo>
                    <a:pt x="121" y="428"/>
                  </a:lnTo>
                  <a:lnTo>
                    <a:pt x="129" y="435"/>
                  </a:lnTo>
                  <a:lnTo>
                    <a:pt x="138" y="443"/>
                  </a:lnTo>
                  <a:lnTo>
                    <a:pt x="148" y="449"/>
                  </a:lnTo>
                  <a:lnTo>
                    <a:pt x="148" y="449"/>
                  </a:lnTo>
                  <a:lnTo>
                    <a:pt x="169" y="460"/>
                  </a:lnTo>
                  <a:lnTo>
                    <a:pt x="179" y="464"/>
                  </a:lnTo>
                  <a:lnTo>
                    <a:pt x="191" y="467"/>
                  </a:lnTo>
                  <a:lnTo>
                    <a:pt x="201" y="470"/>
                  </a:lnTo>
                  <a:lnTo>
                    <a:pt x="212" y="471"/>
                  </a:lnTo>
                  <a:lnTo>
                    <a:pt x="235" y="473"/>
                  </a:lnTo>
                  <a:lnTo>
                    <a:pt x="235" y="473"/>
                  </a:lnTo>
                  <a:lnTo>
                    <a:pt x="249" y="473"/>
                  </a:lnTo>
                  <a:lnTo>
                    <a:pt x="262" y="471"/>
                  </a:lnTo>
                  <a:lnTo>
                    <a:pt x="275" y="469"/>
                  </a:lnTo>
                  <a:lnTo>
                    <a:pt x="288" y="465"/>
                  </a:lnTo>
                  <a:lnTo>
                    <a:pt x="299" y="460"/>
                  </a:lnTo>
                  <a:lnTo>
                    <a:pt x="311" y="455"/>
                  </a:lnTo>
                  <a:lnTo>
                    <a:pt x="321" y="448"/>
                  </a:lnTo>
                  <a:lnTo>
                    <a:pt x="331" y="441"/>
                  </a:lnTo>
                  <a:lnTo>
                    <a:pt x="331" y="441"/>
                  </a:lnTo>
                  <a:lnTo>
                    <a:pt x="341" y="432"/>
                  </a:lnTo>
                  <a:lnTo>
                    <a:pt x="350" y="421"/>
                  </a:lnTo>
                  <a:lnTo>
                    <a:pt x="358" y="411"/>
                  </a:lnTo>
                  <a:lnTo>
                    <a:pt x="364" y="400"/>
                  </a:lnTo>
                  <a:lnTo>
                    <a:pt x="371" y="387"/>
                  </a:lnTo>
                  <a:lnTo>
                    <a:pt x="377" y="373"/>
                  </a:lnTo>
                  <a:lnTo>
                    <a:pt x="381" y="359"/>
                  </a:lnTo>
                  <a:lnTo>
                    <a:pt x="385" y="342"/>
                  </a:lnTo>
                  <a:lnTo>
                    <a:pt x="385" y="3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4" name="Freeform 585"/>
            <p:cNvSpPr>
              <a:spLocks noEditPoints="1"/>
            </p:cNvSpPr>
            <p:nvPr/>
          </p:nvSpPr>
          <p:spPr bwMode="auto">
            <a:xfrm>
              <a:off x="458788" y="1725613"/>
              <a:ext cx="388938" cy="422275"/>
            </a:xfrm>
            <a:custGeom>
              <a:avLst/>
              <a:gdLst>
                <a:gd name="T0" fmla="*/ 1 w 490"/>
                <a:gd name="T1" fmla="*/ 242 h 531"/>
                <a:gd name="T2" fmla="*/ 16 w 490"/>
                <a:gd name="T3" fmla="*/ 159 h 531"/>
                <a:gd name="T4" fmla="*/ 52 w 490"/>
                <a:gd name="T5" fmla="*/ 91 h 531"/>
                <a:gd name="T6" fmla="*/ 85 w 490"/>
                <a:gd name="T7" fmla="*/ 55 h 531"/>
                <a:gd name="T8" fmla="*/ 147 w 490"/>
                <a:gd name="T9" fmla="*/ 18 h 531"/>
                <a:gd name="T10" fmla="*/ 218 w 490"/>
                <a:gd name="T11" fmla="*/ 1 h 531"/>
                <a:gd name="T12" fmla="*/ 263 w 490"/>
                <a:gd name="T13" fmla="*/ 0 h 531"/>
                <a:gd name="T14" fmla="*/ 313 w 490"/>
                <a:gd name="T15" fmla="*/ 9 h 531"/>
                <a:gd name="T16" fmla="*/ 359 w 490"/>
                <a:gd name="T17" fmla="*/ 26 h 531"/>
                <a:gd name="T18" fmla="*/ 387 w 490"/>
                <a:gd name="T19" fmla="*/ 44 h 531"/>
                <a:gd name="T20" fmla="*/ 423 w 490"/>
                <a:gd name="T21" fmla="*/ 74 h 531"/>
                <a:gd name="T22" fmla="*/ 452 w 490"/>
                <a:gd name="T23" fmla="*/ 114 h 531"/>
                <a:gd name="T24" fmla="*/ 467 w 490"/>
                <a:gd name="T25" fmla="*/ 145 h 531"/>
                <a:gd name="T26" fmla="*/ 483 w 490"/>
                <a:gd name="T27" fmla="*/ 193 h 531"/>
                <a:gd name="T28" fmla="*/ 490 w 490"/>
                <a:gd name="T29" fmla="*/ 247 h 531"/>
                <a:gd name="T30" fmla="*/ 490 w 490"/>
                <a:gd name="T31" fmla="*/ 286 h 531"/>
                <a:gd name="T32" fmla="*/ 482 w 490"/>
                <a:gd name="T33" fmla="*/ 341 h 531"/>
                <a:gd name="T34" fmla="*/ 467 w 490"/>
                <a:gd name="T35" fmla="*/ 391 h 531"/>
                <a:gd name="T36" fmla="*/ 450 w 490"/>
                <a:gd name="T37" fmla="*/ 421 h 531"/>
                <a:gd name="T38" fmla="*/ 421 w 490"/>
                <a:gd name="T39" fmla="*/ 461 h 531"/>
                <a:gd name="T40" fmla="*/ 383 w 490"/>
                <a:gd name="T41" fmla="*/ 492 h 531"/>
                <a:gd name="T42" fmla="*/ 355 w 490"/>
                <a:gd name="T43" fmla="*/ 507 h 531"/>
                <a:gd name="T44" fmla="*/ 309 w 490"/>
                <a:gd name="T45" fmla="*/ 524 h 531"/>
                <a:gd name="T46" fmla="*/ 262 w 490"/>
                <a:gd name="T47" fmla="*/ 530 h 531"/>
                <a:gd name="T48" fmla="*/ 227 w 490"/>
                <a:gd name="T49" fmla="*/ 530 h 531"/>
                <a:gd name="T50" fmla="*/ 176 w 490"/>
                <a:gd name="T51" fmla="*/ 522 h 531"/>
                <a:gd name="T52" fmla="*/ 130 w 490"/>
                <a:gd name="T53" fmla="*/ 505 h 531"/>
                <a:gd name="T54" fmla="*/ 102 w 490"/>
                <a:gd name="T55" fmla="*/ 487 h 531"/>
                <a:gd name="T56" fmla="*/ 65 w 490"/>
                <a:gd name="T57" fmla="*/ 455 h 531"/>
                <a:gd name="T58" fmla="*/ 37 w 490"/>
                <a:gd name="T59" fmla="*/ 415 h 531"/>
                <a:gd name="T60" fmla="*/ 23 w 490"/>
                <a:gd name="T61" fmla="*/ 385 h 531"/>
                <a:gd name="T62" fmla="*/ 7 w 490"/>
                <a:gd name="T63" fmla="*/ 338 h 531"/>
                <a:gd name="T64" fmla="*/ 0 w 490"/>
                <a:gd name="T65" fmla="*/ 289 h 531"/>
                <a:gd name="T66" fmla="*/ 70 w 490"/>
                <a:gd name="T67" fmla="*/ 274 h 531"/>
                <a:gd name="T68" fmla="*/ 73 w 490"/>
                <a:gd name="T69" fmla="*/ 318 h 531"/>
                <a:gd name="T70" fmla="*/ 89 w 490"/>
                <a:gd name="T71" fmla="*/ 374 h 531"/>
                <a:gd name="T72" fmla="*/ 120 w 490"/>
                <a:gd name="T73" fmla="*/ 420 h 531"/>
                <a:gd name="T74" fmla="*/ 146 w 490"/>
                <a:gd name="T75" fmla="*/ 443 h 531"/>
                <a:gd name="T76" fmla="*/ 192 w 490"/>
                <a:gd name="T77" fmla="*/ 466 h 531"/>
                <a:gd name="T78" fmla="*/ 244 w 490"/>
                <a:gd name="T79" fmla="*/ 473 h 531"/>
                <a:gd name="T80" fmla="*/ 281 w 490"/>
                <a:gd name="T81" fmla="*/ 470 h 531"/>
                <a:gd name="T82" fmla="*/ 330 w 490"/>
                <a:gd name="T83" fmla="*/ 452 h 531"/>
                <a:gd name="T84" fmla="*/ 371 w 490"/>
                <a:gd name="T85" fmla="*/ 419 h 531"/>
                <a:gd name="T86" fmla="*/ 392 w 490"/>
                <a:gd name="T87" fmla="*/ 389 h 531"/>
                <a:gd name="T88" fmla="*/ 413 w 490"/>
                <a:gd name="T89" fmla="*/ 334 h 531"/>
                <a:gd name="T90" fmla="*/ 421 w 490"/>
                <a:gd name="T91" fmla="*/ 266 h 531"/>
                <a:gd name="T92" fmla="*/ 415 w 490"/>
                <a:gd name="T93" fmla="*/ 207 h 531"/>
                <a:gd name="T94" fmla="*/ 399 w 490"/>
                <a:gd name="T95" fmla="*/ 156 h 531"/>
                <a:gd name="T96" fmla="*/ 387 w 490"/>
                <a:gd name="T97" fmla="*/ 134 h 531"/>
                <a:gd name="T98" fmla="*/ 364 w 490"/>
                <a:gd name="T99" fmla="*/ 106 h 531"/>
                <a:gd name="T100" fmla="*/ 337 w 490"/>
                <a:gd name="T101" fmla="*/ 85 h 531"/>
                <a:gd name="T102" fmla="*/ 316 w 490"/>
                <a:gd name="T103" fmla="*/ 73 h 531"/>
                <a:gd name="T104" fmla="*/ 282 w 490"/>
                <a:gd name="T105" fmla="*/ 63 h 531"/>
                <a:gd name="T106" fmla="*/ 245 w 490"/>
                <a:gd name="T107" fmla="*/ 59 h 531"/>
                <a:gd name="T108" fmla="*/ 211 w 490"/>
                <a:gd name="T109" fmla="*/ 61 h 531"/>
                <a:gd name="T110" fmla="*/ 163 w 490"/>
                <a:gd name="T111" fmla="*/ 78 h 531"/>
                <a:gd name="T112" fmla="*/ 121 w 490"/>
                <a:gd name="T113" fmla="*/ 108 h 531"/>
                <a:gd name="T114" fmla="*/ 100 w 490"/>
                <a:gd name="T115" fmla="*/ 137 h 531"/>
                <a:gd name="T116" fmla="*/ 76 w 490"/>
                <a:gd name="T117" fmla="*/ 196 h 531"/>
                <a:gd name="T118" fmla="*/ 70 w 490"/>
                <a:gd name="T119" fmla="*/ 274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90" h="531">
                  <a:moveTo>
                    <a:pt x="0" y="273"/>
                  </a:moveTo>
                  <a:lnTo>
                    <a:pt x="0" y="273"/>
                  </a:lnTo>
                  <a:lnTo>
                    <a:pt x="1" y="242"/>
                  </a:lnTo>
                  <a:lnTo>
                    <a:pt x="4" y="213"/>
                  </a:lnTo>
                  <a:lnTo>
                    <a:pt x="10" y="184"/>
                  </a:lnTo>
                  <a:lnTo>
                    <a:pt x="16" y="159"/>
                  </a:lnTo>
                  <a:lnTo>
                    <a:pt x="27" y="134"/>
                  </a:lnTo>
                  <a:lnTo>
                    <a:pt x="38" y="111"/>
                  </a:lnTo>
                  <a:lnTo>
                    <a:pt x="52" y="91"/>
                  </a:lnTo>
                  <a:lnTo>
                    <a:pt x="69" y="73"/>
                  </a:lnTo>
                  <a:lnTo>
                    <a:pt x="69" y="73"/>
                  </a:lnTo>
                  <a:lnTo>
                    <a:pt x="85" y="55"/>
                  </a:lnTo>
                  <a:lnTo>
                    <a:pt x="105" y="41"/>
                  </a:lnTo>
                  <a:lnTo>
                    <a:pt x="125" y="28"/>
                  </a:lnTo>
                  <a:lnTo>
                    <a:pt x="147" y="18"/>
                  </a:lnTo>
                  <a:lnTo>
                    <a:pt x="170" y="10"/>
                  </a:lnTo>
                  <a:lnTo>
                    <a:pt x="194" y="5"/>
                  </a:lnTo>
                  <a:lnTo>
                    <a:pt x="218" y="1"/>
                  </a:lnTo>
                  <a:lnTo>
                    <a:pt x="245" y="0"/>
                  </a:lnTo>
                  <a:lnTo>
                    <a:pt x="245" y="0"/>
                  </a:lnTo>
                  <a:lnTo>
                    <a:pt x="263" y="0"/>
                  </a:lnTo>
                  <a:lnTo>
                    <a:pt x="280" y="3"/>
                  </a:lnTo>
                  <a:lnTo>
                    <a:pt x="296" y="5"/>
                  </a:lnTo>
                  <a:lnTo>
                    <a:pt x="313" y="9"/>
                  </a:lnTo>
                  <a:lnTo>
                    <a:pt x="328" y="13"/>
                  </a:lnTo>
                  <a:lnTo>
                    <a:pt x="344" y="19"/>
                  </a:lnTo>
                  <a:lnTo>
                    <a:pt x="359" y="26"/>
                  </a:lnTo>
                  <a:lnTo>
                    <a:pt x="373" y="35"/>
                  </a:lnTo>
                  <a:lnTo>
                    <a:pt x="373" y="35"/>
                  </a:lnTo>
                  <a:lnTo>
                    <a:pt x="387" y="44"/>
                  </a:lnTo>
                  <a:lnTo>
                    <a:pt x="400" y="53"/>
                  </a:lnTo>
                  <a:lnTo>
                    <a:pt x="412" y="63"/>
                  </a:lnTo>
                  <a:lnTo>
                    <a:pt x="423" y="74"/>
                  </a:lnTo>
                  <a:lnTo>
                    <a:pt x="433" y="87"/>
                  </a:lnTo>
                  <a:lnTo>
                    <a:pt x="444" y="100"/>
                  </a:lnTo>
                  <a:lnTo>
                    <a:pt x="452" y="114"/>
                  </a:lnTo>
                  <a:lnTo>
                    <a:pt x="460" y="129"/>
                  </a:lnTo>
                  <a:lnTo>
                    <a:pt x="460" y="129"/>
                  </a:lnTo>
                  <a:lnTo>
                    <a:pt x="467" y="145"/>
                  </a:lnTo>
                  <a:lnTo>
                    <a:pt x="473" y="160"/>
                  </a:lnTo>
                  <a:lnTo>
                    <a:pt x="478" y="177"/>
                  </a:lnTo>
                  <a:lnTo>
                    <a:pt x="483" y="193"/>
                  </a:lnTo>
                  <a:lnTo>
                    <a:pt x="486" y="211"/>
                  </a:lnTo>
                  <a:lnTo>
                    <a:pt x="488" y="229"/>
                  </a:lnTo>
                  <a:lnTo>
                    <a:pt x="490" y="247"/>
                  </a:lnTo>
                  <a:lnTo>
                    <a:pt x="490" y="266"/>
                  </a:lnTo>
                  <a:lnTo>
                    <a:pt x="490" y="266"/>
                  </a:lnTo>
                  <a:lnTo>
                    <a:pt x="490" y="286"/>
                  </a:lnTo>
                  <a:lnTo>
                    <a:pt x="488" y="305"/>
                  </a:lnTo>
                  <a:lnTo>
                    <a:pt x="486" y="323"/>
                  </a:lnTo>
                  <a:lnTo>
                    <a:pt x="482" y="341"/>
                  </a:lnTo>
                  <a:lnTo>
                    <a:pt x="478" y="357"/>
                  </a:lnTo>
                  <a:lnTo>
                    <a:pt x="473" y="374"/>
                  </a:lnTo>
                  <a:lnTo>
                    <a:pt x="467" y="391"/>
                  </a:lnTo>
                  <a:lnTo>
                    <a:pt x="459" y="406"/>
                  </a:lnTo>
                  <a:lnTo>
                    <a:pt x="459" y="406"/>
                  </a:lnTo>
                  <a:lnTo>
                    <a:pt x="450" y="421"/>
                  </a:lnTo>
                  <a:lnTo>
                    <a:pt x="441" y="435"/>
                  </a:lnTo>
                  <a:lnTo>
                    <a:pt x="431" y="448"/>
                  </a:lnTo>
                  <a:lnTo>
                    <a:pt x="421" y="461"/>
                  </a:lnTo>
                  <a:lnTo>
                    <a:pt x="409" y="471"/>
                  </a:lnTo>
                  <a:lnTo>
                    <a:pt x="396" y="482"/>
                  </a:lnTo>
                  <a:lnTo>
                    <a:pt x="383" y="492"/>
                  </a:lnTo>
                  <a:lnTo>
                    <a:pt x="369" y="499"/>
                  </a:lnTo>
                  <a:lnTo>
                    <a:pt x="369" y="499"/>
                  </a:lnTo>
                  <a:lnTo>
                    <a:pt x="355" y="507"/>
                  </a:lnTo>
                  <a:lnTo>
                    <a:pt x="340" y="514"/>
                  </a:lnTo>
                  <a:lnTo>
                    <a:pt x="325" y="519"/>
                  </a:lnTo>
                  <a:lnTo>
                    <a:pt x="309" y="524"/>
                  </a:lnTo>
                  <a:lnTo>
                    <a:pt x="294" y="526"/>
                  </a:lnTo>
                  <a:lnTo>
                    <a:pt x="277" y="529"/>
                  </a:lnTo>
                  <a:lnTo>
                    <a:pt x="262" y="530"/>
                  </a:lnTo>
                  <a:lnTo>
                    <a:pt x="245" y="531"/>
                  </a:lnTo>
                  <a:lnTo>
                    <a:pt x="245" y="531"/>
                  </a:lnTo>
                  <a:lnTo>
                    <a:pt x="227" y="530"/>
                  </a:lnTo>
                  <a:lnTo>
                    <a:pt x="209" y="529"/>
                  </a:lnTo>
                  <a:lnTo>
                    <a:pt x="193" y="526"/>
                  </a:lnTo>
                  <a:lnTo>
                    <a:pt x="176" y="522"/>
                  </a:lnTo>
                  <a:lnTo>
                    <a:pt x="161" y="517"/>
                  </a:lnTo>
                  <a:lnTo>
                    <a:pt x="146" y="511"/>
                  </a:lnTo>
                  <a:lnTo>
                    <a:pt x="130" y="505"/>
                  </a:lnTo>
                  <a:lnTo>
                    <a:pt x="115" y="497"/>
                  </a:lnTo>
                  <a:lnTo>
                    <a:pt x="115" y="497"/>
                  </a:lnTo>
                  <a:lnTo>
                    <a:pt x="102" y="487"/>
                  </a:lnTo>
                  <a:lnTo>
                    <a:pt x="89" y="478"/>
                  </a:lnTo>
                  <a:lnTo>
                    <a:pt x="76" y="466"/>
                  </a:lnTo>
                  <a:lnTo>
                    <a:pt x="65" y="455"/>
                  </a:lnTo>
                  <a:lnTo>
                    <a:pt x="55" y="443"/>
                  </a:lnTo>
                  <a:lnTo>
                    <a:pt x="46" y="429"/>
                  </a:lnTo>
                  <a:lnTo>
                    <a:pt x="37" y="415"/>
                  </a:lnTo>
                  <a:lnTo>
                    <a:pt x="29" y="401"/>
                  </a:lnTo>
                  <a:lnTo>
                    <a:pt x="29" y="401"/>
                  </a:lnTo>
                  <a:lnTo>
                    <a:pt x="23" y="385"/>
                  </a:lnTo>
                  <a:lnTo>
                    <a:pt x="16" y="370"/>
                  </a:lnTo>
                  <a:lnTo>
                    <a:pt x="11" y="355"/>
                  </a:lnTo>
                  <a:lnTo>
                    <a:pt x="7" y="338"/>
                  </a:lnTo>
                  <a:lnTo>
                    <a:pt x="4" y="323"/>
                  </a:lnTo>
                  <a:lnTo>
                    <a:pt x="1" y="306"/>
                  </a:lnTo>
                  <a:lnTo>
                    <a:pt x="0" y="289"/>
                  </a:lnTo>
                  <a:lnTo>
                    <a:pt x="0" y="273"/>
                  </a:lnTo>
                  <a:lnTo>
                    <a:pt x="0" y="273"/>
                  </a:lnTo>
                  <a:close/>
                  <a:moveTo>
                    <a:pt x="70" y="274"/>
                  </a:moveTo>
                  <a:lnTo>
                    <a:pt x="70" y="274"/>
                  </a:lnTo>
                  <a:lnTo>
                    <a:pt x="70" y="296"/>
                  </a:lnTo>
                  <a:lnTo>
                    <a:pt x="73" y="318"/>
                  </a:lnTo>
                  <a:lnTo>
                    <a:pt x="76" y="338"/>
                  </a:lnTo>
                  <a:lnTo>
                    <a:pt x="82" y="356"/>
                  </a:lnTo>
                  <a:lnTo>
                    <a:pt x="89" y="374"/>
                  </a:lnTo>
                  <a:lnTo>
                    <a:pt x="98" y="391"/>
                  </a:lnTo>
                  <a:lnTo>
                    <a:pt x="108" y="406"/>
                  </a:lnTo>
                  <a:lnTo>
                    <a:pt x="120" y="420"/>
                  </a:lnTo>
                  <a:lnTo>
                    <a:pt x="120" y="420"/>
                  </a:lnTo>
                  <a:lnTo>
                    <a:pt x="133" y="433"/>
                  </a:lnTo>
                  <a:lnTo>
                    <a:pt x="146" y="443"/>
                  </a:lnTo>
                  <a:lnTo>
                    <a:pt x="161" y="452"/>
                  </a:lnTo>
                  <a:lnTo>
                    <a:pt x="176" y="460"/>
                  </a:lnTo>
                  <a:lnTo>
                    <a:pt x="192" y="466"/>
                  </a:lnTo>
                  <a:lnTo>
                    <a:pt x="208" y="470"/>
                  </a:lnTo>
                  <a:lnTo>
                    <a:pt x="226" y="473"/>
                  </a:lnTo>
                  <a:lnTo>
                    <a:pt x="244" y="473"/>
                  </a:lnTo>
                  <a:lnTo>
                    <a:pt x="244" y="473"/>
                  </a:lnTo>
                  <a:lnTo>
                    <a:pt x="263" y="473"/>
                  </a:lnTo>
                  <a:lnTo>
                    <a:pt x="281" y="470"/>
                  </a:lnTo>
                  <a:lnTo>
                    <a:pt x="298" y="466"/>
                  </a:lnTo>
                  <a:lnTo>
                    <a:pt x="314" y="460"/>
                  </a:lnTo>
                  <a:lnTo>
                    <a:pt x="330" y="452"/>
                  </a:lnTo>
                  <a:lnTo>
                    <a:pt x="344" y="443"/>
                  </a:lnTo>
                  <a:lnTo>
                    <a:pt x="358" y="432"/>
                  </a:lnTo>
                  <a:lnTo>
                    <a:pt x="371" y="419"/>
                  </a:lnTo>
                  <a:lnTo>
                    <a:pt x="371" y="419"/>
                  </a:lnTo>
                  <a:lnTo>
                    <a:pt x="382" y="405"/>
                  </a:lnTo>
                  <a:lnTo>
                    <a:pt x="392" y="389"/>
                  </a:lnTo>
                  <a:lnTo>
                    <a:pt x="401" y="373"/>
                  </a:lnTo>
                  <a:lnTo>
                    <a:pt x="408" y="353"/>
                  </a:lnTo>
                  <a:lnTo>
                    <a:pt x="413" y="334"/>
                  </a:lnTo>
                  <a:lnTo>
                    <a:pt x="417" y="312"/>
                  </a:lnTo>
                  <a:lnTo>
                    <a:pt x="419" y="291"/>
                  </a:lnTo>
                  <a:lnTo>
                    <a:pt x="421" y="266"/>
                  </a:lnTo>
                  <a:lnTo>
                    <a:pt x="421" y="266"/>
                  </a:lnTo>
                  <a:lnTo>
                    <a:pt x="419" y="236"/>
                  </a:lnTo>
                  <a:lnTo>
                    <a:pt x="415" y="207"/>
                  </a:lnTo>
                  <a:lnTo>
                    <a:pt x="408" y="181"/>
                  </a:lnTo>
                  <a:lnTo>
                    <a:pt x="404" y="169"/>
                  </a:lnTo>
                  <a:lnTo>
                    <a:pt x="399" y="156"/>
                  </a:lnTo>
                  <a:lnTo>
                    <a:pt x="399" y="156"/>
                  </a:lnTo>
                  <a:lnTo>
                    <a:pt x="394" y="146"/>
                  </a:lnTo>
                  <a:lnTo>
                    <a:pt x="387" y="134"/>
                  </a:lnTo>
                  <a:lnTo>
                    <a:pt x="381" y="124"/>
                  </a:lnTo>
                  <a:lnTo>
                    <a:pt x="373" y="115"/>
                  </a:lnTo>
                  <a:lnTo>
                    <a:pt x="364" y="106"/>
                  </a:lnTo>
                  <a:lnTo>
                    <a:pt x="357" y="99"/>
                  </a:lnTo>
                  <a:lnTo>
                    <a:pt x="346" y="91"/>
                  </a:lnTo>
                  <a:lnTo>
                    <a:pt x="337" y="85"/>
                  </a:lnTo>
                  <a:lnTo>
                    <a:pt x="337" y="85"/>
                  </a:lnTo>
                  <a:lnTo>
                    <a:pt x="327" y="78"/>
                  </a:lnTo>
                  <a:lnTo>
                    <a:pt x="316" y="73"/>
                  </a:lnTo>
                  <a:lnTo>
                    <a:pt x="305" y="69"/>
                  </a:lnTo>
                  <a:lnTo>
                    <a:pt x="294" y="65"/>
                  </a:lnTo>
                  <a:lnTo>
                    <a:pt x="282" y="63"/>
                  </a:lnTo>
                  <a:lnTo>
                    <a:pt x="271" y="60"/>
                  </a:lnTo>
                  <a:lnTo>
                    <a:pt x="258" y="59"/>
                  </a:lnTo>
                  <a:lnTo>
                    <a:pt x="245" y="59"/>
                  </a:lnTo>
                  <a:lnTo>
                    <a:pt x="245" y="59"/>
                  </a:lnTo>
                  <a:lnTo>
                    <a:pt x="227" y="59"/>
                  </a:lnTo>
                  <a:lnTo>
                    <a:pt x="211" y="61"/>
                  </a:lnTo>
                  <a:lnTo>
                    <a:pt x="194" y="65"/>
                  </a:lnTo>
                  <a:lnTo>
                    <a:pt x="179" y="70"/>
                  </a:lnTo>
                  <a:lnTo>
                    <a:pt x="163" y="78"/>
                  </a:lnTo>
                  <a:lnTo>
                    <a:pt x="149" y="86"/>
                  </a:lnTo>
                  <a:lnTo>
                    <a:pt x="135" y="96"/>
                  </a:lnTo>
                  <a:lnTo>
                    <a:pt x="121" y="108"/>
                  </a:lnTo>
                  <a:lnTo>
                    <a:pt x="121" y="108"/>
                  </a:lnTo>
                  <a:lnTo>
                    <a:pt x="110" y="122"/>
                  </a:lnTo>
                  <a:lnTo>
                    <a:pt x="100" y="137"/>
                  </a:lnTo>
                  <a:lnTo>
                    <a:pt x="91" y="155"/>
                  </a:lnTo>
                  <a:lnTo>
                    <a:pt x="83" y="174"/>
                  </a:lnTo>
                  <a:lnTo>
                    <a:pt x="76" y="196"/>
                  </a:lnTo>
                  <a:lnTo>
                    <a:pt x="73" y="220"/>
                  </a:lnTo>
                  <a:lnTo>
                    <a:pt x="70" y="246"/>
                  </a:lnTo>
                  <a:lnTo>
                    <a:pt x="70" y="274"/>
                  </a:lnTo>
                  <a:lnTo>
                    <a:pt x="70" y="2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5" name="Freeform 586"/>
            <p:cNvSpPr>
              <a:spLocks/>
            </p:cNvSpPr>
            <p:nvPr/>
          </p:nvSpPr>
          <p:spPr bwMode="auto">
            <a:xfrm>
              <a:off x="909638" y="1731963"/>
              <a:ext cx="320675" cy="407988"/>
            </a:xfrm>
            <a:custGeom>
              <a:avLst/>
              <a:gdLst>
                <a:gd name="T0" fmla="*/ 0 w 404"/>
                <a:gd name="T1" fmla="*/ 513 h 513"/>
                <a:gd name="T2" fmla="*/ 0 w 404"/>
                <a:gd name="T3" fmla="*/ 0 h 513"/>
                <a:gd name="T4" fmla="*/ 69 w 404"/>
                <a:gd name="T5" fmla="*/ 0 h 513"/>
                <a:gd name="T6" fmla="*/ 339 w 404"/>
                <a:gd name="T7" fmla="*/ 403 h 513"/>
                <a:gd name="T8" fmla="*/ 339 w 404"/>
                <a:gd name="T9" fmla="*/ 0 h 513"/>
                <a:gd name="T10" fmla="*/ 404 w 404"/>
                <a:gd name="T11" fmla="*/ 0 h 513"/>
                <a:gd name="T12" fmla="*/ 404 w 404"/>
                <a:gd name="T13" fmla="*/ 513 h 513"/>
                <a:gd name="T14" fmla="*/ 334 w 404"/>
                <a:gd name="T15" fmla="*/ 513 h 513"/>
                <a:gd name="T16" fmla="*/ 66 w 404"/>
                <a:gd name="T17" fmla="*/ 110 h 513"/>
                <a:gd name="T18" fmla="*/ 66 w 404"/>
                <a:gd name="T19" fmla="*/ 513 h 513"/>
                <a:gd name="T20" fmla="*/ 0 w 404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13">
                  <a:moveTo>
                    <a:pt x="0" y="513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339" y="403"/>
                  </a:lnTo>
                  <a:lnTo>
                    <a:pt x="339" y="0"/>
                  </a:lnTo>
                  <a:lnTo>
                    <a:pt x="404" y="0"/>
                  </a:lnTo>
                  <a:lnTo>
                    <a:pt x="404" y="513"/>
                  </a:lnTo>
                  <a:lnTo>
                    <a:pt x="334" y="513"/>
                  </a:lnTo>
                  <a:lnTo>
                    <a:pt x="66" y="110"/>
                  </a:lnTo>
                  <a:lnTo>
                    <a:pt x="66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6" name="Freeform 587"/>
            <p:cNvSpPr>
              <a:spLocks/>
            </p:cNvSpPr>
            <p:nvPr/>
          </p:nvSpPr>
          <p:spPr bwMode="auto">
            <a:xfrm>
              <a:off x="1312863" y="1731963"/>
              <a:ext cx="274638" cy="407988"/>
            </a:xfrm>
            <a:custGeom>
              <a:avLst/>
              <a:gdLst>
                <a:gd name="T0" fmla="*/ 0 w 347"/>
                <a:gd name="T1" fmla="*/ 513 h 513"/>
                <a:gd name="T2" fmla="*/ 0 w 347"/>
                <a:gd name="T3" fmla="*/ 0 h 513"/>
                <a:gd name="T4" fmla="*/ 347 w 347"/>
                <a:gd name="T5" fmla="*/ 0 h 513"/>
                <a:gd name="T6" fmla="*/ 347 w 347"/>
                <a:gd name="T7" fmla="*/ 60 h 513"/>
                <a:gd name="T8" fmla="*/ 69 w 347"/>
                <a:gd name="T9" fmla="*/ 60 h 513"/>
                <a:gd name="T10" fmla="*/ 69 w 347"/>
                <a:gd name="T11" fmla="*/ 220 h 513"/>
                <a:gd name="T12" fmla="*/ 309 w 347"/>
                <a:gd name="T13" fmla="*/ 220 h 513"/>
                <a:gd name="T14" fmla="*/ 309 w 347"/>
                <a:gd name="T15" fmla="*/ 280 h 513"/>
                <a:gd name="T16" fmla="*/ 69 w 347"/>
                <a:gd name="T17" fmla="*/ 280 h 513"/>
                <a:gd name="T18" fmla="*/ 69 w 347"/>
                <a:gd name="T19" fmla="*/ 513 h 513"/>
                <a:gd name="T20" fmla="*/ 0 w 347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513">
                  <a:moveTo>
                    <a:pt x="0" y="513"/>
                  </a:moveTo>
                  <a:lnTo>
                    <a:pt x="0" y="0"/>
                  </a:lnTo>
                  <a:lnTo>
                    <a:pt x="347" y="0"/>
                  </a:lnTo>
                  <a:lnTo>
                    <a:pt x="347" y="60"/>
                  </a:lnTo>
                  <a:lnTo>
                    <a:pt x="69" y="60"/>
                  </a:lnTo>
                  <a:lnTo>
                    <a:pt x="69" y="220"/>
                  </a:lnTo>
                  <a:lnTo>
                    <a:pt x="309" y="220"/>
                  </a:lnTo>
                  <a:lnTo>
                    <a:pt x="309" y="280"/>
                  </a:lnTo>
                  <a:lnTo>
                    <a:pt x="69" y="280"/>
                  </a:lnTo>
                  <a:lnTo>
                    <a:pt x="69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7" name="Rectangle 588"/>
            <p:cNvSpPr>
              <a:spLocks noChangeArrowheads="1"/>
            </p:cNvSpPr>
            <p:nvPr/>
          </p:nvSpPr>
          <p:spPr bwMode="auto">
            <a:xfrm>
              <a:off x="1641475" y="1731963"/>
              <a:ext cx="53975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8" name="Freeform 589"/>
            <p:cNvSpPr>
              <a:spLocks noEditPoints="1"/>
            </p:cNvSpPr>
            <p:nvPr/>
          </p:nvSpPr>
          <p:spPr bwMode="auto">
            <a:xfrm>
              <a:off x="1778000" y="1731963"/>
              <a:ext cx="336550" cy="407988"/>
            </a:xfrm>
            <a:custGeom>
              <a:avLst/>
              <a:gdLst>
                <a:gd name="T0" fmla="*/ 0 w 423"/>
                <a:gd name="T1" fmla="*/ 0 h 513"/>
                <a:gd name="T2" fmla="*/ 176 w 423"/>
                <a:gd name="T3" fmla="*/ 0 h 513"/>
                <a:gd name="T4" fmla="*/ 229 w 423"/>
                <a:gd name="T5" fmla="*/ 3 h 513"/>
                <a:gd name="T6" fmla="*/ 267 w 423"/>
                <a:gd name="T7" fmla="*/ 8 h 513"/>
                <a:gd name="T8" fmla="*/ 289 w 423"/>
                <a:gd name="T9" fmla="*/ 14 h 513"/>
                <a:gd name="T10" fmla="*/ 326 w 423"/>
                <a:gd name="T11" fmla="*/ 32 h 513"/>
                <a:gd name="T12" fmla="*/ 343 w 423"/>
                <a:gd name="T13" fmla="*/ 45 h 513"/>
                <a:gd name="T14" fmla="*/ 362 w 423"/>
                <a:gd name="T15" fmla="*/ 63 h 513"/>
                <a:gd name="T16" fmla="*/ 379 w 423"/>
                <a:gd name="T17" fmla="*/ 83 h 513"/>
                <a:gd name="T18" fmla="*/ 393 w 423"/>
                <a:gd name="T19" fmla="*/ 106 h 513"/>
                <a:gd name="T20" fmla="*/ 404 w 423"/>
                <a:gd name="T21" fmla="*/ 132 h 513"/>
                <a:gd name="T22" fmla="*/ 412 w 423"/>
                <a:gd name="T23" fmla="*/ 160 h 513"/>
                <a:gd name="T24" fmla="*/ 422 w 423"/>
                <a:gd name="T25" fmla="*/ 220 h 513"/>
                <a:gd name="T26" fmla="*/ 423 w 423"/>
                <a:gd name="T27" fmla="*/ 254 h 513"/>
                <a:gd name="T28" fmla="*/ 421 w 423"/>
                <a:gd name="T29" fmla="*/ 309 h 513"/>
                <a:gd name="T30" fmla="*/ 411 w 423"/>
                <a:gd name="T31" fmla="*/ 357 h 513"/>
                <a:gd name="T32" fmla="*/ 403 w 423"/>
                <a:gd name="T33" fmla="*/ 379 h 513"/>
                <a:gd name="T34" fmla="*/ 385 w 423"/>
                <a:gd name="T35" fmla="*/ 416 h 513"/>
                <a:gd name="T36" fmla="*/ 375 w 423"/>
                <a:gd name="T37" fmla="*/ 433 h 513"/>
                <a:gd name="T38" fmla="*/ 353 w 423"/>
                <a:gd name="T39" fmla="*/ 458 h 513"/>
                <a:gd name="T40" fmla="*/ 329 w 423"/>
                <a:gd name="T41" fmla="*/ 479 h 513"/>
                <a:gd name="T42" fmla="*/ 315 w 423"/>
                <a:gd name="T43" fmla="*/ 487 h 513"/>
                <a:gd name="T44" fmla="*/ 284 w 423"/>
                <a:gd name="T45" fmla="*/ 499 h 513"/>
                <a:gd name="T46" fmla="*/ 267 w 423"/>
                <a:gd name="T47" fmla="*/ 505 h 513"/>
                <a:gd name="T48" fmla="*/ 229 w 423"/>
                <a:gd name="T49" fmla="*/ 511 h 513"/>
                <a:gd name="T50" fmla="*/ 185 w 423"/>
                <a:gd name="T51" fmla="*/ 513 h 513"/>
                <a:gd name="T52" fmla="*/ 68 w 423"/>
                <a:gd name="T53" fmla="*/ 453 h 513"/>
                <a:gd name="T54" fmla="*/ 178 w 423"/>
                <a:gd name="T55" fmla="*/ 453 h 513"/>
                <a:gd name="T56" fmla="*/ 223 w 423"/>
                <a:gd name="T57" fmla="*/ 451 h 513"/>
                <a:gd name="T58" fmla="*/ 257 w 423"/>
                <a:gd name="T59" fmla="*/ 443 h 513"/>
                <a:gd name="T60" fmla="*/ 270 w 423"/>
                <a:gd name="T61" fmla="*/ 438 h 513"/>
                <a:gd name="T62" fmla="*/ 293 w 423"/>
                <a:gd name="T63" fmla="*/ 425 h 513"/>
                <a:gd name="T64" fmla="*/ 303 w 423"/>
                <a:gd name="T65" fmla="*/ 417 h 513"/>
                <a:gd name="T66" fmla="*/ 324 w 423"/>
                <a:gd name="T67" fmla="*/ 388 h 513"/>
                <a:gd name="T68" fmla="*/ 340 w 423"/>
                <a:gd name="T69" fmla="*/ 352 h 513"/>
                <a:gd name="T70" fmla="*/ 347 w 423"/>
                <a:gd name="T71" fmla="*/ 330 h 513"/>
                <a:gd name="T72" fmla="*/ 353 w 423"/>
                <a:gd name="T73" fmla="*/ 280 h 513"/>
                <a:gd name="T74" fmla="*/ 354 w 423"/>
                <a:gd name="T75" fmla="*/ 254 h 513"/>
                <a:gd name="T76" fmla="*/ 352 w 423"/>
                <a:gd name="T77" fmla="*/ 215 h 513"/>
                <a:gd name="T78" fmla="*/ 347 w 423"/>
                <a:gd name="T79" fmla="*/ 182 h 513"/>
                <a:gd name="T80" fmla="*/ 339 w 423"/>
                <a:gd name="T81" fmla="*/ 154 h 513"/>
                <a:gd name="T82" fmla="*/ 327 w 423"/>
                <a:gd name="T83" fmla="*/ 129 h 513"/>
                <a:gd name="T84" fmla="*/ 321 w 423"/>
                <a:gd name="T85" fmla="*/ 119 h 513"/>
                <a:gd name="T86" fmla="*/ 306 w 423"/>
                <a:gd name="T87" fmla="*/ 101 h 513"/>
                <a:gd name="T88" fmla="*/ 290 w 423"/>
                <a:gd name="T89" fmla="*/ 86 h 513"/>
                <a:gd name="T90" fmla="*/ 272 w 423"/>
                <a:gd name="T91" fmla="*/ 76 h 513"/>
                <a:gd name="T92" fmla="*/ 263 w 423"/>
                <a:gd name="T93" fmla="*/ 72 h 513"/>
                <a:gd name="T94" fmla="*/ 228 w 423"/>
                <a:gd name="T95" fmla="*/ 64 h 513"/>
                <a:gd name="T96" fmla="*/ 175 w 423"/>
                <a:gd name="T97" fmla="*/ 60 h 513"/>
                <a:gd name="T98" fmla="*/ 68 w 423"/>
                <a:gd name="T99" fmla="*/ 45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23" h="513">
                  <a:moveTo>
                    <a:pt x="0" y="513"/>
                  </a:moveTo>
                  <a:lnTo>
                    <a:pt x="0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205" y="1"/>
                  </a:lnTo>
                  <a:lnTo>
                    <a:pt x="229" y="3"/>
                  </a:lnTo>
                  <a:lnTo>
                    <a:pt x="251" y="4"/>
                  </a:lnTo>
                  <a:lnTo>
                    <a:pt x="267" y="8"/>
                  </a:lnTo>
                  <a:lnTo>
                    <a:pt x="267" y="8"/>
                  </a:lnTo>
                  <a:lnTo>
                    <a:pt x="289" y="14"/>
                  </a:lnTo>
                  <a:lnTo>
                    <a:pt x="308" y="22"/>
                  </a:lnTo>
                  <a:lnTo>
                    <a:pt x="326" y="32"/>
                  </a:lnTo>
                  <a:lnTo>
                    <a:pt x="343" y="45"/>
                  </a:lnTo>
                  <a:lnTo>
                    <a:pt x="343" y="45"/>
                  </a:lnTo>
                  <a:lnTo>
                    <a:pt x="353" y="54"/>
                  </a:lnTo>
                  <a:lnTo>
                    <a:pt x="362" y="63"/>
                  </a:lnTo>
                  <a:lnTo>
                    <a:pt x="371" y="73"/>
                  </a:lnTo>
                  <a:lnTo>
                    <a:pt x="379" y="83"/>
                  </a:lnTo>
                  <a:lnTo>
                    <a:pt x="386" y="95"/>
                  </a:lnTo>
                  <a:lnTo>
                    <a:pt x="393" y="106"/>
                  </a:lnTo>
                  <a:lnTo>
                    <a:pt x="398" y="119"/>
                  </a:lnTo>
                  <a:lnTo>
                    <a:pt x="404" y="132"/>
                  </a:lnTo>
                  <a:lnTo>
                    <a:pt x="404" y="132"/>
                  </a:lnTo>
                  <a:lnTo>
                    <a:pt x="412" y="160"/>
                  </a:lnTo>
                  <a:lnTo>
                    <a:pt x="418" y="189"/>
                  </a:lnTo>
                  <a:lnTo>
                    <a:pt x="422" y="220"/>
                  </a:lnTo>
                  <a:lnTo>
                    <a:pt x="423" y="254"/>
                  </a:lnTo>
                  <a:lnTo>
                    <a:pt x="423" y="254"/>
                  </a:lnTo>
                  <a:lnTo>
                    <a:pt x="423" y="283"/>
                  </a:lnTo>
                  <a:lnTo>
                    <a:pt x="421" y="309"/>
                  </a:lnTo>
                  <a:lnTo>
                    <a:pt x="416" y="334"/>
                  </a:lnTo>
                  <a:lnTo>
                    <a:pt x="411" y="357"/>
                  </a:lnTo>
                  <a:lnTo>
                    <a:pt x="411" y="357"/>
                  </a:lnTo>
                  <a:lnTo>
                    <a:pt x="403" y="379"/>
                  </a:lnTo>
                  <a:lnTo>
                    <a:pt x="394" y="400"/>
                  </a:lnTo>
                  <a:lnTo>
                    <a:pt x="385" y="416"/>
                  </a:lnTo>
                  <a:lnTo>
                    <a:pt x="375" y="433"/>
                  </a:lnTo>
                  <a:lnTo>
                    <a:pt x="375" y="433"/>
                  </a:lnTo>
                  <a:lnTo>
                    <a:pt x="364" y="447"/>
                  </a:lnTo>
                  <a:lnTo>
                    <a:pt x="353" y="458"/>
                  </a:lnTo>
                  <a:lnTo>
                    <a:pt x="341" y="470"/>
                  </a:lnTo>
                  <a:lnTo>
                    <a:pt x="329" y="479"/>
                  </a:lnTo>
                  <a:lnTo>
                    <a:pt x="329" y="479"/>
                  </a:lnTo>
                  <a:lnTo>
                    <a:pt x="315" y="487"/>
                  </a:lnTo>
                  <a:lnTo>
                    <a:pt x="301" y="494"/>
                  </a:lnTo>
                  <a:lnTo>
                    <a:pt x="284" y="499"/>
                  </a:lnTo>
                  <a:lnTo>
                    <a:pt x="267" y="505"/>
                  </a:lnTo>
                  <a:lnTo>
                    <a:pt x="267" y="505"/>
                  </a:lnTo>
                  <a:lnTo>
                    <a:pt x="248" y="508"/>
                  </a:lnTo>
                  <a:lnTo>
                    <a:pt x="229" y="511"/>
                  </a:lnTo>
                  <a:lnTo>
                    <a:pt x="207" y="513"/>
                  </a:lnTo>
                  <a:lnTo>
                    <a:pt x="185" y="513"/>
                  </a:lnTo>
                  <a:lnTo>
                    <a:pt x="0" y="513"/>
                  </a:lnTo>
                  <a:close/>
                  <a:moveTo>
                    <a:pt x="68" y="453"/>
                  </a:moveTo>
                  <a:lnTo>
                    <a:pt x="178" y="453"/>
                  </a:lnTo>
                  <a:lnTo>
                    <a:pt x="178" y="453"/>
                  </a:lnTo>
                  <a:lnTo>
                    <a:pt x="201" y="452"/>
                  </a:lnTo>
                  <a:lnTo>
                    <a:pt x="223" y="451"/>
                  </a:lnTo>
                  <a:lnTo>
                    <a:pt x="240" y="448"/>
                  </a:lnTo>
                  <a:lnTo>
                    <a:pt x="257" y="443"/>
                  </a:lnTo>
                  <a:lnTo>
                    <a:pt x="257" y="443"/>
                  </a:lnTo>
                  <a:lnTo>
                    <a:pt x="270" y="438"/>
                  </a:lnTo>
                  <a:lnTo>
                    <a:pt x="283" y="432"/>
                  </a:lnTo>
                  <a:lnTo>
                    <a:pt x="293" y="425"/>
                  </a:lnTo>
                  <a:lnTo>
                    <a:pt x="303" y="417"/>
                  </a:lnTo>
                  <a:lnTo>
                    <a:pt x="303" y="417"/>
                  </a:lnTo>
                  <a:lnTo>
                    <a:pt x="315" y="403"/>
                  </a:lnTo>
                  <a:lnTo>
                    <a:pt x="324" y="388"/>
                  </a:lnTo>
                  <a:lnTo>
                    <a:pt x="333" y="371"/>
                  </a:lnTo>
                  <a:lnTo>
                    <a:pt x="340" y="352"/>
                  </a:lnTo>
                  <a:lnTo>
                    <a:pt x="340" y="352"/>
                  </a:lnTo>
                  <a:lnTo>
                    <a:pt x="347" y="330"/>
                  </a:lnTo>
                  <a:lnTo>
                    <a:pt x="350" y="307"/>
                  </a:lnTo>
                  <a:lnTo>
                    <a:pt x="353" y="280"/>
                  </a:lnTo>
                  <a:lnTo>
                    <a:pt x="354" y="254"/>
                  </a:lnTo>
                  <a:lnTo>
                    <a:pt x="354" y="254"/>
                  </a:lnTo>
                  <a:lnTo>
                    <a:pt x="353" y="233"/>
                  </a:lnTo>
                  <a:lnTo>
                    <a:pt x="352" y="215"/>
                  </a:lnTo>
                  <a:lnTo>
                    <a:pt x="350" y="198"/>
                  </a:lnTo>
                  <a:lnTo>
                    <a:pt x="347" y="182"/>
                  </a:lnTo>
                  <a:lnTo>
                    <a:pt x="344" y="166"/>
                  </a:lnTo>
                  <a:lnTo>
                    <a:pt x="339" y="154"/>
                  </a:lnTo>
                  <a:lnTo>
                    <a:pt x="334" y="141"/>
                  </a:lnTo>
                  <a:lnTo>
                    <a:pt x="327" y="129"/>
                  </a:lnTo>
                  <a:lnTo>
                    <a:pt x="327" y="129"/>
                  </a:lnTo>
                  <a:lnTo>
                    <a:pt x="321" y="119"/>
                  </a:lnTo>
                  <a:lnTo>
                    <a:pt x="313" y="109"/>
                  </a:lnTo>
                  <a:lnTo>
                    <a:pt x="306" y="101"/>
                  </a:lnTo>
                  <a:lnTo>
                    <a:pt x="298" y="93"/>
                  </a:lnTo>
                  <a:lnTo>
                    <a:pt x="290" y="86"/>
                  </a:lnTo>
                  <a:lnTo>
                    <a:pt x="281" y="81"/>
                  </a:lnTo>
                  <a:lnTo>
                    <a:pt x="272" y="76"/>
                  </a:lnTo>
                  <a:lnTo>
                    <a:pt x="263" y="72"/>
                  </a:lnTo>
                  <a:lnTo>
                    <a:pt x="263" y="72"/>
                  </a:lnTo>
                  <a:lnTo>
                    <a:pt x="248" y="67"/>
                  </a:lnTo>
                  <a:lnTo>
                    <a:pt x="228" y="64"/>
                  </a:lnTo>
                  <a:lnTo>
                    <a:pt x="203" y="61"/>
                  </a:lnTo>
                  <a:lnTo>
                    <a:pt x="175" y="60"/>
                  </a:lnTo>
                  <a:lnTo>
                    <a:pt x="68" y="60"/>
                  </a:lnTo>
                  <a:lnTo>
                    <a:pt x="68" y="4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" name="Freeform 590"/>
            <p:cNvSpPr>
              <a:spLocks/>
            </p:cNvSpPr>
            <p:nvPr/>
          </p:nvSpPr>
          <p:spPr bwMode="auto">
            <a:xfrm>
              <a:off x="2179638" y="1731963"/>
              <a:ext cx="303213" cy="407988"/>
            </a:xfrm>
            <a:custGeom>
              <a:avLst/>
              <a:gdLst>
                <a:gd name="T0" fmla="*/ 0 w 383"/>
                <a:gd name="T1" fmla="*/ 513 h 513"/>
                <a:gd name="T2" fmla="*/ 0 w 383"/>
                <a:gd name="T3" fmla="*/ 0 h 513"/>
                <a:gd name="T4" fmla="*/ 371 w 383"/>
                <a:gd name="T5" fmla="*/ 0 h 513"/>
                <a:gd name="T6" fmla="*/ 371 w 383"/>
                <a:gd name="T7" fmla="*/ 60 h 513"/>
                <a:gd name="T8" fmla="*/ 68 w 383"/>
                <a:gd name="T9" fmla="*/ 60 h 513"/>
                <a:gd name="T10" fmla="*/ 68 w 383"/>
                <a:gd name="T11" fmla="*/ 218 h 513"/>
                <a:gd name="T12" fmla="*/ 352 w 383"/>
                <a:gd name="T13" fmla="*/ 218 h 513"/>
                <a:gd name="T14" fmla="*/ 352 w 383"/>
                <a:gd name="T15" fmla="*/ 278 h 513"/>
                <a:gd name="T16" fmla="*/ 68 w 383"/>
                <a:gd name="T17" fmla="*/ 278 h 513"/>
                <a:gd name="T18" fmla="*/ 68 w 383"/>
                <a:gd name="T19" fmla="*/ 453 h 513"/>
                <a:gd name="T20" fmla="*/ 383 w 383"/>
                <a:gd name="T21" fmla="*/ 453 h 513"/>
                <a:gd name="T22" fmla="*/ 383 w 383"/>
                <a:gd name="T23" fmla="*/ 513 h 513"/>
                <a:gd name="T24" fmla="*/ 0 w 383"/>
                <a:gd name="T25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3" h="513">
                  <a:moveTo>
                    <a:pt x="0" y="513"/>
                  </a:moveTo>
                  <a:lnTo>
                    <a:pt x="0" y="0"/>
                  </a:lnTo>
                  <a:lnTo>
                    <a:pt x="371" y="0"/>
                  </a:lnTo>
                  <a:lnTo>
                    <a:pt x="371" y="60"/>
                  </a:lnTo>
                  <a:lnTo>
                    <a:pt x="68" y="60"/>
                  </a:lnTo>
                  <a:lnTo>
                    <a:pt x="68" y="218"/>
                  </a:lnTo>
                  <a:lnTo>
                    <a:pt x="352" y="218"/>
                  </a:lnTo>
                  <a:lnTo>
                    <a:pt x="352" y="278"/>
                  </a:lnTo>
                  <a:lnTo>
                    <a:pt x="68" y="278"/>
                  </a:lnTo>
                  <a:lnTo>
                    <a:pt x="68" y="453"/>
                  </a:lnTo>
                  <a:lnTo>
                    <a:pt x="383" y="453"/>
                  </a:lnTo>
                  <a:lnTo>
                    <a:pt x="383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" name="Freeform 591"/>
            <p:cNvSpPr>
              <a:spLocks/>
            </p:cNvSpPr>
            <p:nvPr/>
          </p:nvSpPr>
          <p:spPr bwMode="auto">
            <a:xfrm>
              <a:off x="2536825" y="1731963"/>
              <a:ext cx="320675" cy="407988"/>
            </a:xfrm>
            <a:custGeom>
              <a:avLst/>
              <a:gdLst>
                <a:gd name="T0" fmla="*/ 0 w 404"/>
                <a:gd name="T1" fmla="*/ 513 h 513"/>
                <a:gd name="T2" fmla="*/ 0 w 404"/>
                <a:gd name="T3" fmla="*/ 0 h 513"/>
                <a:gd name="T4" fmla="*/ 69 w 404"/>
                <a:gd name="T5" fmla="*/ 0 h 513"/>
                <a:gd name="T6" fmla="*/ 338 w 404"/>
                <a:gd name="T7" fmla="*/ 403 h 513"/>
                <a:gd name="T8" fmla="*/ 338 w 404"/>
                <a:gd name="T9" fmla="*/ 0 h 513"/>
                <a:gd name="T10" fmla="*/ 404 w 404"/>
                <a:gd name="T11" fmla="*/ 0 h 513"/>
                <a:gd name="T12" fmla="*/ 404 w 404"/>
                <a:gd name="T13" fmla="*/ 513 h 513"/>
                <a:gd name="T14" fmla="*/ 333 w 404"/>
                <a:gd name="T15" fmla="*/ 513 h 513"/>
                <a:gd name="T16" fmla="*/ 65 w 404"/>
                <a:gd name="T17" fmla="*/ 110 h 513"/>
                <a:gd name="T18" fmla="*/ 65 w 404"/>
                <a:gd name="T19" fmla="*/ 513 h 513"/>
                <a:gd name="T20" fmla="*/ 0 w 404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13">
                  <a:moveTo>
                    <a:pt x="0" y="513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338" y="403"/>
                  </a:lnTo>
                  <a:lnTo>
                    <a:pt x="338" y="0"/>
                  </a:lnTo>
                  <a:lnTo>
                    <a:pt x="404" y="0"/>
                  </a:lnTo>
                  <a:lnTo>
                    <a:pt x="404" y="513"/>
                  </a:lnTo>
                  <a:lnTo>
                    <a:pt x="333" y="513"/>
                  </a:lnTo>
                  <a:lnTo>
                    <a:pt x="65" y="110"/>
                  </a:lnTo>
                  <a:lnTo>
                    <a:pt x="65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" name="Freeform 592"/>
            <p:cNvSpPr>
              <a:spLocks/>
            </p:cNvSpPr>
            <p:nvPr/>
          </p:nvSpPr>
          <p:spPr bwMode="auto">
            <a:xfrm>
              <a:off x="2901950" y="1731963"/>
              <a:ext cx="323850" cy="407988"/>
            </a:xfrm>
            <a:custGeom>
              <a:avLst/>
              <a:gdLst>
                <a:gd name="T0" fmla="*/ 170 w 407"/>
                <a:gd name="T1" fmla="*/ 513 h 513"/>
                <a:gd name="T2" fmla="*/ 170 w 407"/>
                <a:gd name="T3" fmla="*/ 60 h 513"/>
                <a:gd name="T4" fmla="*/ 0 w 407"/>
                <a:gd name="T5" fmla="*/ 60 h 513"/>
                <a:gd name="T6" fmla="*/ 0 w 407"/>
                <a:gd name="T7" fmla="*/ 0 h 513"/>
                <a:gd name="T8" fmla="*/ 407 w 407"/>
                <a:gd name="T9" fmla="*/ 0 h 513"/>
                <a:gd name="T10" fmla="*/ 407 w 407"/>
                <a:gd name="T11" fmla="*/ 60 h 513"/>
                <a:gd name="T12" fmla="*/ 238 w 407"/>
                <a:gd name="T13" fmla="*/ 60 h 513"/>
                <a:gd name="T14" fmla="*/ 238 w 407"/>
                <a:gd name="T15" fmla="*/ 513 h 513"/>
                <a:gd name="T16" fmla="*/ 170 w 407"/>
                <a:gd name="T17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513">
                  <a:moveTo>
                    <a:pt x="170" y="513"/>
                  </a:moveTo>
                  <a:lnTo>
                    <a:pt x="170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407" y="0"/>
                  </a:lnTo>
                  <a:lnTo>
                    <a:pt x="407" y="60"/>
                  </a:lnTo>
                  <a:lnTo>
                    <a:pt x="238" y="60"/>
                  </a:lnTo>
                  <a:lnTo>
                    <a:pt x="238" y="513"/>
                  </a:lnTo>
                  <a:lnTo>
                    <a:pt x="17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" name="Rectangle 593"/>
            <p:cNvSpPr>
              <a:spLocks noChangeArrowheads="1"/>
            </p:cNvSpPr>
            <p:nvPr/>
          </p:nvSpPr>
          <p:spPr bwMode="auto">
            <a:xfrm>
              <a:off x="3273425" y="1731963"/>
              <a:ext cx="53975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" name="Freeform 594"/>
            <p:cNvSpPr>
              <a:spLocks noEditPoints="1"/>
            </p:cNvSpPr>
            <p:nvPr/>
          </p:nvSpPr>
          <p:spPr bwMode="auto">
            <a:xfrm>
              <a:off x="3367088" y="1731963"/>
              <a:ext cx="381000" cy="407988"/>
            </a:xfrm>
            <a:custGeom>
              <a:avLst/>
              <a:gdLst>
                <a:gd name="T0" fmla="*/ 0 w 479"/>
                <a:gd name="T1" fmla="*/ 513 h 513"/>
                <a:gd name="T2" fmla="*/ 197 w 479"/>
                <a:gd name="T3" fmla="*/ 0 h 513"/>
                <a:gd name="T4" fmla="*/ 270 w 479"/>
                <a:gd name="T5" fmla="*/ 0 h 513"/>
                <a:gd name="T6" fmla="*/ 479 w 479"/>
                <a:gd name="T7" fmla="*/ 513 h 513"/>
                <a:gd name="T8" fmla="*/ 401 w 479"/>
                <a:gd name="T9" fmla="*/ 513 h 513"/>
                <a:gd name="T10" fmla="*/ 342 w 479"/>
                <a:gd name="T11" fmla="*/ 359 h 513"/>
                <a:gd name="T12" fmla="*/ 128 w 479"/>
                <a:gd name="T13" fmla="*/ 359 h 513"/>
                <a:gd name="T14" fmla="*/ 71 w 479"/>
                <a:gd name="T15" fmla="*/ 513 h 513"/>
                <a:gd name="T16" fmla="*/ 0 w 479"/>
                <a:gd name="T17" fmla="*/ 513 h 513"/>
                <a:gd name="T18" fmla="*/ 147 w 479"/>
                <a:gd name="T19" fmla="*/ 302 h 513"/>
                <a:gd name="T20" fmla="*/ 321 w 479"/>
                <a:gd name="T21" fmla="*/ 302 h 513"/>
                <a:gd name="T22" fmla="*/ 267 w 479"/>
                <a:gd name="T23" fmla="*/ 160 h 513"/>
                <a:gd name="T24" fmla="*/ 267 w 479"/>
                <a:gd name="T25" fmla="*/ 160 h 513"/>
                <a:gd name="T26" fmla="*/ 247 w 479"/>
                <a:gd name="T27" fmla="*/ 101 h 513"/>
                <a:gd name="T28" fmla="*/ 231 w 479"/>
                <a:gd name="T29" fmla="*/ 54 h 513"/>
                <a:gd name="T30" fmla="*/ 231 w 479"/>
                <a:gd name="T31" fmla="*/ 54 h 513"/>
                <a:gd name="T32" fmla="*/ 226 w 479"/>
                <a:gd name="T33" fmla="*/ 79 h 513"/>
                <a:gd name="T34" fmla="*/ 220 w 479"/>
                <a:gd name="T35" fmla="*/ 104 h 513"/>
                <a:gd name="T36" fmla="*/ 212 w 479"/>
                <a:gd name="T37" fmla="*/ 128 h 513"/>
                <a:gd name="T38" fmla="*/ 203 w 479"/>
                <a:gd name="T39" fmla="*/ 152 h 513"/>
                <a:gd name="T40" fmla="*/ 147 w 479"/>
                <a:gd name="T41" fmla="*/ 302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9" h="513">
                  <a:moveTo>
                    <a:pt x="0" y="513"/>
                  </a:moveTo>
                  <a:lnTo>
                    <a:pt x="197" y="0"/>
                  </a:lnTo>
                  <a:lnTo>
                    <a:pt x="270" y="0"/>
                  </a:lnTo>
                  <a:lnTo>
                    <a:pt x="479" y="513"/>
                  </a:lnTo>
                  <a:lnTo>
                    <a:pt x="401" y="513"/>
                  </a:lnTo>
                  <a:lnTo>
                    <a:pt x="342" y="359"/>
                  </a:lnTo>
                  <a:lnTo>
                    <a:pt x="128" y="359"/>
                  </a:lnTo>
                  <a:lnTo>
                    <a:pt x="71" y="513"/>
                  </a:lnTo>
                  <a:lnTo>
                    <a:pt x="0" y="513"/>
                  </a:lnTo>
                  <a:close/>
                  <a:moveTo>
                    <a:pt x="147" y="302"/>
                  </a:moveTo>
                  <a:lnTo>
                    <a:pt x="321" y="302"/>
                  </a:lnTo>
                  <a:lnTo>
                    <a:pt x="267" y="160"/>
                  </a:lnTo>
                  <a:lnTo>
                    <a:pt x="267" y="160"/>
                  </a:lnTo>
                  <a:lnTo>
                    <a:pt x="247" y="101"/>
                  </a:lnTo>
                  <a:lnTo>
                    <a:pt x="231" y="54"/>
                  </a:lnTo>
                  <a:lnTo>
                    <a:pt x="231" y="54"/>
                  </a:lnTo>
                  <a:lnTo>
                    <a:pt x="226" y="79"/>
                  </a:lnTo>
                  <a:lnTo>
                    <a:pt x="220" y="104"/>
                  </a:lnTo>
                  <a:lnTo>
                    <a:pt x="212" y="128"/>
                  </a:lnTo>
                  <a:lnTo>
                    <a:pt x="203" y="152"/>
                  </a:lnTo>
                  <a:lnTo>
                    <a:pt x="147" y="3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" name="Freeform 595"/>
            <p:cNvSpPr>
              <a:spLocks/>
            </p:cNvSpPr>
            <p:nvPr/>
          </p:nvSpPr>
          <p:spPr bwMode="auto">
            <a:xfrm>
              <a:off x="3784600" y="1731963"/>
              <a:ext cx="254000" cy="407988"/>
            </a:xfrm>
            <a:custGeom>
              <a:avLst/>
              <a:gdLst>
                <a:gd name="T0" fmla="*/ 0 w 320"/>
                <a:gd name="T1" fmla="*/ 513 h 513"/>
                <a:gd name="T2" fmla="*/ 0 w 320"/>
                <a:gd name="T3" fmla="*/ 0 h 513"/>
                <a:gd name="T4" fmla="*/ 68 w 320"/>
                <a:gd name="T5" fmla="*/ 0 h 513"/>
                <a:gd name="T6" fmla="*/ 68 w 320"/>
                <a:gd name="T7" fmla="*/ 453 h 513"/>
                <a:gd name="T8" fmla="*/ 320 w 320"/>
                <a:gd name="T9" fmla="*/ 453 h 513"/>
                <a:gd name="T10" fmla="*/ 320 w 320"/>
                <a:gd name="T11" fmla="*/ 513 h 513"/>
                <a:gd name="T12" fmla="*/ 0 w 320"/>
                <a:gd name="T13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0" h="513">
                  <a:moveTo>
                    <a:pt x="0" y="513"/>
                  </a:moveTo>
                  <a:lnTo>
                    <a:pt x="0" y="0"/>
                  </a:lnTo>
                  <a:lnTo>
                    <a:pt x="68" y="0"/>
                  </a:lnTo>
                  <a:lnTo>
                    <a:pt x="68" y="453"/>
                  </a:lnTo>
                  <a:lnTo>
                    <a:pt x="320" y="453"/>
                  </a:lnTo>
                  <a:lnTo>
                    <a:pt x="320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95" name="Groupe 94"/>
          <p:cNvGrpSpPr/>
          <p:nvPr/>
        </p:nvGrpSpPr>
        <p:grpSpPr>
          <a:xfrm>
            <a:off x="1887285" y="9658343"/>
            <a:ext cx="1189106" cy="60449"/>
            <a:chOff x="79375" y="2408238"/>
            <a:chExt cx="9128126" cy="422276"/>
          </a:xfrm>
        </p:grpSpPr>
        <p:sp>
          <p:nvSpPr>
            <p:cNvPr id="96" name="Freeform 596"/>
            <p:cNvSpPr>
              <a:spLocks noEditPoints="1"/>
            </p:cNvSpPr>
            <p:nvPr/>
          </p:nvSpPr>
          <p:spPr bwMode="auto">
            <a:xfrm>
              <a:off x="79375" y="2416176"/>
              <a:ext cx="309563" cy="407988"/>
            </a:xfrm>
            <a:custGeom>
              <a:avLst/>
              <a:gdLst>
                <a:gd name="T0" fmla="*/ 0 w 392"/>
                <a:gd name="T1" fmla="*/ 0 h 513"/>
                <a:gd name="T2" fmla="*/ 193 w 392"/>
                <a:gd name="T3" fmla="*/ 0 h 513"/>
                <a:gd name="T4" fmla="*/ 257 w 392"/>
                <a:gd name="T5" fmla="*/ 2 h 513"/>
                <a:gd name="T6" fmla="*/ 271 w 392"/>
                <a:gd name="T7" fmla="*/ 5 h 513"/>
                <a:gd name="T8" fmla="*/ 307 w 392"/>
                <a:gd name="T9" fmla="*/ 14 h 513"/>
                <a:gd name="T10" fmla="*/ 335 w 392"/>
                <a:gd name="T11" fmla="*/ 29 h 513"/>
                <a:gd name="T12" fmla="*/ 347 w 392"/>
                <a:gd name="T13" fmla="*/ 38 h 513"/>
                <a:gd name="T14" fmla="*/ 367 w 392"/>
                <a:gd name="T15" fmla="*/ 64 h 513"/>
                <a:gd name="T16" fmla="*/ 376 w 392"/>
                <a:gd name="T17" fmla="*/ 78 h 513"/>
                <a:gd name="T18" fmla="*/ 388 w 392"/>
                <a:gd name="T19" fmla="*/ 112 h 513"/>
                <a:gd name="T20" fmla="*/ 392 w 392"/>
                <a:gd name="T21" fmla="*/ 148 h 513"/>
                <a:gd name="T22" fmla="*/ 392 w 392"/>
                <a:gd name="T23" fmla="*/ 165 h 513"/>
                <a:gd name="T24" fmla="*/ 386 w 392"/>
                <a:gd name="T25" fmla="*/ 194 h 513"/>
                <a:gd name="T26" fmla="*/ 375 w 392"/>
                <a:gd name="T27" fmla="*/ 222 h 513"/>
                <a:gd name="T28" fmla="*/ 360 w 392"/>
                <a:gd name="T29" fmla="*/ 248 h 513"/>
                <a:gd name="T30" fmla="*/ 351 w 392"/>
                <a:gd name="T31" fmla="*/ 259 h 513"/>
                <a:gd name="T32" fmla="*/ 325 w 392"/>
                <a:gd name="T33" fmla="*/ 279 h 513"/>
                <a:gd name="T34" fmla="*/ 292 w 392"/>
                <a:gd name="T35" fmla="*/ 293 h 513"/>
                <a:gd name="T36" fmla="*/ 250 w 392"/>
                <a:gd name="T37" fmla="*/ 302 h 513"/>
                <a:gd name="T38" fmla="*/ 200 w 392"/>
                <a:gd name="T39" fmla="*/ 304 h 513"/>
                <a:gd name="T40" fmla="*/ 68 w 392"/>
                <a:gd name="T41" fmla="*/ 513 h 513"/>
                <a:gd name="T42" fmla="*/ 68 w 392"/>
                <a:gd name="T43" fmla="*/ 244 h 513"/>
                <a:gd name="T44" fmla="*/ 201 w 392"/>
                <a:gd name="T45" fmla="*/ 244 h 513"/>
                <a:gd name="T46" fmla="*/ 232 w 392"/>
                <a:gd name="T47" fmla="*/ 243 h 513"/>
                <a:gd name="T48" fmla="*/ 257 w 392"/>
                <a:gd name="T49" fmla="*/ 238 h 513"/>
                <a:gd name="T50" fmla="*/ 278 w 392"/>
                <a:gd name="T51" fmla="*/ 230 h 513"/>
                <a:gd name="T52" fmla="*/ 294 w 392"/>
                <a:gd name="T53" fmla="*/ 220 h 513"/>
                <a:gd name="T54" fmla="*/ 301 w 392"/>
                <a:gd name="T55" fmla="*/ 213 h 513"/>
                <a:gd name="T56" fmla="*/ 311 w 392"/>
                <a:gd name="T57" fmla="*/ 198 h 513"/>
                <a:gd name="T58" fmla="*/ 317 w 392"/>
                <a:gd name="T59" fmla="*/ 181 h 513"/>
                <a:gd name="T60" fmla="*/ 321 w 392"/>
                <a:gd name="T61" fmla="*/ 161 h 513"/>
                <a:gd name="T62" fmla="*/ 321 w 392"/>
                <a:gd name="T63" fmla="*/ 151 h 513"/>
                <a:gd name="T64" fmla="*/ 317 w 392"/>
                <a:gd name="T65" fmla="*/ 120 h 513"/>
                <a:gd name="T66" fmla="*/ 306 w 392"/>
                <a:gd name="T67" fmla="*/ 96 h 513"/>
                <a:gd name="T68" fmla="*/ 297 w 392"/>
                <a:gd name="T69" fmla="*/ 84 h 513"/>
                <a:gd name="T70" fmla="*/ 275 w 392"/>
                <a:gd name="T71" fmla="*/ 70 h 513"/>
                <a:gd name="T72" fmla="*/ 262 w 392"/>
                <a:gd name="T73" fmla="*/ 65 h 513"/>
                <a:gd name="T74" fmla="*/ 238 w 392"/>
                <a:gd name="T75" fmla="*/ 61 h 513"/>
                <a:gd name="T76" fmla="*/ 68 w 392"/>
                <a:gd name="T77" fmla="*/ 6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2" h="513">
                  <a:moveTo>
                    <a:pt x="0" y="513"/>
                  </a:moveTo>
                  <a:lnTo>
                    <a:pt x="0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239" y="1"/>
                  </a:lnTo>
                  <a:lnTo>
                    <a:pt x="257" y="2"/>
                  </a:lnTo>
                  <a:lnTo>
                    <a:pt x="271" y="5"/>
                  </a:lnTo>
                  <a:lnTo>
                    <a:pt x="271" y="5"/>
                  </a:lnTo>
                  <a:lnTo>
                    <a:pt x="290" y="8"/>
                  </a:lnTo>
                  <a:lnTo>
                    <a:pt x="307" y="14"/>
                  </a:lnTo>
                  <a:lnTo>
                    <a:pt x="321" y="20"/>
                  </a:lnTo>
                  <a:lnTo>
                    <a:pt x="335" y="29"/>
                  </a:lnTo>
                  <a:lnTo>
                    <a:pt x="335" y="29"/>
                  </a:lnTo>
                  <a:lnTo>
                    <a:pt x="347" y="38"/>
                  </a:lnTo>
                  <a:lnTo>
                    <a:pt x="358" y="49"/>
                  </a:lnTo>
                  <a:lnTo>
                    <a:pt x="367" y="64"/>
                  </a:lnTo>
                  <a:lnTo>
                    <a:pt x="376" y="78"/>
                  </a:lnTo>
                  <a:lnTo>
                    <a:pt x="376" y="78"/>
                  </a:lnTo>
                  <a:lnTo>
                    <a:pt x="383" y="94"/>
                  </a:lnTo>
                  <a:lnTo>
                    <a:pt x="388" y="112"/>
                  </a:lnTo>
                  <a:lnTo>
                    <a:pt x="390" y="130"/>
                  </a:lnTo>
                  <a:lnTo>
                    <a:pt x="392" y="148"/>
                  </a:lnTo>
                  <a:lnTo>
                    <a:pt x="392" y="148"/>
                  </a:lnTo>
                  <a:lnTo>
                    <a:pt x="392" y="165"/>
                  </a:lnTo>
                  <a:lnTo>
                    <a:pt x="389" y="180"/>
                  </a:lnTo>
                  <a:lnTo>
                    <a:pt x="386" y="194"/>
                  </a:lnTo>
                  <a:lnTo>
                    <a:pt x="381" y="208"/>
                  </a:lnTo>
                  <a:lnTo>
                    <a:pt x="375" y="222"/>
                  </a:lnTo>
                  <a:lnTo>
                    <a:pt x="368" y="235"/>
                  </a:lnTo>
                  <a:lnTo>
                    <a:pt x="360" y="248"/>
                  </a:lnTo>
                  <a:lnTo>
                    <a:pt x="351" y="259"/>
                  </a:lnTo>
                  <a:lnTo>
                    <a:pt x="351" y="259"/>
                  </a:lnTo>
                  <a:lnTo>
                    <a:pt x="339" y="270"/>
                  </a:lnTo>
                  <a:lnTo>
                    <a:pt x="325" y="279"/>
                  </a:lnTo>
                  <a:lnTo>
                    <a:pt x="310" y="286"/>
                  </a:lnTo>
                  <a:lnTo>
                    <a:pt x="292" y="293"/>
                  </a:lnTo>
                  <a:lnTo>
                    <a:pt x="271" y="298"/>
                  </a:lnTo>
                  <a:lnTo>
                    <a:pt x="250" y="302"/>
                  </a:lnTo>
                  <a:lnTo>
                    <a:pt x="227" y="303"/>
                  </a:lnTo>
                  <a:lnTo>
                    <a:pt x="200" y="304"/>
                  </a:lnTo>
                  <a:lnTo>
                    <a:pt x="68" y="304"/>
                  </a:lnTo>
                  <a:lnTo>
                    <a:pt x="68" y="513"/>
                  </a:lnTo>
                  <a:lnTo>
                    <a:pt x="0" y="513"/>
                  </a:lnTo>
                  <a:close/>
                  <a:moveTo>
                    <a:pt x="68" y="244"/>
                  </a:moveTo>
                  <a:lnTo>
                    <a:pt x="201" y="244"/>
                  </a:lnTo>
                  <a:lnTo>
                    <a:pt x="201" y="244"/>
                  </a:lnTo>
                  <a:lnTo>
                    <a:pt x="216" y="243"/>
                  </a:lnTo>
                  <a:lnTo>
                    <a:pt x="232" y="243"/>
                  </a:lnTo>
                  <a:lnTo>
                    <a:pt x="244" y="240"/>
                  </a:lnTo>
                  <a:lnTo>
                    <a:pt x="257" y="238"/>
                  </a:lnTo>
                  <a:lnTo>
                    <a:pt x="267" y="234"/>
                  </a:lnTo>
                  <a:lnTo>
                    <a:pt x="278" y="230"/>
                  </a:lnTo>
                  <a:lnTo>
                    <a:pt x="287" y="225"/>
                  </a:lnTo>
                  <a:lnTo>
                    <a:pt x="294" y="220"/>
                  </a:lnTo>
                  <a:lnTo>
                    <a:pt x="294" y="220"/>
                  </a:lnTo>
                  <a:lnTo>
                    <a:pt x="301" y="213"/>
                  </a:lnTo>
                  <a:lnTo>
                    <a:pt x="306" y="206"/>
                  </a:lnTo>
                  <a:lnTo>
                    <a:pt x="311" y="198"/>
                  </a:lnTo>
                  <a:lnTo>
                    <a:pt x="315" y="190"/>
                  </a:lnTo>
                  <a:lnTo>
                    <a:pt x="317" y="181"/>
                  </a:lnTo>
                  <a:lnTo>
                    <a:pt x="320" y="171"/>
                  </a:lnTo>
                  <a:lnTo>
                    <a:pt x="321" y="161"/>
                  </a:lnTo>
                  <a:lnTo>
                    <a:pt x="321" y="151"/>
                  </a:lnTo>
                  <a:lnTo>
                    <a:pt x="321" y="151"/>
                  </a:lnTo>
                  <a:lnTo>
                    <a:pt x="321" y="135"/>
                  </a:lnTo>
                  <a:lnTo>
                    <a:pt x="317" y="120"/>
                  </a:lnTo>
                  <a:lnTo>
                    <a:pt x="312" y="107"/>
                  </a:lnTo>
                  <a:lnTo>
                    <a:pt x="306" y="96"/>
                  </a:lnTo>
                  <a:lnTo>
                    <a:pt x="306" y="96"/>
                  </a:lnTo>
                  <a:lnTo>
                    <a:pt x="297" y="84"/>
                  </a:lnTo>
                  <a:lnTo>
                    <a:pt x="287" y="76"/>
                  </a:lnTo>
                  <a:lnTo>
                    <a:pt x="275" y="70"/>
                  </a:lnTo>
                  <a:lnTo>
                    <a:pt x="262" y="65"/>
                  </a:lnTo>
                  <a:lnTo>
                    <a:pt x="262" y="65"/>
                  </a:lnTo>
                  <a:lnTo>
                    <a:pt x="252" y="62"/>
                  </a:lnTo>
                  <a:lnTo>
                    <a:pt x="238" y="61"/>
                  </a:lnTo>
                  <a:lnTo>
                    <a:pt x="200" y="60"/>
                  </a:lnTo>
                  <a:lnTo>
                    <a:pt x="68" y="60"/>
                  </a:lnTo>
                  <a:lnTo>
                    <a:pt x="68" y="2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" name="Freeform 597"/>
            <p:cNvSpPr>
              <a:spLocks noEditPoints="1"/>
            </p:cNvSpPr>
            <p:nvPr/>
          </p:nvSpPr>
          <p:spPr bwMode="auto">
            <a:xfrm>
              <a:off x="439738" y="2416176"/>
              <a:ext cx="357188" cy="407988"/>
            </a:xfrm>
            <a:custGeom>
              <a:avLst/>
              <a:gdLst>
                <a:gd name="T0" fmla="*/ 0 w 452"/>
                <a:gd name="T1" fmla="*/ 0 h 513"/>
                <a:gd name="T2" fmla="*/ 228 w 452"/>
                <a:gd name="T3" fmla="*/ 0 h 513"/>
                <a:gd name="T4" fmla="*/ 288 w 452"/>
                <a:gd name="T5" fmla="*/ 3 h 513"/>
                <a:gd name="T6" fmla="*/ 331 w 452"/>
                <a:gd name="T7" fmla="*/ 14 h 513"/>
                <a:gd name="T8" fmla="*/ 340 w 452"/>
                <a:gd name="T9" fmla="*/ 17 h 513"/>
                <a:gd name="T10" fmla="*/ 357 w 452"/>
                <a:gd name="T11" fmla="*/ 26 h 513"/>
                <a:gd name="T12" fmla="*/ 371 w 452"/>
                <a:gd name="T13" fmla="*/ 39 h 513"/>
                <a:gd name="T14" fmla="*/ 389 w 452"/>
                <a:gd name="T15" fmla="*/ 62 h 513"/>
                <a:gd name="T16" fmla="*/ 398 w 452"/>
                <a:gd name="T17" fmla="*/ 80 h 513"/>
                <a:gd name="T18" fmla="*/ 408 w 452"/>
                <a:gd name="T19" fmla="*/ 119 h 513"/>
                <a:gd name="T20" fmla="*/ 409 w 452"/>
                <a:gd name="T21" fmla="*/ 140 h 513"/>
                <a:gd name="T22" fmla="*/ 408 w 452"/>
                <a:gd name="T23" fmla="*/ 166 h 513"/>
                <a:gd name="T24" fmla="*/ 402 w 452"/>
                <a:gd name="T25" fmla="*/ 190 h 513"/>
                <a:gd name="T26" fmla="*/ 390 w 452"/>
                <a:gd name="T27" fmla="*/ 212 h 513"/>
                <a:gd name="T28" fmla="*/ 375 w 452"/>
                <a:gd name="T29" fmla="*/ 231 h 513"/>
                <a:gd name="T30" fmla="*/ 365 w 452"/>
                <a:gd name="T31" fmla="*/ 240 h 513"/>
                <a:gd name="T32" fmla="*/ 343 w 452"/>
                <a:gd name="T33" fmla="*/ 256 h 513"/>
                <a:gd name="T34" fmla="*/ 316 w 452"/>
                <a:gd name="T35" fmla="*/ 268 h 513"/>
                <a:gd name="T36" fmla="*/ 283 w 452"/>
                <a:gd name="T37" fmla="*/ 276 h 513"/>
                <a:gd name="T38" fmla="*/ 266 w 452"/>
                <a:gd name="T39" fmla="*/ 280 h 513"/>
                <a:gd name="T40" fmla="*/ 298 w 452"/>
                <a:gd name="T41" fmla="*/ 299 h 513"/>
                <a:gd name="T42" fmla="*/ 307 w 452"/>
                <a:gd name="T43" fmla="*/ 306 h 513"/>
                <a:gd name="T44" fmla="*/ 335 w 452"/>
                <a:gd name="T45" fmla="*/ 336 h 513"/>
                <a:gd name="T46" fmla="*/ 363 w 452"/>
                <a:gd name="T47" fmla="*/ 373 h 513"/>
                <a:gd name="T48" fmla="*/ 367 w 452"/>
                <a:gd name="T49" fmla="*/ 513 h 513"/>
                <a:gd name="T50" fmla="*/ 299 w 452"/>
                <a:gd name="T51" fmla="*/ 407 h 513"/>
                <a:gd name="T52" fmla="*/ 250 w 452"/>
                <a:gd name="T53" fmla="*/ 335 h 513"/>
                <a:gd name="T54" fmla="*/ 241 w 452"/>
                <a:gd name="T55" fmla="*/ 325 h 513"/>
                <a:gd name="T56" fmla="*/ 223 w 452"/>
                <a:gd name="T57" fmla="*/ 307 h 513"/>
                <a:gd name="T58" fmla="*/ 215 w 452"/>
                <a:gd name="T59" fmla="*/ 302 h 513"/>
                <a:gd name="T60" fmla="*/ 184 w 452"/>
                <a:gd name="T61" fmla="*/ 288 h 513"/>
                <a:gd name="T62" fmla="*/ 169 w 452"/>
                <a:gd name="T63" fmla="*/ 285 h 513"/>
                <a:gd name="T64" fmla="*/ 68 w 452"/>
                <a:gd name="T65" fmla="*/ 285 h 513"/>
                <a:gd name="T66" fmla="*/ 0 w 452"/>
                <a:gd name="T67" fmla="*/ 513 h 513"/>
                <a:gd name="T68" fmla="*/ 214 w 452"/>
                <a:gd name="T69" fmla="*/ 226 h 513"/>
                <a:gd name="T70" fmla="*/ 235 w 452"/>
                <a:gd name="T71" fmla="*/ 226 h 513"/>
                <a:gd name="T72" fmla="*/ 273 w 452"/>
                <a:gd name="T73" fmla="*/ 221 h 513"/>
                <a:gd name="T74" fmla="*/ 287 w 452"/>
                <a:gd name="T75" fmla="*/ 217 h 513"/>
                <a:gd name="T76" fmla="*/ 310 w 452"/>
                <a:gd name="T77" fmla="*/ 204 h 513"/>
                <a:gd name="T78" fmla="*/ 326 w 452"/>
                <a:gd name="T79" fmla="*/ 185 h 513"/>
                <a:gd name="T80" fmla="*/ 333 w 452"/>
                <a:gd name="T81" fmla="*/ 175 h 513"/>
                <a:gd name="T82" fmla="*/ 339 w 452"/>
                <a:gd name="T83" fmla="*/ 152 h 513"/>
                <a:gd name="T84" fmla="*/ 340 w 452"/>
                <a:gd name="T85" fmla="*/ 140 h 513"/>
                <a:gd name="T86" fmla="*/ 338 w 452"/>
                <a:gd name="T87" fmla="*/ 122 h 513"/>
                <a:gd name="T88" fmla="*/ 334 w 452"/>
                <a:gd name="T89" fmla="*/ 107 h 513"/>
                <a:gd name="T90" fmla="*/ 325 w 452"/>
                <a:gd name="T91" fmla="*/ 93 h 513"/>
                <a:gd name="T92" fmla="*/ 314 w 452"/>
                <a:gd name="T93" fmla="*/ 80 h 513"/>
                <a:gd name="T94" fmla="*/ 307 w 452"/>
                <a:gd name="T95" fmla="*/ 74 h 513"/>
                <a:gd name="T96" fmla="*/ 289 w 452"/>
                <a:gd name="T97" fmla="*/ 66 h 513"/>
                <a:gd name="T98" fmla="*/ 269 w 452"/>
                <a:gd name="T99" fmla="*/ 60 h 513"/>
                <a:gd name="T100" fmla="*/ 244 w 452"/>
                <a:gd name="T101" fmla="*/ 57 h 513"/>
                <a:gd name="T102" fmla="*/ 68 w 452"/>
                <a:gd name="T103" fmla="*/ 56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52" h="513">
                  <a:moveTo>
                    <a:pt x="0" y="513"/>
                  </a:moveTo>
                  <a:lnTo>
                    <a:pt x="0" y="0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60" y="1"/>
                  </a:lnTo>
                  <a:lnTo>
                    <a:pt x="288" y="3"/>
                  </a:lnTo>
                  <a:lnTo>
                    <a:pt x="312" y="7"/>
                  </a:lnTo>
                  <a:lnTo>
                    <a:pt x="331" y="14"/>
                  </a:lnTo>
                  <a:lnTo>
                    <a:pt x="331" y="14"/>
                  </a:lnTo>
                  <a:lnTo>
                    <a:pt x="340" y="17"/>
                  </a:lnTo>
                  <a:lnTo>
                    <a:pt x="348" y="21"/>
                  </a:lnTo>
                  <a:lnTo>
                    <a:pt x="357" y="26"/>
                  </a:lnTo>
                  <a:lnTo>
                    <a:pt x="363" y="33"/>
                  </a:lnTo>
                  <a:lnTo>
                    <a:pt x="371" y="39"/>
                  </a:lnTo>
                  <a:lnTo>
                    <a:pt x="377" y="46"/>
                  </a:lnTo>
                  <a:lnTo>
                    <a:pt x="389" y="62"/>
                  </a:lnTo>
                  <a:lnTo>
                    <a:pt x="389" y="62"/>
                  </a:lnTo>
                  <a:lnTo>
                    <a:pt x="398" y="80"/>
                  </a:lnTo>
                  <a:lnTo>
                    <a:pt x="404" y="99"/>
                  </a:lnTo>
                  <a:lnTo>
                    <a:pt x="408" y="119"/>
                  </a:lnTo>
                  <a:lnTo>
                    <a:pt x="409" y="140"/>
                  </a:lnTo>
                  <a:lnTo>
                    <a:pt x="409" y="140"/>
                  </a:lnTo>
                  <a:lnTo>
                    <a:pt x="409" y="153"/>
                  </a:lnTo>
                  <a:lnTo>
                    <a:pt x="408" y="166"/>
                  </a:lnTo>
                  <a:lnTo>
                    <a:pt x="406" y="179"/>
                  </a:lnTo>
                  <a:lnTo>
                    <a:pt x="402" y="190"/>
                  </a:lnTo>
                  <a:lnTo>
                    <a:pt x="397" y="202"/>
                  </a:lnTo>
                  <a:lnTo>
                    <a:pt x="390" y="212"/>
                  </a:lnTo>
                  <a:lnTo>
                    <a:pt x="383" y="222"/>
                  </a:lnTo>
                  <a:lnTo>
                    <a:pt x="375" y="231"/>
                  </a:lnTo>
                  <a:lnTo>
                    <a:pt x="375" y="231"/>
                  </a:lnTo>
                  <a:lnTo>
                    <a:pt x="365" y="240"/>
                  </a:lnTo>
                  <a:lnTo>
                    <a:pt x="354" y="249"/>
                  </a:lnTo>
                  <a:lnTo>
                    <a:pt x="343" y="256"/>
                  </a:lnTo>
                  <a:lnTo>
                    <a:pt x="330" y="262"/>
                  </a:lnTo>
                  <a:lnTo>
                    <a:pt x="316" y="268"/>
                  </a:lnTo>
                  <a:lnTo>
                    <a:pt x="301" y="272"/>
                  </a:lnTo>
                  <a:lnTo>
                    <a:pt x="283" y="276"/>
                  </a:lnTo>
                  <a:lnTo>
                    <a:pt x="266" y="280"/>
                  </a:lnTo>
                  <a:lnTo>
                    <a:pt x="266" y="280"/>
                  </a:lnTo>
                  <a:lnTo>
                    <a:pt x="289" y="293"/>
                  </a:lnTo>
                  <a:lnTo>
                    <a:pt x="298" y="299"/>
                  </a:lnTo>
                  <a:lnTo>
                    <a:pt x="307" y="306"/>
                  </a:lnTo>
                  <a:lnTo>
                    <a:pt x="307" y="306"/>
                  </a:lnTo>
                  <a:lnTo>
                    <a:pt x="321" y="320"/>
                  </a:lnTo>
                  <a:lnTo>
                    <a:pt x="335" y="336"/>
                  </a:lnTo>
                  <a:lnTo>
                    <a:pt x="349" y="354"/>
                  </a:lnTo>
                  <a:lnTo>
                    <a:pt x="363" y="373"/>
                  </a:lnTo>
                  <a:lnTo>
                    <a:pt x="452" y="513"/>
                  </a:lnTo>
                  <a:lnTo>
                    <a:pt x="367" y="513"/>
                  </a:lnTo>
                  <a:lnTo>
                    <a:pt x="299" y="407"/>
                  </a:lnTo>
                  <a:lnTo>
                    <a:pt x="299" y="407"/>
                  </a:lnTo>
                  <a:lnTo>
                    <a:pt x="271" y="366"/>
                  </a:lnTo>
                  <a:lnTo>
                    <a:pt x="250" y="335"/>
                  </a:lnTo>
                  <a:lnTo>
                    <a:pt x="250" y="335"/>
                  </a:lnTo>
                  <a:lnTo>
                    <a:pt x="241" y="325"/>
                  </a:lnTo>
                  <a:lnTo>
                    <a:pt x="232" y="315"/>
                  </a:lnTo>
                  <a:lnTo>
                    <a:pt x="223" y="307"/>
                  </a:lnTo>
                  <a:lnTo>
                    <a:pt x="215" y="302"/>
                  </a:lnTo>
                  <a:lnTo>
                    <a:pt x="215" y="302"/>
                  </a:lnTo>
                  <a:lnTo>
                    <a:pt x="200" y="293"/>
                  </a:lnTo>
                  <a:lnTo>
                    <a:pt x="184" y="288"/>
                  </a:lnTo>
                  <a:lnTo>
                    <a:pt x="184" y="288"/>
                  </a:lnTo>
                  <a:lnTo>
                    <a:pt x="169" y="285"/>
                  </a:lnTo>
                  <a:lnTo>
                    <a:pt x="147" y="285"/>
                  </a:lnTo>
                  <a:lnTo>
                    <a:pt x="68" y="285"/>
                  </a:lnTo>
                  <a:lnTo>
                    <a:pt x="68" y="513"/>
                  </a:lnTo>
                  <a:lnTo>
                    <a:pt x="0" y="513"/>
                  </a:lnTo>
                  <a:close/>
                  <a:moveTo>
                    <a:pt x="68" y="226"/>
                  </a:moveTo>
                  <a:lnTo>
                    <a:pt x="214" y="226"/>
                  </a:lnTo>
                  <a:lnTo>
                    <a:pt x="214" y="226"/>
                  </a:lnTo>
                  <a:lnTo>
                    <a:pt x="235" y="226"/>
                  </a:lnTo>
                  <a:lnTo>
                    <a:pt x="255" y="224"/>
                  </a:lnTo>
                  <a:lnTo>
                    <a:pt x="273" y="221"/>
                  </a:lnTo>
                  <a:lnTo>
                    <a:pt x="287" y="217"/>
                  </a:lnTo>
                  <a:lnTo>
                    <a:pt x="287" y="217"/>
                  </a:lnTo>
                  <a:lnTo>
                    <a:pt x="299" y="211"/>
                  </a:lnTo>
                  <a:lnTo>
                    <a:pt x="310" y="204"/>
                  </a:lnTo>
                  <a:lnTo>
                    <a:pt x="319" y="195"/>
                  </a:lnTo>
                  <a:lnTo>
                    <a:pt x="326" y="185"/>
                  </a:lnTo>
                  <a:lnTo>
                    <a:pt x="326" y="185"/>
                  </a:lnTo>
                  <a:lnTo>
                    <a:pt x="333" y="175"/>
                  </a:lnTo>
                  <a:lnTo>
                    <a:pt x="337" y="163"/>
                  </a:lnTo>
                  <a:lnTo>
                    <a:pt x="339" y="152"/>
                  </a:lnTo>
                  <a:lnTo>
                    <a:pt x="340" y="140"/>
                  </a:lnTo>
                  <a:lnTo>
                    <a:pt x="340" y="140"/>
                  </a:lnTo>
                  <a:lnTo>
                    <a:pt x="339" y="131"/>
                  </a:lnTo>
                  <a:lnTo>
                    <a:pt x="338" y="122"/>
                  </a:lnTo>
                  <a:lnTo>
                    <a:pt x="337" y="115"/>
                  </a:lnTo>
                  <a:lnTo>
                    <a:pt x="334" y="107"/>
                  </a:lnTo>
                  <a:lnTo>
                    <a:pt x="330" y="99"/>
                  </a:lnTo>
                  <a:lnTo>
                    <a:pt x="325" y="93"/>
                  </a:lnTo>
                  <a:lnTo>
                    <a:pt x="320" y="87"/>
                  </a:lnTo>
                  <a:lnTo>
                    <a:pt x="314" y="80"/>
                  </a:lnTo>
                  <a:lnTo>
                    <a:pt x="314" y="80"/>
                  </a:lnTo>
                  <a:lnTo>
                    <a:pt x="307" y="74"/>
                  </a:lnTo>
                  <a:lnTo>
                    <a:pt x="298" y="70"/>
                  </a:lnTo>
                  <a:lnTo>
                    <a:pt x="289" y="66"/>
                  </a:lnTo>
                  <a:lnTo>
                    <a:pt x="280" y="62"/>
                  </a:lnTo>
                  <a:lnTo>
                    <a:pt x="269" y="60"/>
                  </a:lnTo>
                  <a:lnTo>
                    <a:pt x="257" y="58"/>
                  </a:lnTo>
                  <a:lnTo>
                    <a:pt x="244" y="57"/>
                  </a:lnTo>
                  <a:lnTo>
                    <a:pt x="230" y="56"/>
                  </a:lnTo>
                  <a:lnTo>
                    <a:pt x="68" y="56"/>
                  </a:lnTo>
                  <a:lnTo>
                    <a:pt x="68" y="2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" name="Freeform 598"/>
            <p:cNvSpPr>
              <a:spLocks noEditPoints="1"/>
            </p:cNvSpPr>
            <p:nvPr/>
          </p:nvSpPr>
          <p:spPr bwMode="auto">
            <a:xfrm>
              <a:off x="811213" y="2408238"/>
              <a:ext cx="388938" cy="422275"/>
            </a:xfrm>
            <a:custGeom>
              <a:avLst/>
              <a:gdLst>
                <a:gd name="T0" fmla="*/ 1 w 489"/>
                <a:gd name="T1" fmla="*/ 242 h 531"/>
                <a:gd name="T2" fmla="*/ 16 w 489"/>
                <a:gd name="T3" fmla="*/ 158 h 531"/>
                <a:gd name="T4" fmla="*/ 52 w 489"/>
                <a:gd name="T5" fmla="*/ 90 h 531"/>
                <a:gd name="T6" fmla="*/ 85 w 489"/>
                <a:gd name="T7" fmla="*/ 55 h 531"/>
                <a:gd name="T8" fmla="*/ 147 w 489"/>
                <a:gd name="T9" fmla="*/ 17 h 531"/>
                <a:gd name="T10" fmla="*/ 218 w 489"/>
                <a:gd name="T11" fmla="*/ 1 h 531"/>
                <a:gd name="T12" fmla="*/ 263 w 489"/>
                <a:gd name="T13" fmla="*/ 0 h 531"/>
                <a:gd name="T14" fmla="*/ 313 w 489"/>
                <a:gd name="T15" fmla="*/ 9 h 531"/>
                <a:gd name="T16" fmla="*/ 359 w 489"/>
                <a:gd name="T17" fmla="*/ 25 h 531"/>
                <a:gd name="T18" fmla="*/ 387 w 489"/>
                <a:gd name="T19" fmla="*/ 43 h 531"/>
                <a:gd name="T20" fmla="*/ 423 w 489"/>
                <a:gd name="T21" fmla="*/ 74 h 531"/>
                <a:gd name="T22" fmla="*/ 452 w 489"/>
                <a:gd name="T23" fmla="*/ 114 h 531"/>
                <a:gd name="T24" fmla="*/ 466 w 489"/>
                <a:gd name="T25" fmla="*/ 144 h 531"/>
                <a:gd name="T26" fmla="*/ 482 w 489"/>
                <a:gd name="T27" fmla="*/ 193 h 531"/>
                <a:gd name="T28" fmla="*/ 489 w 489"/>
                <a:gd name="T29" fmla="*/ 247 h 531"/>
                <a:gd name="T30" fmla="*/ 489 w 489"/>
                <a:gd name="T31" fmla="*/ 285 h 531"/>
                <a:gd name="T32" fmla="*/ 482 w 489"/>
                <a:gd name="T33" fmla="*/ 340 h 531"/>
                <a:gd name="T34" fmla="*/ 465 w 489"/>
                <a:gd name="T35" fmla="*/ 390 h 531"/>
                <a:gd name="T36" fmla="*/ 450 w 489"/>
                <a:gd name="T37" fmla="*/ 421 h 531"/>
                <a:gd name="T38" fmla="*/ 420 w 489"/>
                <a:gd name="T39" fmla="*/ 461 h 531"/>
                <a:gd name="T40" fmla="*/ 383 w 489"/>
                <a:gd name="T41" fmla="*/ 491 h 531"/>
                <a:gd name="T42" fmla="*/ 354 w 489"/>
                <a:gd name="T43" fmla="*/ 507 h 531"/>
                <a:gd name="T44" fmla="*/ 309 w 489"/>
                <a:gd name="T45" fmla="*/ 523 h 531"/>
                <a:gd name="T46" fmla="*/ 260 w 489"/>
                <a:gd name="T47" fmla="*/ 530 h 531"/>
                <a:gd name="T48" fmla="*/ 227 w 489"/>
                <a:gd name="T49" fmla="*/ 530 h 531"/>
                <a:gd name="T50" fmla="*/ 176 w 489"/>
                <a:gd name="T51" fmla="*/ 522 h 531"/>
                <a:gd name="T52" fmla="*/ 130 w 489"/>
                <a:gd name="T53" fmla="*/ 504 h 531"/>
                <a:gd name="T54" fmla="*/ 102 w 489"/>
                <a:gd name="T55" fmla="*/ 486 h 531"/>
                <a:gd name="T56" fmla="*/ 65 w 489"/>
                <a:gd name="T57" fmla="*/ 454 h 531"/>
                <a:gd name="T58" fmla="*/ 37 w 489"/>
                <a:gd name="T59" fmla="*/ 414 h 531"/>
                <a:gd name="T60" fmla="*/ 21 w 489"/>
                <a:gd name="T61" fmla="*/ 385 h 531"/>
                <a:gd name="T62" fmla="*/ 7 w 489"/>
                <a:gd name="T63" fmla="*/ 338 h 531"/>
                <a:gd name="T64" fmla="*/ 0 w 489"/>
                <a:gd name="T65" fmla="*/ 289 h 531"/>
                <a:gd name="T66" fmla="*/ 70 w 489"/>
                <a:gd name="T67" fmla="*/ 274 h 531"/>
                <a:gd name="T68" fmla="*/ 72 w 489"/>
                <a:gd name="T69" fmla="*/ 317 h 531"/>
                <a:gd name="T70" fmla="*/ 89 w 489"/>
                <a:gd name="T71" fmla="*/ 373 h 531"/>
                <a:gd name="T72" fmla="*/ 120 w 489"/>
                <a:gd name="T73" fmla="*/ 420 h 531"/>
                <a:gd name="T74" fmla="*/ 145 w 489"/>
                <a:gd name="T75" fmla="*/ 443 h 531"/>
                <a:gd name="T76" fmla="*/ 191 w 489"/>
                <a:gd name="T77" fmla="*/ 466 h 531"/>
                <a:gd name="T78" fmla="*/ 244 w 489"/>
                <a:gd name="T79" fmla="*/ 472 h 531"/>
                <a:gd name="T80" fmla="*/ 281 w 489"/>
                <a:gd name="T81" fmla="*/ 470 h 531"/>
                <a:gd name="T82" fmla="*/ 329 w 489"/>
                <a:gd name="T83" fmla="*/ 452 h 531"/>
                <a:gd name="T84" fmla="*/ 370 w 489"/>
                <a:gd name="T85" fmla="*/ 418 h 531"/>
                <a:gd name="T86" fmla="*/ 392 w 489"/>
                <a:gd name="T87" fmla="*/ 389 h 531"/>
                <a:gd name="T88" fmla="*/ 413 w 489"/>
                <a:gd name="T89" fmla="*/ 334 h 531"/>
                <a:gd name="T90" fmla="*/ 420 w 489"/>
                <a:gd name="T91" fmla="*/ 266 h 531"/>
                <a:gd name="T92" fmla="*/ 414 w 489"/>
                <a:gd name="T93" fmla="*/ 207 h 531"/>
                <a:gd name="T94" fmla="*/ 399 w 489"/>
                <a:gd name="T95" fmla="*/ 156 h 531"/>
                <a:gd name="T96" fmla="*/ 387 w 489"/>
                <a:gd name="T97" fmla="*/ 134 h 531"/>
                <a:gd name="T98" fmla="*/ 364 w 489"/>
                <a:gd name="T99" fmla="*/ 106 h 531"/>
                <a:gd name="T100" fmla="*/ 337 w 489"/>
                <a:gd name="T101" fmla="*/ 84 h 531"/>
                <a:gd name="T102" fmla="*/ 315 w 489"/>
                <a:gd name="T103" fmla="*/ 73 h 531"/>
                <a:gd name="T104" fmla="*/ 282 w 489"/>
                <a:gd name="T105" fmla="*/ 62 h 531"/>
                <a:gd name="T106" fmla="*/ 245 w 489"/>
                <a:gd name="T107" fmla="*/ 58 h 531"/>
                <a:gd name="T108" fmla="*/ 211 w 489"/>
                <a:gd name="T109" fmla="*/ 61 h 531"/>
                <a:gd name="T110" fmla="*/ 163 w 489"/>
                <a:gd name="T111" fmla="*/ 78 h 531"/>
                <a:gd name="T112" fmla="*/ 121 w 489"/>
                <a:gd name="T113" fmla="*/ 107 h 531"/>
                <a:gd name="T114" fmla="*/ 98 w 489"/>
                <a:gd name="T115" fmla="*/ 137 h 531"/>
                <a:gd name="T116" fmla="*/ 76 w 489"/>
                <a:gd name="T117" fmla="*/ 195 h 531"/>
                <a:gd name="T118" fmla="*/ 70 w 489"/>
                <a:gd name="T119" fmla="*/ 274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9" h="531">
                  <a:moveTo>
                    <a:pt x="0" y="272"/>
                  </a:moveTo>
                  <a:lnTo>
                    <a:pt x="0" y="272"/>
                  </a:lnTo>
                  <a:lnTo>
                    <a:pt x="1" y="242"/>
                  </a:lnTo>
                  <a:lnTo>
                    <a:pt x="3" y="212"/>
                  </a:lnTo>
                  <a:lnTo>
                    <a:pt x="8" y="184"/>
                  </a:lnTo>
                  <a:lnTo>
                    <a:pt x="16" y="158"/>
                  </a:lnTo>
                  <a:lnTo>
                    <a:pt x="26" y="134"/>
                  </a:lnTo>
                  <a:lnTo>
                    <a:pt x="38" y="111"/>
                  </a:lnTo>
                  <a:lnTo>
                    <a:pt x="52" y="90"/>
                  </a:lnTo>
                  <a:lnTo>
                    <a:pt x="67" y="73"/>
                  </a:lnTo>
                  <a:lnTo>
                    <a:pt x="67" y="73"/>
                  </a:lnTo>
                  <a:lnTo>
                    <a:pt x="85" y="55"/>
                  </a:lnTo>
                  <a:lnTo>
                    <a:pt x="104" y="41"/>
                  </a:lnTo>
                  <a:lnTo>
                    <a:pt x="125" y="28"/>
                  </a:lnTo>
                  <a:lnTo>
                    <a:pt x="147" y="17"/>
                  </a:lnTo>
                  <a:lnTo>
                    <a:pt x="170" y="10"/>
                  </a:lnTo>
                  <a:lnTo>
                    <a:pt x="193" y="5"/>
                  </a:lnTo>
                  <a:lnTo>
                    <a:pt x="218" y="1"/>
                  </a:lnTo>
                  <a:lnTo>
                    <a:pt x="245" y="0"/>
                  </a:lnTo>
                  <a:lnTo>
                    <a:pt x="245" y="0"/>
                  </a:lnTo>
                  <a:lnTo>
                    <a:pt x="263" y="0"/>
                  </a:lnTo>
                  <a:lnTo>
                    <a:pt x="280" y="2"/>
                  </a:lnTo>
                  <a:lnTo>
                    <a:pt x="296" y="5"/>
                  </a:lnTo>
                  <a:lnTo>
                    <a:pt x="313" y="9"/>
                  </a:lnTo>
                  <a:lnTo>
                    <a:pt x="328" y="12"/>
                  </a:lnTo>
                  <a:lnTo>
                    <a:pt x="344" y="19"/>
                  </a:lnTo>
                  <a:lnTo>
                    <a:pt x="359" y="25"/>
                  </a:lnTo>
                  <a:lnTo>
                    <a:pt x="373" y="34"/>
                  </a:lnTo>
                  <a:lnTo>
                    <a:pt x="373" y="34"/>
                  </a:lnTo>
                  <a:lnTo>
                    <a:pt x="387" y="43"/>
                  </a:lnTo>
                  <a:lnTo>
                    <a:pt x="400" y="52"/>
                  </a:lnTo>
                  <a:lnTo>
                    <a:pt x="411" y="62"/>
                  </a:lnTo>
                  <a:lnTo>
                    <a:pt x="423" y="74"/>
                  </a:lnTo>
                  <a:lnTo>
                    <a:pt x="433" y="87"/>
                  </a:lnTo>
                  <a:lnTo>
                    <a:pt x="443" y="99"/>
                  </a:lnTo>
                  <a:lnTo>
                    <a:pt x="452" y="114"/>
                  </a:lnTo>
                  <a:lnTo>
                    <a:pt x="460" y="129"/>
                  </a:lnTo>
                  <a:lnTo>
                    <a:pt x="460" y="129"/>
                  </a:lnTo>
                  <a:lnTo>
                    <a:pt x="466" y="144"/>
                  </a:lnTo>
                  <a:lnTo>
                    <a:pt x="473" y="160"/>
                  </a:lnTo>
                  <a:lnTo>
                    <a:pt x="478" y="176"/>
                  </a:lnTo>
                  <a:lnTo>
                    <a:pt x="482" y="193"/>
                  </a:lnTo>
                  <a:lnTo>
                    <a:pt x="485" y="211"/>
                  </a:lnTo>
                  <a:lnTo>
                    <a:pt x="488" y="229"/>
                  </a:lnTo>
                  <a:lnTo>
                    <a:pt x="489" y="247"/>
                  </a:lnTo>
                  <a:lnTo>
                    <a:pt x="489" y="266"/>
                  </a:lnTo>
                  <a:lnTo>
                    <a:pt x="489" y="266"/>
                  </a:lnTo>
                  <a:lnTo>
                    <a:pt x="489" y="285"/>
                  </a:lnTo>
                  <a:lnTo>
                    <a:pt x="488" y="304"/>
                  </a:lnTo>
                  <a:lnTo>
                    <a:pt x="485" y="322"/>
                  </a:lnTo>
                  <a:lnTo>
                    <a:pt x="482" y="340"/>
                  </a:lnTo>
                  <a:lnTo>
                    <a:pt x="478" y="357"/>
                  </a:lnTo>
                  <a:lnTo>
                    <a:pt x="471" y="373"/>
                  </a:lnTo>
                  <a:lnTo>
                    <a:pt x="465" y="390"/>
                  </a:lnTo>
                  <a:lnTo>
                    <a:pt x="459" y="406"/>
                  </a:lnTo>
                  <a:lnTo>
                    <a:pt x="459" y="406"/>
                  </a:lnTo>
                  <a:lnTo>
                    <a:pt x="450" y="421"/>
                  </a:lnTo>
                  <a:lnTo>
                    <a:pt x="441" y="435"/>
                  </a:lnTo>
                  <a:lnTo>
                    <a:pt x="430" y="448"/>
                  </a:lnTo>
                  <a:lnTo>
                    <a:pt x="420" y="461"/>
                  </a:lnTo>
                  <a:lnTo>
                    <a:pt x="409" y="471"/>
                  </a:lnTo>
                  <a:lnTo>
                    <a:pt x="396" y="481"/>
                  </a:lnTo>
                  <a:lnTo>
                    <a:pt x="383" y="491"/>
                  </a:lnTo>
                  <a:lnTo>
                    <a:pt x="369" y="499"/>
                  </a:lnTo>
                  <a:lnTo>
                    <a:pt x="369" y="499"/>
                  </a:lnTo>
                  <a:lnTo>
                    <a:pt x="354" y="507"/>
                  </a:lnTo>
                  <a:lnTo>
                    <a:pt x="340" y="513"/>
                  </a:lnTo>
                  <a:lnTo>
                    <a:pt x="324" y="518"/>
                  </a:lnTo>
                  <a:lnTo>
                    <a:pt x="309" y="523"/>
                  </a:lnTo>
                  <a:lnTo>
                    <a:pt x="294" y="526"/>
                  </a:lnTo>
                  <a:lnTo>
                    <a:pt x="277" y="528"/>
                  </a:lnTo>
                  <a:lnTo>
                    <a:pt x="260" y="530"/>
                  </a:lnTo>
                  <a:lnTo>
                    <a:pt x="245" y="531"/>
                  </a:lnTo>
                  <a:lnTo>
                    <a:pt x="245" y="531"/>
                  </a:lnTo>
                  <a:lnTo>
                    <a:pt x="227" y="530"/>
                  </a:lnTo>
                  <a:lnTo>
                    <a:pt x="209" y="528"/>
                  </a:lnTo>
                  <a:lnTo>
                    <a:pt x="193" y="526"/>
                  </a:lnTo>
                  <a:lnTo>
                    <a:pt x="176" y="522"/>
                  </a:lnTo>
                  <a:lnTo>
                    <a:pt x="159" y="517"/>
                  </a:lnTo>
                  <a:lnTo>
                    <a:pt x="144" y="511"/>
                  </a:lnTo>
                  <a:lnTo>
                    <a:pt x="130" y="504"/>
                  </a:lnTo>
                  <a:lnTo>
                    <a:pt x="115" y="496"/>
                  </a:lnTo>
                  <a:lnTo>
                    <a:pt x="115" y="496"/>
                  </a:lnTo>
                  <a:lnTo>
                    <a:pt x="102" y="486"/>
                  </a:lnTo>
                  <a:lnTo>
                    <a:pt x="88" y="477"/>
                  </a:lnTo>
                  <a:lnTo>
                    <a:pt x="76" y="466"/>
                  </a:lnTo>
                  <a:lnTo>
                    <a:pt x="65" y="454"/>
                  </a:lnTo>
                  <a:lnTo>
                    <a:pt x="55" y="443"/>
                  </a:lnTo>
                  <a:lnTo>
                    <a:pt x="46" y="429"/>
                  </a:lnTo>
                  <a:lnTo>
                    <a:pt x="37" y="414"/>
                  </a:lnTo>
                  <a:lnTo>
                    <a:pt x="29" y="400"/>
                  </a:lnTo>
                  <a:lnTo>
                    <a:pt x="29" y="400"/>
                  </a:lnTo>
                  <a:lnTo>
                    <a:pt x="21" y="385"/>
                  </a:lnTo>
                  <a:lnTo>
                    <a:pt x="16" y="370"/>
                  </a:lnTo>
                  <a:lnTo>
                    <a:pt x="11" y="354"/>
                  </a:lnTo>
                  <a:lnTo>
                    <a:pt x="7" y="338"/>
                  </a:lnTo>
                  <a:lnTo>
                    <a:pt x="3" y="322"/>
                  </a:lnTo>
                  <a:lnTo>
                    <a:pt x="1" y="306"/>
                  </a:lnTo>
                  <a:lnTo>
                    <a:pt x="0" y="289"/>
                  </a:lnTo>
                  <a:lnTo>
                    <a:pt x="0" y="272"/>
                  </a:lnTo>
                  <a:lnTo>
                    <a:pt x="0" y="272"/>
                  </a:lnTo>
                  <a:close/>
                  <a:moveTo>
                    <a:pt x="70" y="274"/>
                  </a:moveTo>
                  <a:lnTo>
                    <a:pt x="70" y="274"/>
                  </a:lnTo>
                  <a:lnTo>
                    <a:pt x="70" y="295"/>
                  </a:lnTo>
                  <a:lnTo>
                    <a:pt x="72" y="317"/>
                  </a:lnTo>
                  <a:lnTo>
                    <a:pt x="76" y="338"/>
                  </a:lnTo>
                  <a:lnTo>
                    <a:pt x="81" y="356"/>
                  </a:lnTo>
                  <a:lnTo>
                    <a:pt x="89" y="373"/>
                  </a:lnTo>
                  <a:lnTo>
                    <a:pt x="97" y="390"/>
                  </a:lnTo>
                  <a:lnTo>
                    <a:pt x="107" y="406"/>
                  </a:lnTo>
                  <a:lnTo>
                    <a:pt x="120" y="420"/>
                  </a:lnTo>
                  <a:lnTo>
                    <a:pt x="120" y="420"/>
                  </a:lnTo>
                  <a:lnTo>
                    <a:pt x="133" y="432"/>
                  </a:lnTo>
                  <a:lnTo>
                    <a:pt x="145" y="443"/>
                  </a:lnTo>
                  <a:lnTo>
                    <a:pt x="161" y="452"/>
                  </a:lnTo>
                  <a:lnTo>
                    <a:pt x="175" y="459"/>
                  </a:lnTo>
                  <a:lnTo>
                    <a:pt x="191" y="466"/>
                  </a:lnTo>
                  <a:lnTo>
                    <a:pt x="208" y="470"/>
                  </a:lnTo>
                  <a:lnTo>
                    <a:pt x="226" y="472"/>
                  </a:lnTo>
                  <a:lnTo>
                    <a:pt x="244" y="472"/>
                  </a:lnTo>
                  <a:lnTo>
                    <a:pt x="244" y="472"/>
                  </a:lnTo>
                  <a:lnTo>
                    <a:pt x="263" y="472"/>
                  </a:lnTo>
                  <a:lnTo>
                    <a:pt x="281" y="470"/>
                  </a:lnTo>
                  <a:lnTo>
                    <a:pt x="297" y="466"/>
                  </a:lnTo>
                  <a:lnTo>
                    <a:pt x="314" y="459"/>
                  </a:lnTo>
                  <a:lnTo>
                    <a:pt x="329" y="452"/>
                  </a:lnTo>
                  <a:lnTo>
                    <a:pt x="344" y="443"/>
                  </a:lnTo>
                  <a:lnTo>
                    <a:pt x="358" y="431"/>
                  </a:lnTo>
                  <a:lnTo>
                    <a:pt x="370" y="418"/>
                  </a:lnTo>
                  <a:lnTo>
                    <a:pt x="370" y="418"/>
                  </a:lnTo>
                  <a:lnTo>
                    <a:pt x="382" y="404"/>
                  </a:lnTo>
                  <a:lnTo>
                    <a:pt x="392" y="389"/>
                  </a:lnTo>
                  <a:lnTo>
                    <a:pt x="400" y="372"/>
                  </a:lnTo>
                  <a:lnTo>
                    <a:pt x="407" y="353"/>
                  </a:lnTo>
                  <a:lnTo>
                    <a:pt x="413" y="334"/>
                  </a:lnTo>
                  <a:lnTo>
                    <a:pt x="416" y="312"/>
                  </a:lnTo>
                  <a:lnTo>
                    <a:pt x="419" y="290"/>
                  </a:lnTo>
                  <a:lnTo>
                    <a:pt x="420" y="266"/>
                  </a:lnTo>
                  <a:lnTo>
                    <a:pt x="420" y="266"/>
                  </a:lnTo>
                  <a:lnTo>
                    <a:pt x="418" y="235"/>
                  </a:lnTo>
                  <a:lnTo>
                    <a:pt x="414" y="207"/>
                  </a:lnTo>
                  <a:lnTo>
                    <a:pt x="407" y="180"/>
                  </a:lnTo>
                  <a:lnTo>
                    <a:pt x="404" y="169"/>
                  </a:lnTo>
                  <a:lnTo>
                    <a:pt x="399" y="156"/>
                  </a:lnTo>
                  <a:lnTo>
                    <a:pt x="399" y="156"/>
                  </a:lnTo>
                  <a:lnTo>
                    <a:pt x="393" y="146"/>
                  </a:lnTo>
                  <a:lnTo>
                    <a:pt x="387" y="134"/>
                  </a:lnTo>
                  <a:lnTo>
                    <a:pt x="379" y="124"/>
                  </a:lnTo>
                  <a:lnTo>
                    <a:pt x="373" y="115"/>
                  </a:lnTo>
                  <a:lnTo>
                    <a:pt x="364" y="106"/>
                  </a:lnTo>
                  <a:lnTo>
                    <a:pt x="356" y="98"/>
                  </a:lnTo>
                  <a:lnTo>
                    <a:pt x="346" y="90"/>
                  </a:lnTo>
                  <a:lnTo>
                    <a:pt x="337" y="84"/>
                  </a:lnTo>
                  <a:lnTo>
                    <a:pt x="337" y="84"/>
                  </a:lnTo>
                  <a:lnTo>
                    <a:pt x="326" y="78"/>
                  </a:lnTo>
                  <a:lnTo>
                    <a:pt x="315" y="73"/>
                  </a:lnTo>
                  <a:lnTo>
                    <a:pt x="305" y="69"/>
                  </a:lnTo>
                  <a:lnTo>
                    <a:pt x="294" y="65"/>
                  </a:lnTo>
                  <a:lnTo>
                    <a:pt x="282" y="62"/>
                  </a:lnTo>
                  <a:lnTo>
                    <a:pt x="269" y="60"/>
                  </a:lnTo>
                  <a:lnTo>
                    <a:pt x="258" y="58"/>
                  </a:lnTo>
                  <a:lnTo>
                    <a:pt x="245" y="58"/>
                  </a:lnTo>
                  <a:lnTo>
                    <a:pt x="245" y="58"/>
                  </a:lnTo>
                  <a:lnTo>
                    <a:pt x="227" y="58"/>
                  </a:lnTo>
                  <a:lnTo>
                    <a:pt x="211" y="61"/>
                  </a:lnTo>
                  <a:lnTo>
                    <a:pt x="194" y="65"/>
                  </a:lnTo>
                  <a:lnTo>
                    <a:pt x="179" y="70"/>
                  </a:lnTo>
                  <a:lnTo>
                    <a:pt x="163" y="78"/>
                  </a:lnTo>
                  <a:lnTo>
                    <a:pt x="148" y="85"/>
                  </a:lnTo>
                  <a:lnTo>
                    <a:pt x="135" y="96"/>
                  </a:lnTo>
                  <a:lnTo>
                    <a:pt x="121" y="107"/>
                  </a:lnTo>
                  <a:lnTo>
                    <a:pt x="121" y="107"/>
                  </a:lnTo>
                  <a:lnTo>
                    <a:pt x="110" y="121"/>
                  </a:lnTo>
                  <a:lnTo>
                    <a:pt x="98" y="137"/>
                  </a:lnTo>
                  <a:lnTo>
                    <a:pt x="89" y="155"/>
                  </a:lnTo>
                  <a:lnTo>
                    <a:pt x="83" y="174"/>
                  </a:lnTo>
                  <a:lnTo>
                    <a:pt x="76" y="195"/>
                  </a:lnTo>
                  <a:lnTo>
                    <a:pt x="72" y="220"/>
                  </a:lnTo>
                  <a:lnTo>
                    <a:pt x="70" y="245"/>
                  </a:lnTo>
                  <a:lnTo>
                    <a:pt x="70" y="274"/>
                  </a:lnTo>
                  <a:lnTo>
                    <a:pt x="70" y="2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" name="Freeform 599"/>
            <p:cNvSpPr>
              <a:spLocks noEditPoints="1"/>
            </p:cNvSpPr>
            <p:nvPr/>
          </p:nvSpPr>
          <p:spPr bwMode="auto">
            <a:xfrm>
              <a:off x="1262063" y="2416176"/>
              <a:ext cx="309563" cy="407988"/>
            </a:xfrm>
            <a:custGeom>
              <a:avLst/>
              <a:gdLst>
                <a:gd name="T0" fmla="*/ 0 w 391"/>
                <a:gd name="T1" fmla="*/ 0 h 513"/>
                <a:gd name="T2" fmla="*/ 193 w 391"/>
                <a:gd name="T3" fmla="*/ 0 h 513"/>
                <a:gd name="T4" fmla="*/ 257 w 391"/>
                <a:gd name="T5" fmla="*/ 2 h 513"/>
                <a:gd name="T6" fmla="*/ 271 w 391"/>
                <a:gd name="T7" fmla="*/ 5 h 513"/>
                <a:gd name="T8" fmla="*/ 306 w 391"/>
                <a:gd name="T9" fmla="*/ 14 h 513"/>
                <a:gd name="T10" fmla="*/ 335 w 391"/>
                <a:gd name="T11" fmla="*/ 29 h 513"/>
                <a:gd name="T12" fmla="*/ 347 w 391"/>
                <a:gd name="T13" fmla="*/ 38 h 513"/>
                <a:gd name="T14" fmla="*/ 367 w 391"/>
                <a:gd name="T15" fmla="*/ 64 h 513"/>
                <a:gd name="T16" fmla="*/ 376 w 391"/>
                <a:gd name="T17" fmla="*/ 78 h 513"/>
                <a:gd name="T18" fmla="*/ 388 w 391"/>
                <a:gd name="T19" fmla="*/ 112 h 513"/>
                <a:gd name="T20" fmla="*/ 391 w 391"/>
                <a:gd name="T21" fmla="*/ 148 h 513"/>
                <a:gd name="T22" fmla="*/ 391 w 391"/>
                <a:gd name="T23" fmla="*/ 165 h 513"/>
                <a:gd name="T24" fmla="*/ 385 w 391"/>
                <a:gd name="T25" fmla="*/ 194 h 513"/>
                <a:gd name="T26" fmla="*/ 375 w 391"/>
                <a:gd name="T27" fmla="*/ 222 h 513"/>
                <a:gd name="T28" fmla="*/ 359 w 391"/>
                <a:gd name="T29" fmla="*/ 248 h 513"/>
                <a:gd name="T30" fmla="*/ 349 w 391"/>
                <a:gd name="T31" fmla="*/ 259 h 513"/>
                <a:gd name="T32" fmla="*/ 325 w 391"/>
                <a:gd name="T33" fmla="*/ 279 h 513"/>
                <a:gd name="T34" fmla="*/ 292 w 391"/>
                <a:gd name="T35" fmla="*/ 293 h 513"/>
                <a:gd name="T36" fmla="*/ 249 w 391"/>
                <a:gd name="T37" fmla="*/ 302 h 513"/>
                <a:gd name="T38" fmla="*/ 200 w 391"/>
                <a:gd name="T39" fmla="*/ 304 h 513"/>
                <a:gd name="T40" fmla="*/ 68 w 391"/>
                <a:gd name="T41" fmla="*/ 513 h 513"/>
                <a:gd name="T42" fmla="*/ 68 w 391"/>
                <a:gd name="T43" fmla="*/ 244 h 513"/>
                <a:gd name="T44" fmla="*/ 201 w 391"/>
                <a:gd name="T45" fmla="*/ 244 h 513"/>
                <a:gd name="T46" fmla="*/ 232 w 391"/>
                <a:gd name="T47" fmla="*/ 243 h 513"/>
                <a:gd name="T48" fmla="*/ 257 w 391"/>
                <a:gd name="T49" fmla="*/ 238 h 513"/>
                <a:gd name="T50" fmla="*/ 278 w 391"/>
                <a:gd name="T51" fmla="*/ 230 h 513"/>
                <a:gd name="T52" fmla="*/ 294 w 391"/>
                <a:gd name="T53" fmla="*/ 220 h 513"/>
                <a:gd name="T54" fmla="*/ 301 w 391"/>
                <a:gd name="T55" fmla="*/ 213 h 513"/>
                <a:gd name="T56" fmla="*/ 311 w 391"/>
                <a:gd name="T57" fmla="*/ 198 h 513"/>
                <a:gd name="T58" fmla="*/ 317 w 391"/>
                <a:gd name="T59" fmla="*/ 181 h 513"/>
                <a:gd name="T60" fmla="*/ 321 w 391"/>
                <a:gd name="T61" fmla="*/ 161 h 513"/>
                <a:gd name="T62" fmla="*/ 321 w 391"/>
                <a:gd name="T63" fmla="*/ 151 h 513"/>
                <a:gd name="T64" fmla="*/ 317 w 391"/>
                <a:gd name="T65" fmla="*/ 120 h 513"/>
                <a:gd name="T66" fmla="*/ 306 w 391"/>
                <a:gd name="T67" fmla="*/ 96 h 513"/>
                <a:gd name="T68" fmla="*/ 297 w 391"/>
                <a:gd name="T69" fmla="*/ 84 h 513"/>
                <a:gd name="T70" fmla="*/ 275 w 391"/>
                <a:gd name="T71" fmla="*/ 70 h 513"/>
                <a:gd name="T72" fmla="*/ 262 w 391"/>
                <a:gd name="T73" fmla="*/ 65 h 513"/>
                <a:gd name="T74" fmla="*/ 238 w 391"/>
                <a:gd name="T75" fmla="*/ 61 h 513"/>
                <a:gd name="T76" fmla="*/ 68 w 391"/>
                <a:gd name="T77" fmla="*/ 6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1" h="513">
                  <a:moveTo>
                    <a:pt x="0" y="513"/>
                  </a:moveTo>
                  <a:lnTo>
                    <a:pt x="0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238" y="1"/>
                  </a:lnTo>
                  <a:lnTo>
                    <a:pt x="257" y="2"/>
                  </a:lnTo>
                  <a:lnTo>
                    <a:pt x="271" y="5"/>
                  </a:lnTo>
                  <a:lnTo>
                    <a:pt x="271" y="5"/>
                  </a:lnTo>
                  <a:lnTo>
                    <a:pt x="289" y="8"/>
                  </a:lnTo>
                  <a:lnTo>
                    <a:pt x="306" y="14"/>
                  </a:lnTo>
                  <a:lnTo>
                    <a:pt x="321" y="20"/>
                  </a:lnTo>
                  <a:lnTo>
                    <a:pt x="335" y="29"/>
                  </a:lnTo>
                  <a:lnTo>
                    <a:pt x="335" y="29"/>
                  </a:lnTo>
                  <a:lnTo>
                    <a:pt x="347" y="38"/>
                  </a:lnTo>
                  <a:lnTo>
                    <a:pt x="358" y="49"/>
                  </a:lnTo>
                  <a:lnTo>
                    <a:pt x="367" y="64"/>
                  </a:lnTo>
                  <a:lnTo>
                    <a:pt x="376" y="78"/>
                  </a:lnTo>
                  <a:lnTo>
                    <a:pt x="376" y="78"/>
                  </a:lnTo>
                  <a:lnTo>
                    <a:pt x="382" y="94"/>
                  </a:lnTo>
                  <a:lnTo>
                    <a:pt x="388" y="112"/>
                  </a:lnTo>
                  <a:lnTo>
                    <a:pt x="390" y="130"/>
                  </a:lnTo>
                  <a:lnTo>
                    <a:pt x="391" y="148"/>
                  </a:lnTo>
                  <a:lnTo>
                    <a:pt x="391" y="148"/>
                  </a:lnTo>
                  <a:lnTo>
                    <a:pt x="391" y="165"/>
                  </a:lnTo>
                  <a:lnTo>
                    <a:pt x="389" y="180"/>
                  </a:lnTo>
                  <a:lnTo>
                    <a:pt x="385" y="194"/>
                  </a:lnTo>
                  <a:lnTo>
                    <a:pt x="381" y="208"/>
                  </a:lnTo>
                  <a:lnTo>
                    <a:pt x="375" y="222"/>
                  </a:lnTo>
                  <a:lnTo>
                    <a:pt x="368" y="235"/>
                  </a:lnTo>
                  <a:lnTo>
                    <a:pt x="359" y="248"/>
                  </a:lnTo>
                  <a:lnTo>
                    <a:pt x="349" y="259"/>
                  </a:lnTo>
                  <a:lnTo>
                    <a:pt x="349" y="259"/>
                  </a:lnTo>
                  <a:lnTo>
                    <a:pt x="339" y="270"/>
                  </a:lnTo>
                  <a:lnTo>
                    <a:pt x="325" y="279"/>
                  </a:lnTo>
                  <a:lnTo>
                    <a:pt x="310" y="286"/>
                  </a:lnTo>
                  <a:lnTo>
                    <a:pt x="292" y="293"/>
                  </a:lnTo>
                  <a:lnTo>
                    <a:pt x="271" y="298"/>
                  </a:lnTo>
                  <a:lnTo>
                    <a:pt x="249" y="302"/>
                  </a:lnTo>
                  <a:lnTo>
                    <a:pt x="225" y="303"/>
                  </a:lnTo>
                  <a:lnTo>
                    <a:pt x="200" y="304"/>
                  </a:lnTo>
                  <a:lnTo>
                    <a:pt x="68" y="304"/>
                  </a:lnTo>
                  <a:lnTo>
                    <a:pt x="68" y="513"/>
                  </a:lnTo>
                  <a:lnTo>
                    <a:pt x="0" y="513"/>
                  </a:lnTo>
                  <a:close/>
                  <a:moveTo>
                    <a:pt x="68" y="244"/>
                  </a:moveTo>
                  <a:lnTo>
                    <a:pt x="201" y="244"/>
                  </a:lnTo>
                  <a:lnTo>
                    <a:pt x="201" y="244"/>
                  </a:lnTo>
                  <a:lnTo>
                    <a:pt x="216" y="243"/>
                  </a:lnTo>
                  <a:lnTo>
                    <a:pt x="232" y="243"/>
                  </a:lnTo>
                  <a:lnTo>
                    <a:pt x="244" y="240"/>
                  </a:lnTo>
                  <a:lnTo>
                    <a:pt x="257" y="238"/>
                  </a:lnTo>
                  <a:lnTo>
                    <a:pt x="267" y="234"/>
                  </a:lnTo>
                  <a:lnTo>
                    <a:pt x="278" y="230"/>
                  </a:lnTo>
                  <a:lnTo>
                    <a:pt x="287" y="225"/>
                  </a:lnTo>
                  <a:lnTo>
                    <a:pt x="294" y="220"/>
                  </a:lnTo>
                  <a:lnTo>
                    <a:pt x="294" y="220"/>
                  </a:lnTo>
                  <a:lnTo>
                    <a:pt x="301" y="213"/>
                  </a:lnTo>
                  <a:lnTo>
                    <a:pt x="306" y="206"/>
                  </a:lnTo>
                  <a:lnTo>
                    <a:pt x="311" y="198"/>
                  </a:lnTo>
                  <a:lnTo>
                    <a:pt x="315" y="190"/>
                  </a:lnTo>
                  <a:lnTo>
                    <a:pt x="317" y="181"/>
                  </a:lnTo>
                  <a:lnTo>
                    <a:pt x="320" y="171"/>
                  </a:lnTo>
                  <a:lnTo>
                    <a:pt x="321" y="161"/>
                  </a:lnTo>
                  <a:lnTo>
                    <a:pt x="321" y="151"/>
                  </a:lnTo>
                  <a:lnTo>
                    <a:pt x="321" y="151"/>
                  </a:lnTo>
                  <a:lnTo>
                    <a:pt x="321" y="135"/>
                  </a:lnTo>
                  <a:lnTo>
                    <a:pt x="317" y="120"/>
                  </a:lnTo>
                  <a:lnTo>
                    <a:pt x="312" y="107"/>
                  </a:lnTo>
                  <a:lnTo>
                    <a:pt x="306" y="96"/>
                  </a:lnTo>
                  <a:lnTo>
                    <a:pt x="306" y="96"/>
                  </a:lnTo>
                  <a:lnTo>
                    <a:pt x="297" y="84"/>
                  </a:lnTo>
                  <a:lnTo>
                    <a:pt x="287" y="76"/>
                  </a:lnTo>
                  <a:lnTo>
                    <a:pt x="275" y="70"/>
                  </a:lnTo>
                  <a:lnTo>
                    <a:pt x="262" y="65"/>
                  </a:lnTo>
                  <a:lnTo>
                    <a:pt x="262" y="65"/>
                  </a:lnTo>
                  <a:lnTo>
                    <a:pt x="252" y="62"/>
                  </a:lnTo>
                  <a:lnTo>
                    <a:pt x="238" y="61"/>
                  </a:lnTo>
                  <a:lnTo>
                    <a:pt x="200" y="60"/>
                  </a:lnTo>
                  <a:lnTo>
                    <a:pt x="68" y="60"/>
                  </a:lnTo>
                  <a:lnTo>
                    <a:pt x="68" y="2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" name="Freeform 600"/>
            <p:cNvSpPr>
              <a:spLocks/>
            </p:cNvSpPr>
            <p:nvPr/>
          </p:nvSpPr>
          <p:spPr bwMode="auto">
            <a:xfrm>
              <a:off x="1622425" y="2416176"/>
              <a:ext cx="303213" cy="407988"/>
            </a:xfrm>
            <a:custGeom>
              <a:avLst/>
              <a:gdLst>
                <a:gd name="T0" fmla="*/ 0 w 382"/>
                <a:gd name="T1" fmla="*/ 513 h 513"/>
                <a:gd name="T2" fmla="*/ 0 w 382"/>
                <a:gd name="T3" fmla="*/ 0 h 513"/>
                <a:gd name="T4" fmla="*/ 371 w 382"/>
                <a:gd name="T5" fmla="*/ 0 h 513"/>
                <a:gd name="T6" fmla="*/ 371 w 382"/>
                <a:gd name="T7" fmla="*/ 60 h 513"/>
                <a:gd name="T8" fmla="*/ 68 w 382"/>
                <a:gd name="T9" fmla="*/ 60 h 513"/>
                <a:gd name="T10" fmla="*/ 68 w 382"/>
                <a:gd name="T11" fmla="*/ 217 h 513"/>
                <a:gd name="T12" fmla="*/ 352 w 382"/>
                <a:gd name="T13" fmla="*/ 217 h 513"/>
                <a:gd name="T14" fmla="*/ 352 w 382"/>
                <a:gd name="T15" fmla="*/ 277 h 513"/>
                <a:gd name="T16" fmla="*/ 68 w 382"/>
                <a:gd name="T17" fmla="*/ 277 h 513"/>
                <a:gd name="T18" fmla="*/ 68 w 382"/>
                <a:gd name="T19" fmla="*/ 453 h 513"/>
                <a:gd name="T20" fmla="*/ 382 w 382"/>
                <a:gd name="T21" fmla="*/ 453 h 513"/>
                <a:gd name="T22" fmla="*/ 382 w 382"/>
                <a:gd name="T23" fmla="*/ 513 h 513"/>
                <a:gd name="T24" fmla="*/ 0 w 382"/>
                <a:gd name="T25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2" h="513">
                  <a:moveTo>
                    <a:pt x="0" y="513"/>
                  </a:moveTo>
                  <a:lnTo>
                    <a:pt x="0" y="0"/>
                  </a:lnTo>
                  <a:lnTo>
                    <a:pt x="371" y="0"/>
                  </a:lnTo>
                  <a:lnTo>
                    <a:pt x="371" y="60"/>
                  </a:lnTo>
                  <a:lnTo>
                    <a:pt x="68" y="60"/>
                  </a:lnTo>
                  <a:lnTo>
                    <a:pt x="68" y="217"/>
                  </a:lnTo>
                  <a:lnTo>
                    <a:pt x="352" y="217"/>
                  </a:lnTo>
                  <a:lnTo>
                    <a:pt x="352" y="277"/>
                  </a:lnTo>
                  <a:lnTo>
                    <a:pt x="68" y="277"/>
                  </a:lnTo>
                  <a:lnTo>
                    <a:pt x="68" y="453"/>
                  </a:lnTo>
                  <a:lnTo>
                    <a:pt x="382" y="453"/>
                  </a:lnTo>
                  <a:lnTo>
                    <a:pt x="382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" name="Freeform 601"/>
            <p:cNvSpPr>
              <a:spLocks noEditPoints="1"/>
            </p:cNvSpPr>
            <p:nvPr/>
          </p:nvSpPr>
          <p:spPr bwMode="auto">
            <a:xfrm>
              <a:off x="1981200" y="2416176"/>
              <a:ext cx="358775" cy="407988"/>
            </a:xfrm>
            <a:custGeom>
              <a:avLst/>
              <a:gdLst>
                <a:gd name="T0" fmla="*/ 0 w 451"/>
                <a:gd name="T1" fmla="*/ 0 h 513"/>
                <a:gd name="T2" fmla="*/ 226 w 451"/>
                <a:gd name="T3" fmla="*/ 0 h 513"/>
                <a:gd name="T4" fmla="*/ 286 w 451"/>
                <a:gd name="T5" fmla="*/ 3 h 513"/>
                <a:gd name="T6" fmla="*/ 331 w 451"/>
                <a:gd name="T7" fmla="*/ 14 h 513"/>
                <a:gd name="T8" fmla="*/ 340 w 451"/>
                <a:gd name="T9" fmla="*/ 17 h 513"/>
                <a:gd name="T10" fmla="*/ 355 w 451"/>
                <a:gd name="T11" fmla="*/ 26 h 513"/>
                <a:gd name="T12" fmla="*/ 369 w 451"/>
                <a:gd name="T13" fmla="*/ 39 h 513"/>
                <a:gd name="T14" fmla="*/ 387 w 451"/>
                <a:gd name="T15" fmla="*/ 62 h 513"/>
                <a:gd name="T16" fmla="*/ 397 w 451"/>
                <a:gd name="T17" fmla="*/ 80 h 513"/>
                <a:gd name="T18" fmla="*/ 408 w 451"/>
                <a:gd name="T19" fmla="*/ 119 h 513"/>
                <a:gd name="T20" fmla="*/ 409 w 451"/>
                <a:gd name="T21" fmla="*/ 140 h 513"/>
                <a:gd name="T22" fmla="*/ 406 w 451"/>
                <a:gd name="T23" fmla="*/ 166 h 513"/>
                <a:gd name="T24" fmla="*/ 400 w 451"/>
                <a:gd name="T25" fmla="*/ 190 h 513"/>
                <a:gd name="T26" fmla="*/ 390 w 451"/>
                <a:gd name="T27" fmla="*/ 212 h 513"/>
                <a:gd name="T28" fmla="*/ 373 w 451"/>
                <a:gd name="T29" fmla="*/ 231 h 513"/>
                <a:gd name="T30" fmla="*/ 364 w 451"/>
                <a:gd name="T31" fmla="*/ 240 h 513"/>
                <a:gd name="T32" fmla="*/ 343 w 451"/>
                <a:gd name="T33" fmla="*/ 256 h 513"/>
                <a:gd name="T34" fmla="*/ 314 w 451"/>
                <a:gd name="T35" fmla="*/ 268 h 513"/>
                <a:gd name="T36" fmla="*/ 282 w 451"/>
                <a:gd name="T37" fmla="*/ 276 h 513"/>
                <a:gd name="T38" fmla="*/ 264 w 451"/>
                <a:gd name="T39" fmla="*/ 280 h 513"/>
                <a:gd name="T40" fmla="*/ 298 w 451"/>
                <a:gd name="T41" fmla="*/ 299 h 513"/>
                <a:gd name="T42" fmla="*/ 305 w 451"/>
                <a:gd name="T43" fmla="*/ 306 h 513"/>
                <a:gd name="T44" fmla="*/ 335 w 451"/>
                <a:gd name="T45" fmla="*/ 336 h 513"/>
                <a:gd name="T46" fmla="*/ 362 w 451"/>
                <a:gd name="T47" fmla="*/ 373 h 513"/>
                <a:gd name="T48" fmla="*/ 366 w 451"/>
                <a:gd name="T49" fmla="*/ 513 h 513"/>
                <a:gd name="T50" fmla="*/ 298 w 451"/>
                <a:gd name="T51" fmla="*/ 407 h 513"/>
                <a:gd name="T52" fmla="*/ 249 w 451"/>
                <a:gd name="T53" fmla="*/ 335 h 513"/>
                <a:gd name="T54" fmla="*/ 240 w 451"/>
                <a:gd name="T55" fmla="*/ 325 h 513"/>
                <a:gd name="T56" fmla="*/ 222 w 451"/>
                <a:gd name="T57" fmla="*/ 307 h 513"/>
                <a:gd name="T58" fmla="*/ 215 w 451"/>
                <a:gd name="T59" fmla="*/ 302 h 513"/>
                <a:gd name="T60" fmla="*/ 184 w 451"/>
                <a:gd name="T61" fmla="*/ 288 h 513"/>
                <a:gd name="T62" fmla="*/ 169 w 451"/>
                <a:gd name="T63" fmla="*/ 285 h 513"/>
                <a:gd name="T64" fmla="*/ 68 w 451"/>
                <a:gd name="T65" fmla="*/ 285 h 513"/>
                <a:gd name="T66" fmla="*/ 0 w 451"/>
                <a:gd name="T67" fmla="*/ 513 h 513"/>
                <a:gd name="T68" fmla="*/ 213 w 451"/>
                <a:gd name="T69" fmla="*/ 226 h 513"/>
                <a:gd name="T70" fmla="*/ 235 w 451"/>
                <a:gd name="T71" fmla="*/ 226 h 513"/>
                <a:gd name="T72" fmla="*/ 271 w 451"/>
                <a:gd name="T73" fmla="*/ 221 h 513"/>
                <a:gd name="T74" fmla="*/ 286 w 451"/>
                <a:gd name="T75" fmla="*/ 217 h 513"/>
                <a:gd name="T76" fmla="*/ 309 w 451"/>
                <a:gd name="T77" fmla="*/ 204 h 513"/>
                <a:gd name="T78" fmla="*/ 326 w 451"/>
                <a:gd name="T79" fmla="*/ 185 h 513"/>
                <a:gd name="T80" fmla="*/ 331 w 451"/>
                <a:gd name="T81" fmla="*/ 175 h 513"/>
                <a:gd name="T82" fmla="*/ 339 w 451"/>
                <a:gd name="T83" fmla="*/ 152 h 513"/>
                <a:gd name="T84" fmla="*/ 339 w 451"/>
                <a:gd name="T85" fmla="*/ 140 h 513"/>
                <a:gd name="T86" fmla="*/ 337 w 451"/>
                <a:gd name="T87" fmla="*/ 122 h 513"/>
                <a:gd name="T88" fmla="*/ 332 w 451"/>
                <a:gd name="T89" fmla="*/ 107 h 513"/>
                <a:gd name="T90" fmla="*/ 325 w 451"/>
                <a:gd name="T91" fmla="*/ 93 h 513"/>
                <a:gd name="T92" fmla="*/ 313 w 451"/>
                <a:gd name="T93" fmla="*/ 80 h 513"/>
                <a:gd name="T94" fmla="*/ 305 w 451"/>
                <a:gd name="T95" fmla="*/ 74 h 513"/>
                <a:gd name="T96" fmla="*/ 289 w 451"/>
                <a:gd name="T97" fmla="*/ 66 h 513"/>
                <a:gd name="T98" fmla="*/ 268 w 451"/>
                <a:gd name="T99" fmla="*/ 60 h 513"/>
                <a:gd name="T100" fmla="*/ 243 w 451"/>
                <a:gd name="T101" fmla="*/ 57 h 513"/>
                <a:gd name="T102" fmla="*/ 68 w 451"/>
                <a:gd name="T103" fmla="*/ 56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51" h="513">
                  <a:moveTo>
                    <a:pt x="0" y="513"/>
                  </a:moveTo>
                  <a:lnTo>
                    <a:pt x="0" y="0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59" y="1"/>
                  </a:lnTo>
                  <a:lnTo>
                    <a:pt x="286" y="3"/>
                  </a:lnTo>
                  <a:lnTo>
                    <a:pt x="311" y="7"/>
                  </a:lnTo>
                  <a:lnTo>
                    <a:pt x="331" y="14"/>
                  </a:lnTo>
                  <a:lnTo>
                    <a:pt x="331" y="14"/>
                  </a:lnTo>
                  <a:lnTo>
                    <a:pt x="340" y="17"/>
                  </a:lnTo>
                  <a:lnTo>
                    <a:pt x="348" y="21"/>
                  </a:lnTo>
                  <a:lnTo>
                    <a:pt x="355" y="26"/>
                  </a:lnTo>
                  <a:lnTo>
                    <a:pt x="363" y="33"/>
                  </a:lnTo>
                  <a:lnTo>
                    <a:pt x="369" y="39"/>
                  </a:lnTo>
                  <a:lnTo>
                    <a:pt x="376" y="46"/>
                  </a:lnTo>
                  <a:lnTo>
                    <a:pt x="387" y="62"/>
                  </a:lnTo>
                  <a:lnTo>
                    <a:pt x="387" y="62"/>
                  </a:lnTo>
                  <a:lnTo>
                    <a:pt x="397" y="80"/>
                  </a:lnTo>
                  <a:lnTo>
                    <a:pt x="404" y="99"/>
                  </a:lnTo>
                  <a:lnTo>
                    <a:pt x="408" y="119"/>
                  </a:lnTo>
                  <a:lnTo>
                    <a:pt x="409" y="140"/>
                  </a:lnTo>
                  <a:lnTo>
                    <a:pt x="409" y="140"/>
                  </a:lnTo>
                  <a:lnTo>
                    <a:pt x="409" y="153"/>
                  </a:lnTo>
                  <a:lnTo>
                    <a:pt x="406" y="166"/>
                  </a:lnTo>
                  <a:lnTo>
                    <a:pt x="404" y="179"/>
                  </a:lnTo>
                  <a:lnTo>
                    <a:pt x="400" y="190"/>
                  </a:lnTo>
                  <a:lnTo>
                    <a:pt x="395" y="202"/>
                  </a:lnTo>
                  <a:lnTo>
                    <a:pt x="390" y="212"/>
                  </a:lnTo>
                  <a:lnTo>
                    <a:pt x="382" y="222"/>
                  </a:lnTo>
                  <a:lnTo>
                    <a:pt x="373" y="231"/>
                  </a:lnTo>
                  <a:lnTo>
                    <a:pt x="373" y="231"/>
                  </a:lnTo>
                  <a:lnTo>
                    <a:pt x="364" y="240"/>
                  </a:lnTo>
                  <a:lnTo>
                    <a:pt x="354" y="249"/>
                  </a:lnTo>
                  <a:lnTo>
                    <a:pt x="343" y="256"/>
                  </a:lnTo>
                  <a:lnTo>
                    <a:pt x="328" y="262"/>
                  </a:lnTo>
                  <a:lnTo>
                    <a:pt x="314" y="268"/>
                  </a:lnTo>
                  <a:lnTo>
                    <a:pt x="299" y="272"/>
                  </a:lnTo>
                  <a:lnTo>
                    <a:pt x="282" y="276"/>
                  </a:lnTo>
                  <a:lnTo>
                    <a:pt x="264" y="280"/>
                  </a:lnTo>
                  <a:lnTo>
                    <a:pt x="264" y="280"/>
                  </a:lnTo>
                  <a:lnTo>
                    <a:pt x="289" y="293"/>
                  </a:lnTo>
                  <a:lnTo>
                    <a:pt x="298" y="299"/>
                  </a:lnTo>
                  <a:lnTo>
                    <a:pt x="305" y="306"/>
                  </a:lnTo>
                  <a:lnTo>
                    <a:pt x="305" y="306"/>
                  </a:lnTo>
                  <a:lnTo>
                    <a:pt x="321" y="320"/>
                  </a:lnTo>
                  <a:lnTo>
                    <a:pt x="335" y="336"/>
                  </a:lnTo>
                  <a:lnTo>
                    <a:pt x="349" y="354"/>
                  </a:lnTo>
                  <a:lnTo>
                    <a:pt x="362" y="373"/>
                  </a:lnTo>
                  <a:lnTo>
                    <a:pt x="451" y="513"/>
                  </a:lnTo>
                  <a:lnTo>
                    <a:pt x="366" y="513"/>
                  </a:lnTo>
                  <a:lnTo>
                    <a:pt x="298" y="407"/>
                  </a:lnTo>
                  <a:lnTo>
                    <a:pt x="298" y="407"/>
                  </a:lnTo>
                  <a:lnTo>
                    <a:pt x="271" y="366"/>
                  </a:lnTo>
                  <a:lnTo>
                    <a:pt x="249" y="335"/>
                  </a:lnTo>
                  <a:lnTo>
                    <a:pt x="249" y="335"/>
                  </a:lnTo>
                  <a:lnTo>
                    <a:pt x="240" y="325"/>
                  </a:lnTo>
                  <a:lnTo>
                    <a:pt x="231" y="315"/>
                  </a:lnTo>
                  <a:lnTo>
                    <a:pt x="222" y="307"/>
                  </a:lnTo>
                  <a:lnTo>
                    <a:pt x="215" y="302"/>
                  </a:lnTo>
                  <a:lnTo>
                    <a:pt x="215" y="302"/>
                  </a:lnTo>
                  <a:lnTo>
                    <a:pt x="199" y="293"/>
                  </a:lnTo>
                  <a:lnTo>
                    <a:pt x="184" y="288"/>
                  </a:lnTo>
                  <a:lnTo>
                    <a:pt x="184" y="288"/>
                  </a:lnTo>
                  <a:lnTo>
                    <a:pt x="169" y="285"/>
                  </a:lnTo>
                  <a:lnTo>
                    <a:pt x="146" y="285"/>
                  </a:lnTo>
                  <a:lnTo>
                    <a:pt x="68" y="285"/>
                  </a:lnTo>
                  <a:lnTo>
                    <a:pt x="68" y="513"/>
                  </a:lnTo>
                  <a:lnTo>
                    <a:pt x="0" y="513"/>
                  </a:lnTo>
                  <a:close/>
                  <a:moveTo>
                    <a:pt x="68" y="226"/>
                  </a:moveTo>
                  <a:lnTo>
                    <a:pt x="213" y="226"/>
                  </a:lnTo>
                  <a:lnTo>
                    <a:pt x="213" y="226"/>
                  </a:lnTo>
                  <a:lnTo>
                    <a:pt x="235" y="226"/>
                  </a:lnTo>
                  <a:lnTo>
                    <a:pt x="254" y="224"/>
                  </a:lnTo>
                  <a:lnTo>
                    <a:pt x="271" y="221"/>
                  </a:lnTo>
                  <a:lnTo>
                    <a:pt x="286" y="217"/>
                  </a:lnTo>
                  <a:lnTo>
                    <a:pt x="286" y="217"/>
                  </a:lnTo>
                  <a:lnTo>
                    <a:pt x="298" y="211"/>
                  </a:lnTo>
                  <a:lnTo>
                    <a:pt x="309" y="204"/>
                  </a:lnTo>
                  <a:lnTo>
                    <a:pt x="318" y="195"/>
                  </a:lnTo>
                  <a:lnTo>
                    <a:pt x="326" y="185"/>
                  </a:lnTo>
                  <a:lnTo>
                    <a:pt x="326" y="185"/>
                  </a:lnTo>
                  <a:lnTo>
                    <a:pt x="331" y="175"/>
                  </a:lnTo>
                  <a:lnTo>
                    <a:pt x="336" y="163"/>
                  </a:lnTo>
                  <a:lnTo>
                    <a:pt x="339" y="152"/>
                  </a:lnTo>
                  <a:lnTo>
                    <a:pt x="339" y="140"/>
                  </a:lnTo>
                  <a:lnTo>
                    <a:pt x="339" y="140"/>
                  </a:lnTo>
                  <a:lnTo>
                    <a:pt x="339" y="131"/>
                  </a:lnTo>
                  <a:lnTo>
                    <a:pt x="337" y="122"/>
                  </a:lnTo>
                  <a:lnTo>
                    <a:pt x="335" y="115"/>
                  </a:lnTo>
                  <a:lnTo>
                    <a:pt x="332" y="107"/>
                  </a:lnTo>
                  <a:lnTo>
                    <a:pt x="328" y="99"/>
                  </a:lnTo>
                  <a:lnTo>
                    <a:pt x="325" y="93"/>
                  </a:lnTo>
                  <a:lnTo>
                    <a:pt x="319" y="87"/>
                  </a:lnTo>
                  <a:lnTo>
                    <a:pt x="313" y="80"/>
                  </a:lnTo>
                  <a:lnTo>
                    <a:pt x="313" y="80"/>
                  </a:lnTo>
                  <a:lnTo>
                    <a:pt x="305" y="74"/>
                  </a:lnTo>
                  <a:lnTo>
                    <a:pt x="298" y="70"/>
                  </a:lnTo>
                  <a:lnTo>
                    <a:pt x="289" y="66"/>
                  </a:lnTo>
                  <a:lnTo>
                    <a:pt x="279" y="62"/>
                  </a:lnTo>
                  <a:lnTo>
                    <a:pt x="268" y="60"/>
                  </a:lnTo>
                  <a:lnTo>
                    <a:pt x="256" y="58"/>
                  </a:lnTo>
                  <a:lnTo>
                    <a:pt x="243" y="57"/>
                  </a:lnTo>
                  <a:lnTo>
                    <a:pt x="230" y="56"/>
                  </a:lnTo>
                  <a:lnTo>
                    <a:pt x="68" y="56"/>
                  </a:lnTo>
                  <a:lnTo>
                    <a:pt x="68" y="2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" name="Freeform 602"/>
            <p:cNvSpPr>
              <a:spLocks/>
            </p:cNvSpPr>
            <p:nvPr/>
          </p:nvSpPr>
          <p:spPr bwMode="auto">
            <a:xfrm>
              <a:off x="2339975" y="2416176"/>
              <a:ext cx="323850" cy="407988"/>
            </a:xfrm>
            <a:custGeom>
              <a:avLst/>
              <a:gdLst>
                <a:gd name="T0" fmla="*/ 169 w 407"/>
                <a:gd name="T1" fmla="*/ 513 h 513"/>
                <a:gd name="T2" fmla="*/ 169 w 407"/>
                <a:gd name="T3" fmla="*/ 60 h 513"/>
                <a:gd name="T4" fmla="*/ 0 w 407"/>
                <a:gd name="T5" fmla="*/ 60 h 513"/>
                <a:gd name="T6" fmla="*/ 0 w 407"/>
                <a:gd name="T7" fmla="*/ 0 h 513"/>
                <a:gd name="T8" fmla="*/ 407 w 407"/>
                <a:gd name="T9" fmla="*/ 0 h 513"/>
                <a:gd name="T10" fmla="*/ 407 w 407"/>
                <a:gd name="T11" fmla="*/ 60 h 513"/>
                <a:gd name="T12" fmla="*/ 237 w 407"/>
                <a:gd name="T13" fmla="*/ 60 h 513"/>
                <a:gd name="T14" fmla="*/ 237 w 407"/>
                <a:gd name="T15" fmla="*/ 513 h 513"/>
                <a:gd name="T16" fmla="*/ 169 w 407"/>
                <a:gd name="T17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513">
                  <a:moveTo>
                    <a:pt x="169" y="513"/>
                  </a:moveTo>
                  <a:lnTo>
                    <a:pt x="169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407" y="0"/>
                  </a:lnTo>
                  <a:lnTo>
                    <a:pt x="407" y="60"/>
                  </a:lnTo>
                  <a:lnTo>
                    <a:pt x="237" y="60"/>
                  </a:lnTo>
                  <a:lnTo>
                    <a:pt x="237" y="513"/>
                  </a:lnTo>
                  <a:lnTo>
                    <a:pt x="169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" name="Freeform 603"/>
            <p:cNvSpPr>
              <a:spLocks/>
            </p:cNvSpPr>
            <p:nvPr/>
          </p:nvSpPr>
          <p:spPr bwMode="auto">
            <a:xfrm>
              <a:off x="2687638" y="2416176"/>
              <a:ext cx="373063" cy="407988"/>
            </a:xfrm>
            <a:custGeom>
              <a:avLst/>
              <a:gdLst>
                <a:gd name="T0" fmla="*/ 197 w 469"/>
                <a:gd name="T1" fmla="*/ 513 h 513"/>
                <a:gd name="T2" fmla="*/ 197 w 469"/>
                <a:gd name="T3" fmla="*/ 295 h 513"/>
                <a:gd name="T4" fmla="*/ 0 w 469"/>
                <a:gd name="T5" fmla="*/ 0 h 513"/>
                <a:gd name="T6" fmla="*/ 82 w 469"/>
                <a:gd name="T7" fmla="*/ 0 h 513"/>
                <a:gd name="T8" fmla="*/ 183 w 469"/>
                <a:gd name="T9" fmla="*/ 154 h 513"/>
                <a:gd name="T10" fmla="*/ 183 w 469"/>
                <a:gd name="T11" fmla="*/ 154 h 513"/>
                <a:gd name="T12" fmla="*/ 210 w 469"/>
                <a:gd name="T13" fmla="*/ 198 h 513"/>
                <a:gd name="T14" fmla="*/ 235 w 469"/>
                <a:gd name="T15" fmla="*/ 242 h 513"/>
                <a:gd name="T16" fmla="*/ 235 w 469"/>
                <a:gd name="T17" fmla="*/ 242 h 513"/>
                <a:gd name="T18" fmla="*/ 261 w 469"/>
                <a:gd name="T19" fmla="*/ 198 h 513"/>
                <a:gd name="T20" fmla="*/ 291 w 469"/>
                <a:gd name="T21" fmla="*/ 151 h 513"/>
                <a:gd name="T22" fmla="*/ 390 w 469"/>
                <a:gd name="T23" fmla="*/ 0 h 513"/>
                <a:gd name="T24" fmla="*/ 469 w 469"/>
                <a:gd name="T25" fmla="*/ 0 h 513"/>
                <a:gd name="T26" fmla="*/ 265 w 469"/>
                <a:gd name="T27" fmla="*/ 295 h 513"/>
                <a:gd name="T28" fmla="*/ 265 w 469"/>
                <a:gd name="T29" fmla="*/ 513 h 513"/>
                <a:gd name="T30" fmla="*/ 197 w 469"/>
                <a:gd name="T3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9" h="513">
                  <a:moveTo>
                    <a:pt x="197" y="513"/>
                  </a:moveTo>
                  <a:lnTo>
                    <a:pt x="197" y="295"/>
                  </a:lnTo>
                  <a:lnTo>
                    <a:pt x="0" y="0"/>
                  </a:lnTo>
                  <a:lnTo>
                    <a:pt x="82" y="0"/>
                  </a:lnTo>
                  <a:lnTo>
                    <a:pt x="183" y="154"/>
                  </a:lnTo>
                  <a:lnTo>
                    <a:pt x="183" y="154"/>
                  </a:lnTo>
                  <a:lnTo>
                    <a:pt x="210" y="198"/>
                  </a:lnTo>
                  <a:lnTo>
                    <a:pt x="235" y="242"/>
                  </a:lnTo>
                  <a:lnTo>
                    <a:pt x="235" y="242"/>
                  </a:lnTo>
                  <a:lnTo>
                    <a:pt x="261" y="198"/>
                  </a:lnTo>
                  <a:lnTo>
                    <a:pt x="291" y="151"/>
                  </a:lnTo>
                  <a:lnTo>
                    <a:pt x="390" y="0"/>
                  </a:lnTo>
                  <a:lnTo>
                    <a:pt x="469" y="0"/>
                  </a:lnTo>
                  <a:lnTo>
                    <a:pt x="265" y="295"/>
                  </a:lnTo>
                  <a:lnTo>
                    <a:pt x="265" y="513"/>
                  </a:lnTo>
                  <a:lnTo>
                    <a:pt x="197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" name="Freeform 604"/>
            <p:cNvSpPr>
              <a:spLocks noEditPoints="1"/>
            </p:cNvSpPr>
            <p:nvPr/>
          </p:nvSpPr>
          <p:spPr bwMode="auto">
            <a:xfrm>
              <a:off x="3249613" y="2408238"/>
              <a:ext cx="390525" cy="422275"/>
            </a:xfrm>
            <a:custGeom>
              <a:avLst/>
              <a:gdLst>
                <a:gd name="T0" fmla="*/ 2 w 491"/>
                <a:gd name="T1" fmla="*/ 242 h 531"/>
                <a:gd name="T2" fmla="*/ 18 w 491"/>
                <a:gd name="T3" fmla="*/ 158 h 531"/>
                <a:gd name="T4" fmla="*/ 53 w 491"/>
                <a:gd name="T5" fmla="*/ 90 h 531"/>
                <a:gd name="T6" fmla="*/ 87 w 491"/>
                <a:gd name="T7" fmla="*/ 55 h 531"/>
                <a:gd name="T8" fmla="*/ 147 w 491"/>
                <a:gd name="T9" fmla="*/ 17 h 531"/>
                <a:gd name="T10" fmla="*/ 219 w 491"/>
                <a:gd name="T11" fmla="*/ 1 h 531"/>
                <a:gd name="T12" fmla="*/ 264 w 491"/>
                <a:gd name="T13" fmla="*/ 0 h 531"/>
                <a:gd name="T14" fmla="*/ 314 w 491"/>
                <a:gd name="T15" fmla="*/ 9 h 531"/>
                <a:gd name="T16" fmla="*/ 360 w 491"/>
                <a:gd name="T17" fmla="*/ 25 h 531"/>
                <a:gd name="T18" fmla="*/ 388 w 491"/>
                <a:gd name="T19" fmla="*/ 43 h 531"/>
                <a:gd name="T20" fmla="*/ 424 w 491"/>
                <a:gd name="T21" fmla="*/ 74 h 531"/>
                <a:gd name="T22" fmla="*/ 453 w 491"/>
                <a:gd name="T23" fmla="*/ 114 h 531"/>
                <a:gd name="T24" fmla="*/ 468 w 491"/>
                <a:gd name="T25" fmla="*/ 144 h 531"/>
                <a:gd name="T26" fmla="*/ 484 w 491"/>
                <a:gd name="T27" fmla="*/ 193 h 531"/>
                <a:gd name="T28" fmla="*/ 490 w 491"/>
                <a:gd name="T29" fmla="*/ 247 h 531"/>
                <a:gd name="T30" fmla="*/ 490 w 491"/>
                <a:gd name="T31" fmla="*/ 285 h 531"/>
                <a:gd name="T32" fmla="*/ 482 w 491"/>
                <a:gd name="T33" fmla="*/ 340 h 531"/>
                <a:gd name="T34" fmla="*/ 467 w 491"/>
                <a:gd name="T35" fmla="*/ 390 h 531"/>
                <a:gd name="T36" fmla="*/ 451 w 491"/>
                <a:gd name="T37" fmla="*/ 421 h 531"/>
                <a:gd name="T38" fmla="*/ 421 w 491"/>
                <a:gd name="T39" fmla="*/ 461 h 531"/>
                <a:gd name="T40" fmla="*/ 384 w 491"/>
                <a:gd name="T41" fmla="*/ 491 h 531"/>
                <a:gd name="T42" fmla="*/ 356 w 491"/>
                <a:gd name="T43" fmla="*/ 507 h 531"/>
                <a:gd name="T44" fmla="*/ 310 w 491"/>
                <a:gd name="T45" fmla="*/ 523 h 531"/>
                <a:gd name="T46" fmla="*/ 263 w 491"/>
                <a:gd name="T47" fmla="*/ 530 h 531"/>
                <a:gd name="T48" fmla="*/ 228 w 491"/>
                <a:gd name="T49" fmla="*/ 530 h 531"/>
                <a:gd name="T50" fmla="*/ 177 w 491"/>
                <a:gd name="T51" fmla="*/ 522 h 531"/>
                <a:gd name="T52" fmla="*/ 131 w 491"/>
                <a:gd name="T53" fmla="*/ 504 h 531"/>
                <a:gd name="T54" fmla="*/ 103 w 491"/>
                <a:gd name="T55" fmla="*/ 486 h 531"/>
                <a:gd name="T56" fmla="*/ 67 w 491"/>
                <a:gd name="T57" fmla="*/ 454 h 531"/>
                <a:gd name="T58" fmla="*/ 37 w 491"/>
                <a:gd name="T59" fmla="*/ 414 h 531"/>
                <a:gd name="T60" fmla="*/ 23 w 491"/>
                <a:gd name="T61" fmla="*/ 385 h 531"/>
                <a:gd name="T62" fmla="*/ 8 w 491"/>
                <a:gd name="T63" fmla="*/ 338 h 531"/>
                <a:gd name="T64" fmla="*/ 2 w 491"/>
                <a:gd name="T65" fmla="*/ 289 h 531"/>
                <a:gd name="T66" fmla="*/ 71 w 491"/>
                <a:gd name="T67" fmla="*/ 274 h 531"/>
                <a:gd name="T68" fmla="*/ 73 w 491"/>
                <a:gd name="T69" fmla="*/ 317 h 531"/>
                <a:gd name="T70" fmla="*/ 90 w 491"/>
                <a:gd name="T71" fmla="*/ 373 h 531"/>
                <a:gd name="T72" fmla="*/ 121 w 491"/>
                <a:gd name="T73" fmla="*/ 420 h 531"/>
                <a:gd name="T74" fmla="*/ 147 w 491"/>
                <a:gd name="T75" fmla="*/ 443 h 531"/>
                <a:gd name="T76" fmla="*/ 192 w 491"/>
                <a:gd name="T77" fmla="*/ 466 h 531"/>
                <a:gd name="T78" fmla="*/ 246 w 491"/>
                <a:gd name="T79" fmla="*/ 472 h 531"/>
                <a:gd name="T80" fmla="*/ 282 w 491"/>
                <a:gd name="T81" fmla="*/ 470 h 531"/>
                <a:gd name="T82" fmla="*/ 330 w 491"/>
                <a:gd name="T83" fmla="*/ 452 h 531"/>
                <a:gd name="T84" fmla="*/ 371 w 491"/>
                <a:gd name="T85" fmla="*/ 418 h 531"/>
                <a:gd name="T86" fmla="*/ 393 w 491"/>
                <a:gd name="T87" fmla="*/ 389 h 531"/>
                <a:gd name="T88" fmla="*/ 413 w 491"/>
                <a:gd name="T89" fmla="*/ 334 h 531"/>
                <a:gd name="T90" fmla="*/ 421 w 491"/>
                <a:gd name="T91" fmla="*/ 266 h 531"/>
                <a:gd name="T92" fmla="*/ 416 w 491"/>
                <a:gd name="T93" fmla="*/ 207 h 531"/>
                <a:gd name="T94" fmla="*/ 399 w 491"/>
                <a:gd name="T95" fmla="*/ 156 h 531"/>
                <a:gd name="T96" fmla="*/ 388 w 491"/>
                <a:gd name="T97" fmla="*/ 134 h 531"/>
                <a:gd name="T98" fmla="*/ 366 w 491"/>
                <a:gd name="T99" fmla="*/ 106 h 531"/>
                <a:gd name="T100" fmla="*/ 338 w 491"/>
                <a:gd name="T101" fmla="*/ 84 h 531"/>
                <a:gd name="T102" fmla="*/ 316 w 491"/>
                <a:gd name="T103" fmla="*/ 73 h 531"/>
                <a:gd name="T104" fmla="*/ 283 w 491"/>
                <a:gd name="T105" fmla="*/ 62 h 531"/>
                <a:gd name="T106" fmla="*/ 246 w 491"/>
                <a:gd name="T107" fmla="*/ 58 h 531"/>
                <a:gd name="T108" fmla="*/ 211 w 491"/>
                <a:gd name="T109" fmla="*/ 61 h 531"/>
                <a:gd name="T110" fmla="*/ 164 w 491"/>
                <a:gd name="T111" fmla="*/ 78 h 531"/>
                <a:gd name="T112" fmla="*/ 122 w 491"/>
                <a:gd name="T113" fmla="*/ 107 h 531"/>
                <a:gd name="T114" fmla="*/ 100 w 491"/>
                <a:gd name="T115" fmla="*/ 137 h 531"/>
                <a:gd name="T116" fmla="*/ 78 w 491"/>
                <a:gd name="T117" fmla="*/ 195 h 531"/>
                <a:gd name="T118" fmla="*/ 71 w 491"/>
                <a:gd name="T119" fmla="*/ 274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91" h="531">
                  <a:moveTo>
                    <a:pt x="0" y="272"/>
                  </a:moveTo>
                  <a:lnTo>
                    <a:pt x="0" y="272"/>
                  </a:lnTo>
                  <a:lnTo>
                    <a:pt x="2" y="242"/>
                  </a:lnTo>
                  <a:lnTo>
                    <a:pt x="5" y="212"/>
                  </a:lnTo>
                  <a:lnTo>
                    <a:pt x="11" y="184"/>
                  </a:lnTo>
                  <a:lnTo>
                    <a:pt x="18" y="158"/>
                  </a:lnTo>
                  <a:lnTo>
                    <a:pt x="27" y="134"/>
                  </a:lnTo>
                  <a:lnTo>
                    <a:pt x="39" y="111"/>
                  </a:lnTo>
                  <a:lnTo>
                    <a:pt x="53" y="90"/>
                  </a:lnTo>
                  <a:lnTo>
                    <a:pt x="69" y="73"/>
                  </a:lnTo>
                  <a:lnTo>
                    <a:pt x="69" y="73"/>
                  </a:lnTo>
                  <a:lnTo>
                    <a:pt x="87" y="55"/>
                  </a:lnTo>
                  <a:lnTo>
                    <a:pt x="106" y="41"/>
                  </a:lnTo>
                  <a:lnTo>
                    <a:pt x="126" y="28"/>
                  </a:lnTo>
                  <a:lnTo>
                    <a:pt x="147" y="17"/>
                  </a:lnTo>
                  <a:lnTo>
                    <a:pt x="170" y="10"/>
                  </a:lnTo>
                  <a:lnTo>
                    <a:pt x="195" y="5"/>
                  </a:lnTo>
                  <a:lnTo>
                    <a:pt x="219" y="1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64" y="0"/>
                  </a:lnTo>
                  <a:lnTo>
                    <a:pt x="280" y="2"/>
                  </a:lnTo>
                  <a:lnTo>
                    <a:pt x="297" y="5"/>
                  </a:lnTo>
                  <a:lnTo>
                    <a:pt x="314" y="9"/>
                  </a:lnTo>
                  <a:lnTo>
                    <a:pt x="329" y="12"/>
                  </a:lnTo>
                  <a:lnTo>
                    <a:pt x="344" y="19"/>
                  </a:lnTo>
                  <a:lnTo>
                    <a:pt x="360" y="25"/>
                  </a:lnTo>
                  <a:lnTo>
                    <a:pt x="374" y="34"/>
                  </a:lnTo>
                  <a:lnTo>
                    <a:pt x="374" y="34"/>
                  </a:lnTo>
                  <a:lnTo>
                    <a:pt x="388" y="43"/>
                  </a:lnTo>
                  <a:lnTo>
                    <a:pt x="401" y="52"/>
                  </a:lnTo>
                  <a:lnTo>
                    <a:pt x="413" y="62"/>
                  </a:lnTo>
                  <a:lnTo>
                    <a:pt x="424" y="74"/>
                  </a:lnTo>
                  <a:lnTo>
                    <a:pt x="435" y="87"/>
                  </a:lnTo>
                  <a:lnTo>
                    <a:pt x="444" y="99"/>
                  </a:lnTo>
                  <a:lnTo>
                    <a:pt x="453" y="114"/>
                  </a:lnTo>
                  <a:lnTo>
                    <a:pt x="461" y="129"/>
                  </a:lnTo>
                  <a:lnTo>
                    <a:pt x="461" y="129"/>
                  </a:lnTo>
                  <a:lnTo>
                    <a:pt x="468" y="144"/>
                  </a:lnTo>
                  <a:lnTo>
                    <a:pt x="474" y="160"/>
                  </a:lnTo>
                  <a:lnTo>
                    <a:pt x="479" y="176"/>
                  </a:lnTo>
                  <a:lnTo>
                    <a:pt x="484" y="193"/>
                  </a:lnTo>
                  <a:lnTo>
                    <a:pt x="486" y="211"/>
                  </a:lnTo>
                  <a:lnTo>
                    <a:pt x="489" y="229"/>
                  </a:lnTo>
                  <a:lnTo>
                    <a:pt x="490" y="247"/>
                  </a:lnTo>
                  <a:lnTo>
                    <a:pt x="491" y="266"/>
                  </a:lnTo>
                  <a:lnTo>
                    <a:pt x="491" y="266"/>
                  </a:lnTo>
                  <a:lnTo>
                    <a:pt x="490" y="285"/>
                  </a:lnTo>
                  <a:lnTo>
                    <a:pt x="489" y="304"/>
                  </a:lnTo>
                  <a:lnTo>
                    <a:pt x="486" y="322"/>
                  </a:lnTo>
                  <a:lnTo>
                    <a:pt x="482" y="340"/>
                  </a:lnTo>
                  <a:lnTo>
                    <a:pt x="479" y="357"/>
                  </a:lnTo>
                  <a:lnTo>
                    <a:pt x="474" y="373"/>
                  </a:lnTo>
                  <a:lnTo>
                    <a:pt x="467" y="390"/>
                  </a:lnTo>
                  <a:lnTo>
                    <a:pt x="459" y="406"/>
                  </a:lnTo>
                  <a:lnTo>
                    <a:pt x="459" y="406"/>
                  </a:lnTo>
                  <a:lnTo>
                    <a:pt x="451" y="421"/>
                  </a:lnTo>
                  <a:lnTo>
                    <a:pt x="442" y="435"/>
                  </a:lnTo>
                  <a:lnTo>
                    <a:pt x="433" y="448"/>
                  </a:lnTo>
                  <a:lnTo>
                    <a:pt x="421" y="461"/>
                  </a:lnTo>
                  <a:lnTo>
                    <a:pt x="410" y="471"/>
                  </a:lnTo>
                  <a:lnTo>
                    <a:pt x="397" y="481"/>
                  </a:lnTo>
                  <a:lnTo>
                    <a:pt x="384" y="491"/>
                  </a:lnTo>
                  <a:lnTo>
                    <a:pt x="370" y="499"/>
                  </a:lnTo>
                  <a:lnTo>
                    <a:pt x="370" y="499"/>
                  </a:lnTo>
                  <a:lnTo>
                    <a:pt x="356" y="507"/>
                  </a:lnTo>
                  <a:lnTo>
                    <a:pt x="341" y="513"/>
                  </a:lnTo>
                  <a:lnTo>
                    <a:pt x="325" y="518"/>
                  </a:lnTo>
                  <a:lnTo>
                    <a:pt x="310" y="523"/>
                  </a:lnTo>
                  <a:lnTo>
                    <a:pt x="294" y="526"/>
                  </a:lnTo>
                  <a:lnTo>
                    <a:pt x="279" y="528"/>
                  </a:lnTo>
                  <a:lnTo>
                    <a:pt x="263" y="530"/>
                  </a:lnTo>
                  <a:lnTo>
                    <a:pt x="246" y="531"/>
                  </a:lnTo>
                  <a:lnTo>
                    <a:pt x="246" y="531"/>
                  </a:lnTo>
                  <a:lnTo>
                    <a:pt x="228" y="530"/>
                  </a:lnTo>
                  <a:lnTo>
                    <a:pt x="210" y="528"/>
                  </a:lnTo>
                  <a:lnTo>
                    <a:pt x="193" y="526"/>
                  </a:lnTo>
                  <a:lnTo>
                    <a:pt x="177" y="522"/>
                  </a:lnTo>
                  <a:lnTo>
                    <a:pt x="161" y="517"/>
                  </a:lnTo>
                  <a:lnTo>
                    <a:pt x="146" y="511"/>
                  </a:lnTo>
                  <a:lnTo>
                    <a:pt x="131" y="504"/>
                  </a:lnTo>
                  <a:lnTo>
                    <a:pt x="117" y="496"/>
                  </a:lnTo>
                  <a:lnTo>
                    <a:pt x="117" y="496"/>
                  </a:lnTo>
                  <a:lnTo>
                    <a:pt x="103" y="486"/>
                  </a:lnTo>
                  <a:lnTo>
                    <a:pt x="90" y="477"/>
                  </a:lnTo>
                  <a:lnTo>
                    <a:pt x="77" y="466"/>
                  </a:lnTo>
                  <a:lnTo>
                    <a:pt x="67" y="454"/>
                  </a:lnTo>
                  <a:lnTo>
                    <a:pt x="55" y="443"/>
                  </a:lnTo>
                  <a:lnTo>
                    <a:pt x="46" y="429"/>
                  </a:lnTo>
                  <a:lnTo>
                    <a:pt x="37" y="414"/>
                  </a:lnTo>
                  <a:lnTo>
                    <a:pt x="30" y="400"/>
                  </a:lnTo>
                  <a:lnTo>
                    <a:pt x="30" y="400"/>
                  </a:lnTo>
                  <a:lnTo>
                    <a:pt x="23" y="385"/>
                  </a:lnTo>
                  <a:lnTo>
                    <a:pt x="17" y="370"/>
                  </a:lnTo>
                  <a:lnTo>
                    <a:pt x="12" y="354"/>
                  </a:lnTo>
                  <a:lnTo>
                    <a:pt x="8" y="338"/>
                  </a:lnTo>
                  <a:lnTo>
                    <a:pt x="4" y="322"/>
                  </a:lnTo>
                  <a:lnTo>
                    <a:pt x="3" y="306"/>
                  </a:lnTo>
                  <a:lnTo>
                    <a:pt x="2" y="289"/>
                  </a:lnTo>
                  <a:lnTo>
                    <a:pt x="0" y="272"/>
                  </a:lnTo>
                  <a:lnTo>
                    <a:pt x="0" y="272"/>
                  </a:lnTo>
                  <a:close/>
                  <a:moveTo>
                    <a:pt x="71" y="274"/>
                  </a:moveTo>
                  <a:lnTo>
                    <a:pt x="71" y="274"/>
                  </a:lnTo>
                  <a:lnTo>
                    <a:pt x="71" y="295"/>
                  </a:lnTo>
                  <a:lnTo>
                    <a:pt x="73" y="317"/>
                  </a:lnTo>
                  <a:lnTo>
                    <a:pt x="77" y="338"/>
                  </a:lnTo>
                  <a:lnTo>
                    <a:pt x="83" y="356"/>
                  </a:lnTo>
                  <a:lnTo>
                    <a:pt x="90" y="373"/>
                  </a:lnTo>
                  <a:lnTo>
                    <a:pt x="99" y="390"/>
                  </a:lnTo>
                  <a:lnTo>
                    <a:pt x="109" y="406"/>
                  </a:lnTo>
                  <a:lnTo>
                    <a:pt x="121" y="420"/>
                  </a:lnTo>
                  <a:lnTo>
                    <a:pt x="121" y="420"/>
                  </a:lnTo>
                  <a:lnTo>
                    <a:pt x="133" y="432"/>
                  </a:lnTo>
                  <a:lnTo>
                    <a:pt x="147" y="443"/>
                  </a:lnTo>
                  <a:lnTo>
                    <a:pt x="161" y="452"/>
                  </a:lnTo>
                  <a:lnTo>
                    <a:pt x="177" y="459"/>
                  </a:lnTo>
                  <a:lnTo>
                    <a:pt x="192" y="466"/>
                  </a:lnTo>
                  <a:lnTo>
                    <a:pt x="209" y="470"/>
                  </a:lnTo>
                  <a:lnTo>
                    <a:pt x="227" y="472"/>
                  </a:lnTo>
                  <a:lnTo>
                    <a:pt x="246" y="472"/>
                  </a:lnTo>
                  <a:lnTo>
                    <a:pt x="246" y="472"/>
                  </a:lnTo>
                  <a:lnTo>
                    <a:pt x="264" y="472"/>
                  </a:lnTo>
                  <a:lnTo>
                    <a:pt x="282" y="470"/>
                  </a:lnTo>
                  <a:lnTo>
                    <a:pt x="300" y="466"/>
                  </a:lnTo>
                  <a:lnTo>
                    <a:pt x="315" y="459"/>
                  </a:lnTo>
                  <a:lnTo>
                    <a:pt x="330" y="452"/>
                  </a:lnTo>
                  <a:lnTo>
                    <a:pt x="344" y="443"/>
                  </a:lnTo>
                  <a:lnTo>
                    <a:pt x="358" y="431"/>
                  </a:lnTo>
                  <a:lnTo>
                    <a:pt x="371" y="418"/>
                  </a:lnTo>
                  <a:lnTo>
                    <a:pt x="371" y="418"/>
                  </a:lnTo>
                  <a:lnTo>
                    <a:pt x="383" y="404"/>
                  </a:lnTo>
                  <a:lnTo>
                    <a:pt x="393" y="389"/>
                  </a:lnTo>
                  <a:lnTo>
                    <a:pt x="402" y="372"/>
                  </a:lnTo>
                  <a:lnTo>
                    <a:pt x="408" y="353"/>
                  </a:lnTo>
                  <a:lnTo>
                    <a:pt x="413" y="334"/>
                  </a:lnTo>
                  <a:lnTo>
                    <a:pt x="417" y="312"/>
                  </a:lnTo>
                  <a:lnTo>
                    <a:pt x="420" y="290"/>
                  </a:lnTo>
                  <a:lnTo>
                    <a:pt x="421" y="266"/>
                  </a:lnTo>
                  <a:lnTo>
                    <a:pt x="421" y="266"/>
                  </a:lnTo>
                  <a:lnTo>
                    <a:pt x="420" y="235"/>
                  </a:lnTo>
                  <a:lnTo>
                    <a:pt x="416" y="207"/>
                  </a:lnTo>
                  <a:lnTo>
                    <a:pt x="410" y="180"/>
                  </a:lnTo>
                  <a:lnTo>
                    <a:pt x="404" y="169"/>
                  </a:lnTo>
                  <a:lnTo>
                    <a:pt x="399" y="156"/>
                  </a:lnTo>
                  <a:lnTo>
                    <a:pt x="399" y="156"/>
                  </a:lnTo>
                  <a:lnTo>
                    <a:pt x="394" y="146"/>
                  </a:lnTo>
                  <a:lnTo>
                    <a:pt x="388" y="134"/>
                  </a:lnTo>
                  <a:lnTo>
                    <a:pt x="381" y="124"/>
                  </a:lnTo>
                  <a:lnTo>
                    <a:pt x="374" y="115"/>
                  </a:lnTo>
                  <a:lnTo>
                    <a:pt x="366" y="106"/>
                  </a:lnTo>
                  <a:lnTo>
                    <a:pt x="357" y="98"/>
                  </a:lnTo>
                  <a:lnTo>
                    <a:pt x="348" y="90"/>
                  </a:lnTo>
                  <a:lnTo>
                    <a:pt x="338" y="84"/>
                  </a:lnTo>
                  <a:lnTo>
                    <a:pt x="338" y="84"/>
                  </a:lnTo>
                  <a:lnTo>
                    <a:pt x="328" y="78"/>
                  </a:lnTo>
                  <a:lnTo>
                    <a:pt x="316" y="73"/>
                  </a:lnTo>
                  <a:lnTo>
                    <a:pt x="306" y="69"/>
                  </a:lnTo>
                  <a:lnTo>
                    <a:pt x="294" y="65"/>
                  </a:lnTo>
                  <a:lnTo>
                    <a:pt x="283" y="62"/>
                  </a:lnTo>
                  <a:lnTo>
                    <a:pt x="271" y="60"/>
                  </a:lnTo>
                  <a:lnTo>
                    <a:pt x="259" y="58"/>
                  </a:lnTo>
                  <a:lnTo>
                    <a:pt x="246" y="58"/>
                  </a:lnTo>
                  <a:lnTo>
                    <a:pt x="246" y="58"/>
                  </a:lnTo>
                  <a:lnTo>
                    <a:pt x="229" y="58"/>
                  </a:lnTo>
                  <a:lnTo>
                    <a:pt x="211" y="61"/>
                  </a:lnTo>
                  <a:lnTo>
                    <a:pt x="195" y="65"/>
                  </a:lnTo>
                  <a:lnTo>
                    <a:pt x="179" y="70"/>
                  </a:lnTo>
                  <a:lnTo>
                    <a:pt x="164" y="78"/>
                  </a:lnTo>
                  <a:lnTo>
                    <a:pt x="150" y="85"/>
                  </a:lnTo>
                  <a:lnTo>
                    <a:pt x="136" y="96"/>
                  </a:lnTo>
                  <a:lnTo>
                    <a:pt x="122" y="107"/>
                  </a:lnTo>
                  <a:lnTo>
                    <a:pt x="122" y="107"/>
                  </a:lnTo>
                  <a:lnTo>
                    <a:pt x="110" y="121"/>
                  </a:lnTo>
                  <a:lnTo>
                    <a:pt x="100" y="137"/>
                  </a:lnTo>
                  <a:lnTo>
                    <a:pt x="91" y="155"/>
                  </a:lnTo>
                  <a:lnTo>
                    <a:pt x="83" y="174"/>
                  </a:lnTo>
                  <a:lnTo>
                    <a:pt x="78" y="195"/>
                  </a:lnTo>
                  <a:lnTo>
                    <a:pt x="73" y="220"/>
                  </a:lnTo>
                  <a:lnTo>
                    <a:pt x="71" y="245"/>
                  </a:lnTo>
                  <a:lnTo>
                    <a:pt x="71" y="274"/>
                  </a:lnTo>
                  <a:lnTo>
                    <a:pt x="71" y="2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" name="Freeform 605"/>
            <p:cNvSpPr>
              <a:spLocks/>
            </p:cNvSpPr>
            <p:nvPr/>
          </p:nvSpPr>
          <p:spPr bwMode="auto">
            <a:xfrm>
              <a:off x="3702050" y="2416176"/>
              <a:ext cx="273050" cy="407988"/>
            </a:xfrm>
            <a:custGeom>
              <a:avLst/>
              <a:gdLst>
                <a:gd name="T0" fmla="*/ 0 w 346"/>
                <a:gd name="T1" fmla="*/ 513 h 513"/>
                <a:gd name="T2" fmla="*/ 0 w 346"/>
                <a:gd name="T3" fmla="*/ 0 h 513"/>
                <a:gd name="T4" fmla="*/ 346 w 346"/>
                <a:gd name="T5" fmla="*/ 0 h 513"/>
                <a:gd name="T6" fmla="*/ 346 w 346"/>
                <a:gd name="T7" fmla="*/ 60 h 513"/>
                <a:gd name="T8" fmla="*/ 68 w 346"/>
                <a:gd name="T9" fmla="*/ 60 h 513"/>
                <a:gd name="T10" fmla="*/ 68 w 346"/>
                <a:gd name="T11" fmla="*/ 220 h 513"/>
                <a:gd name="T12" fmla="*/ 309 w 346"/>
                <a:gd name="T13" fmla="*/ 220 h 513"/>
                <a:gd name="T14" fmla="*/ 309 w 346"/>
                <a:gd name="T15" fmla="*/ 280 h 513"/>
                <a:gd name="T16" fmla="*/ 68 w 346"/>
                <a:gd name="T17" fmla="*/ 280 h 513"/>
                <a:gd name="T18" fmla="*/ 68 w 346"/>
                <a:gd name="T19" fmla="*/ 513 h 513"/>
                <a:gd name="T20" fmla="*/ 0 w 346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6" h="513">
                  <a:moveTo>
                    <a:pt x="0" y="513"/>
                  </a:moveTo>
                  <a:lnTo>
                    <a:pt x="0" y="0"/>
                  </a:lnTo>
                  <a:lnTo>
                    <a:pt x="346" y="0"/>
                  </a:lnTo>
                  <a:lnTo>
                    <a:pt x="346" y="60"/>
                  </a:lnTo>
                  <a:lnTo>
                    <a:pt x="68" y="60"/>
                  </a:lnTo>
                  <a:lnTo>
                    <a:pt x="68" y="220"/>
                  </a:lnTo>
                  <a:lnTo>
                    <a:pt x="309" y="220"/>
                  </a:lnTo>
                  <a:lnTo>
                    <a:pt x="309" y="280"/>
                  </a:lnTo>
                  <a:lnTo>
                    <a:pt x="68" y="280"/>
                  </a:lnTo>
                  <a:lnTo>
                    <a:pt x="68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" name="Freeform 606"/>
            <p:cNvSpPr>
              <a:spLocks/>
            </p:cNvSpPr>
            <p:nvPr/>
          </p:nvSpPr>
          <p:spPr bwMode="auto">
            <a:xfrm>
              <a:off x="4189413" y="2408238"/>
              <a:ext cx="377825" cy="422275"/>
            </a:xfrm>
            <a:custGeom>
              <a:avLst/>
              <a:gdLst>
                <a:gd name="T0" fmla="*/ 474 w 474"/>
                <a:gd name="T1" fmla="*/ 260 h 531"/>
                <a:gd name="T2" fmla="*/ 448 w 474"/>
                <a:gd name="T3" fmla="*/ 470 h 531"/>
                <a:gd name="T4" fmla="*/ 370 w 474"/>
                <a:gd name="T5" fmla="*/ 511 h 531"/>
                <a:gd name="T6" fmla="*/ 317 w 474"/>
                <a:gd name="T7" fmla="*/ 526 h 531"/>
                <a:gd name="T8" fmla="*/ 262 w 474"/>
                <a:gd name="T9" fmla="*/ 531 h 531"/>
                <a:gd name="T10" fmla="*/ 207 w 474"/>
                <a:gd name="T11" fmla="*/ 526 h 531"/>
                <a:gd name="T12" fmla="*/ 156 w 474"/>
                <a:gd name="T13" fmla="*/ 513 h 531"/>
                <a:gd name="T14" fmla="*/ 125 w 474"/>
                <a:gd name="T15" fmla="*/ 499 h 531"/>
                <a:gd name="T16" fmla="*/ 83 w 474"/>
                <a:gd name="T17" fmla="*/ 470 h 531"/>
                <a:gd name="T18" fmla="*/ 48 w 474"/>
                <a:gd name="T19" fmla="*/ 434 h 531"/>
                <a:gd name="T20" fmla="*/ 32 w 474"/>
                <a:gd name="T21" fmla="*/ 404 h 531"/>
                <a:gd name="T22" fmla="*/ 12 w 474"/>
                <a:gd name="T23" fmla="*/ 357 h 531"/>
                <a:gd name="T24" fmla="*/ 2 w 474"/>
                <a:gd name="T25" fmla="*/ 304 h 531"/>
                <a:gd name="T26" fmla="*/ 0 w 474"/>
                <a:gd name="T27" fmla="*/ 267 h 531"/>
                <a:gd name="T28" fmla="*/ 5 w 474"/>
                <a:gd name="T29" fmla="*/ 213 h 531"/>
                <a:gd name="T30" fmla="*/ 17 w 474"/>
                <a:gd name="T31" fmla="*/ 161 h 531"/>
                <a:gd name="T32" fmla="*/ 32 w 474"/>
                <a:gd name="T33" fmla="*/ 128 h 531"/>
                <a:gd name="T34" fmla="*/ 58 w 474"/>
                <a:gd name="T35" fmla="*/ 84 h 531"/>
                <a:gd name="T36" fmla="*/ 93 w 474"/>
                <a:gd name="T37" fmla="*/ 49 h 531"/>
                <a:gd name="T38" fmla="*/ 121 w 474"/>
                <a:gd name="T39" fmla="*/ 32 h 531"/>
                <a:gd name="T40" fmla="*/ 167 w 474"/>
                <a:gd name="T41" fmla="*/ 12 h 531"/>
                <a:gd name="T42" fmla="*/ 220 w 474"/>
                <a:gd name="T43" fmla="*/ 2 h 531"/>
                <a:gd name="T44" fmla="*/ 257 w 474"/>
                <a:gd name="T45" fmla="*/ 0 h 531"/>
                <a:gd name="T46" fmla="*/ 333 w 474"/>
                <a:gd name="T47" fmla="*/ 10 h 531"/>
                <a:gd name="T48" fmla="*/ 378 w 474"/>
                <a:gd name="T49" fmla="*/ 28 h 531"/>
                <a:gd name="T50" fmla="*/ 427 w 474"/>
                <a:gd name="T51" fmla="*/ 69 h 531"/>
                <a:gd name="T52" fmla="*/ 450 w 474"/>
                <a:gd name="T53" fmla="*/ 106 h 531"/>
                <a:gd name="T54" fmla="*/ 405 w 474"/>
                <a:gd name="T55" fmla="*/ 169 h 531"/>
                <a:gd name="T56" fmla="*/ 392 w 474"/>
                <a:gd name="T57" fmla="*/ 134 h 531"/>
                <a:gd name="T58" fmla="*/ 377 w 474"/>
                <a:gd name="T59" fmla="*/ 107 h 531"/>
                <a:gd name="T60" fmla="*/ 342 w 474"/>
                <a:gd name="T61" fmla="*/ 79 h 531"/>
                <a:gd name="T62" fmla="*/ 310 w 474"/>
                <a:gd name="T63" fmla="*/ 66 h 531"/>
                <a:gd name="T64" fmla="*/ 257 w 474"/>
                <a:gd name="T65" fmla="*/ 58 h 531"/>
                <a:gd name="T66" fmla="*/ 213 w 474"/>
                <a:gd name="T67" fmla="*/ 61 h 531"/>
                <a:gd name="T68" fmla="*/ 176 w 474"/>
                <a:gd name="T69" fmla="*/ 73 h 531"/>
                <a:gd name="T70" fmla="*/ 133 w 474"/>
                <a:gd name="T71" fmla="*/ 98 h 531"/>
                <a:gd name="T72" fmla="*/ 112 w 474"/>
                <a:gd name="T73" fmla="*/ 121 h 531"/>
                <a:gd name="T74" fmla="*/ 89 w 474"/>
                <a:gd name="T75" fmla="*/ 161 h 531"/>
                <a:gd name="T76" fmla="*/ 75 w 474"/>
                <a:gd name="T77" fmla="*/ 210 h 531"/>
                <a:gd name="T78" fmla="*/ 70 w 474"/>
                <a:gd name="T79" fmla="*/ 263 h 531"/>
                <a:gd name="T80" fmla="*/ 72 w 474"/>
                <a:gd name="T81" fmla="*/ 312 h 531"/>
                <a:gd name="T82" fmla="*/ 83 w 474"/>
                <a:gd name="T83" fmla="*/ 354 h 531"/>
                <a:gd name="T84" fmla="*/ 93 w 474"/>
                <a:gd name="T85" fmla="*/ 379 h 531"/>
                <a:gd name="T86" fmla="*/ 113 w 474"/>
                <a:gd name="T87" fmla="*/ 409 h 531"/>
                <a:gd name="T88" fmla="*/ 140 w 474"/>
                <a:gd name="T89" fmla="*/ 435 h 531"/>
                <a:gd name="T90" fmla="*/ 162 w 474"/>
                <a:gd name="T91" fmla="*/ 446 h 531"/>
                <a:gd name="T92" fmla="*/ 232 w 474"/>
                <a:gd name="T93" fmla="*/ 468 h 531"/>
                <a:gd name="T94" fmla="*/ 280 w 474"/>
                <a:gd name="T95" fmla="*/ 468 h 531"/>
                <a:gd name="T96" fmla="*/ 344 w 474"/>
                <a:gd name="T97" fmla="*/ 453 h 531"/>
                <a:gd name="T98" fmla="*/ 381 w 474"/>
                <a:gd name="T99" fmla="*/ 435 h 531"/>
                <a:gd name="T100" fmla="*/ 408 w 474"/>
                <a:gd name="T101" fmla="*/ 321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74" h="531">
                  <a:moveTo>
                    <a:pt x="257" y="321"/>
                  </a:moveTo>
                  <a:lnTo>
                    <a:pt x="257" y="261"/>
                  </a:lnTo>
                  <a:lnTo>
                    <a:pt x="474" y="260"/>
                  </a:lnTo>
                  <a:lnTo>
                    <a:pt x="474" y="450"/>
                  </a:lnTo>
                  <a:lnTo>
                    <a:pt x="474" y="450"/>
                  </a:lnTo>
                  <a:lnTo>
                    <a:pt x="448" y="470"/>
                  </a:lnTo>
                  <a:lnTo>
                    <a:pt x="423" y="486"/>
                  </a:lnTo>
                  <a:lnTo>
                    <a:pt x="397" y="499"/>
                  </a:lnTo>
                  <a:lnTo>
                    <a:pt x="370" y="511"/>
                  </a:lnTo>
                  <a:lnTo>
                    <a:pt x="370" y="511"/>
                  </a:lnTo>
                  <a:lnTo>
                    <a:pt x="344" y="519"/>
                  </a:lnTo>
                  <a:lnTo>
                    <a:pt x="317" y="526"/>
                  </a:lnTo>
                  <a:lnTo>
                    <a:pt x="290" y="530"/>
                  </a:lnTo>
                  <a:lnTo>
                    <a:pt x="262" y="531"/>
                  </a:lnTo>
                  <a:lnTo>
                    <a:pt x="262" y="531"/>
                  </a:lnTo>
                  <a:lnTo>
                    <a:pt x="243" y="530"/>
                  </a:lnTo>
                  <a:lnTo>
                    <a:pt x="225" y="528"/>
                  </a:lnTo>
                  <a:lnTo>
                    <a:pt x="207" y="526"/>
                  </a:lnTo>
                  <a:lnTo>
                    <a:pt x="190" y="523"/>
                  </a:lnTo>
                  <a:lnTo>
                    <a:pt x="172" y="518"/>
                  </a:lnTo>
                  <a:lnTo>
                    <a:pt x="156" y="513"/>
                  </a:lnTo>
                  <a:lnTo>
                    <a:pt x="140" y="505"/>
                  </a:lnTo>
                  <a:lnTo>
                    <a:pt x="125" y="499"/>
                  </a:lnTo>
                  <a:lnTo>
                    <a:pt x="125" y="499"/>
                  </a:lnTo>
                  <a:lnTo>
                    <a:pt x="110" y="490"/>
                  </a:lnTo>
                  <a:lnTo>
                    <a:pt x="95" y="481"/>
                  </a:lnTo>
                  <a:lnTo>
                    <a:pt x="83" y="470"/>
                  </a:lnTo>
                  <a:lnTo>
                    <a:pt x="70" y="459"/>
                  </a:lnTo>
                  <a:lnTo>
                    <a:pt x="58" y="446"/>
                  </a:lnTo>
                  <a:lnTo>
                    <a:pt x="48" y="434"/>
                  </a:lnTo>
                  <a:lnTo>
                    <a:pt x="39" y="420"/>
                  </a:lnTo>
                  <a:lnTo>
                    <a:pt x="32" y="404"/>
                  </a:lnTo>
                  <a:lnTo>
                    <a:pt x="32" y="404"/>
                  </a:lnTo>
                  <a:lnTo>
                    <a:pt x="24" y="389"/>
                  </a:lnTo>
                  <a:lnTo>
                    <a:pt x="17" y="373"/>
                  </a:lnTo>
                  <a:lnTo>
                    <a:pt x="12" y="357"/>
                  </a:lnTo>
                  <a:lnTo>
                    <a:pt x="7" y="340"/>
                  </a:lnTo>
                  <a:lnTo>
                    <a:pt x="5" y="322"/>
                  </a:lnTo>
                  <a:lnTo>
                    <a:pt x="2" y="304"/>
                  </a:lnTo>
                  <a:lnTo>
                    <a:pt x="0" y="286"/>
                  </a:lnTo>
                  <a:lnTo>
                    <a:pt x="0" y="267"/>
                  </a:lnTo>
                  <a:lnTo>
                    <a:pt x="0" y="267"/>
                  </a:lnTo>
                  <a:lnTo>
                    <a:pt x="0" y="249"/>
                  </a:lnTo>
                  <a:lnTo>
                    <a:pt x="2" y="231"/>
                  </a:lnTo>
                  <a:lnTo>
                    <a:pt x="5" y="213"/>
                  </a:lnTo>
                  <a:lnTo>
                    <a:pt x="7" y="195"/>
                  </a:lnTo>
                  <a:lnTo>
                    <a:pt x="12" y="178"/>
                  </a:lnTo>
                  <a:lnTo>
                    <a:pt x="17" y="161"/>
                  </a:lnTo>
                  <a:lnTo>
                    <a:pt x="24" y="144"/>
                  </a:lnTo>
                  <a:lnTo>
                    <a:pt x="32" y="128"/>
                  </a:lnTo>
                  <a:lnTo>
                    <a:pt x="32" y="128"/>
                  </a:lnTo>
                  <a:lnTo>
                    <a:pt x="39" y="112"/>
                  </a:lnTo>
                  <a:lnTo>
                    <a:pt x="48" y="98"/>
                  </a:lnTo>
                  <a:lnTo>
                    <a:pt x="58" y="84"/>
                  </a:lnTo>
                  <a:lnTo>
                    <a:pt x="69" y="71"/>
                  </a:lnTo>
                  <a:lnTo>
                    <a:pt x="81" y="60"/>
                  </a:lnTo>
                  <a:lnTo>
                    <a:pt x="93" y="49"/>
                  </a:lnTo>
                  <a:lnTo>
                    <a:pt x="107" y="39"/>
                  </a:lnTo>
                  <a:lnTo>
                    <a:pt x="121" y="32"/>
                  </a:lnTo>
                  <a:lnTo>
                    <a:pt x="121" y="32"/>
                  </a:lnTo>
                  <a:lnTo>
                    <a:pt x="136" y="24"/>
                  </a:lnTo>
                  <a:lnTo>
                    <a:pt x="152" y="17"/>
                  </a:lnTo>
                  <a:lnTo>
                    <a:pt x="167" y="12"/>
                  </a:lnTo>
                  <a:lnTo>
                    <a:pt x="184" y="7"/>
                  </a:lnTo>
                  <a:lnTo>
                    <a:pt x="202" y="5"/>
                  </a:lnTo>
                  <a:lnTo>
                    <a:pt x="220" y="2"/>
                  </a:lnTo>
                  <a:lnTo>
                    <a:pt x="237" y="1"/>
                  </a:lnTo>
                  <a:lnTo>
                    <a:pt x="257" y="0"/>
                  </a:lnTo>
                  <a:lnTo>
                    <a:pt x="257" y="0"/>
                  </a:lnTo>
                  <a:lnTo>
                    <a:pt x="283" y="1"/>
                  </a:lnTo>
                  <a:lnTo>
                    <a:pt x="309" y="5"/>
                  </a:lnTo>
                  <a:lnTo>
                    <a:pt x="333" y="10"/>
                  </a:lnTo>
                  <a:lnTo>
                    <a:pt x="356" y="17"/>
                  </a:lnTo>
                  <a:lnTo>
                    <a:pt x="356" y="17"/>
                  </a:lnTo>
                  <a:lnTo>
                    <a:pt x="378" y="28"/>
                  </a:lnTo>
                  <a:lnTo>
                    <a:pt x="397" y="39"/>
                  </a:lnTo>
                  <a:lnTo>
                    <a:pt x="414" y="53"/>
                  </a:lnTo>
                  <a:lnTo>
                    <a:pt x="427" y="69"/>
                  </a:lnTo>
                  <a:lnTo>
                    <a:pt x="427" y="69"/>
                  </a:lnTo>
                  <a:lnTo>
                    <a:pt x="440" y="85"/>
                  </a:lnTo>
                  <a:lnTo>
                    <a:pt x="450" y="106"/>
                  </a:lnTo>
                  <a:lnTo>
                    <a:pt x="459" y="128"/>
                  </a:lnTo>
                  <a:lnTo>
                    <a:pt x="466" y="152"/>
                  </a:lnTo>
                  <a:lnTo>
                    <a:pt x="405" y="169"/>
                  </a:lnTo>
                  <a:lnTo>
                    <a:pt x="405" y="169"/>
                  </a:lnTo>
                  <a:lnTo>
                    <a:pt x="399" y="151"/>
                  </a:lnTo>
                  <a:lnTo>
                    <a:pt x="392" y="134"/>
                  </a:lnTo>
                  <a:lnTo>
                    <a:pt x="385" y="120"/>
                  </a:lnTo>
                  <a:lnTo>
                    <a:pt x="377" y="107"/>
                  </a:lnTo>
                  <a:lnTo>
                    <a:pt x="377" y="107"/>
                  </a:lnTo>
                  <a:lnTo>
                    <a:pt x="367" y="97"/>
                  </a:lnTo>
                  <a:lnTo>
                    <a:pt x="355" y="88"/>
                  </a:lnTo>
                  <a:lnTo>
                    <a:pt x="342" y="79"/>
                  </a:lnTo>
                  <a:lnTo>
                    <a:pt x="327" y="71"/>
                  </a:lnTo>
                  <a:lnTo>
                    <a:pt x="327" y="71"/>
                  </a:lnTo>
                  <a:lnTo>
                    <a:pt x="310" y="66"/>
                  </a:lnTo>
                  <a:lnTo>
                    <a:pt x="294" y="61"/>
                  </a:lnTo>
                  <a:lnTo>
                    <a:pt x="276" y="58"/>
                  </a:lnTo>
                  <a:lnTo>
                    <a:pt x="257" y="58"/>
                  </a:lnTo>
                  <a:lnTo>
                    <a:pt x="257" y="58"/>
                  </a:lnTo>
                  <a:lnTo>
                    <a:pt x="234" y="58"/>
                  </a:lnTo>
                  <a:lnTo>
                    <a:pt x="213" y="61"/>
                  </a:lnTo>
                  <a:lnTo>
                    <a:pt x="194" y="66"/>
                  </a:lnTo>
                  <a:lnTo>
                    <a:pt x="176" y="73"/>
                  </a:lnTo>
                  <a:lnTo>
                    <a:pt x="176" y="73"/>
                  </a:lnTo>
                  <a:lnTo>
                    <a:pt x="161" y="80"/>
                  </a:lnTo>
                  <a:lnTo>
                    <a:pt x="145" y="89"/>
                  </a:lnTo>
                  <a:lnTo>
                    <a:pt x="133" y="98"/>
                  </a:lnTo>
                  <a:lnTo>
                    <a:pt x="121" y="110"/>
                  </a:lnTo>
                  <a:lnTo>
                    <a:pt x="121" y="110"/>
                  </a:lnTo>
                  <a:lnTo>
                    <a:pt x="112" y="121"/>
                  </a:lnTo>
                  <a:lnTo>
                    <a:pt x="103" y="134"/>
                  </a:lnTo>
                  <a:lnTo>
                    <a:pt x="95" y="147"/>
                  </a:lnTo>
                  <a:lnTo>
                    <a:pt x="89" y="161"/>
                  </a:lnTo>
                  <a:lnTo>
                    <a:pt x="89" y="161"/>
                  </a:lnTo>
                  <a:lnTo>
                    <a:pt x="80" y="185"/>
                  </a:lnTo>
                  <a:lnTo>
                    <a:pt x="75" y="210"/>
                  </a:lnTo>
                  <a:lnTo>
                    <a:pt x="71" y="236"/>
                  </a:lnTo>
                  <a:lnTo>
                    <a:pt x="70" y="263"/>
                  </a:lnTo>
                  <a:lnTo>
                    <a:pt x="70" y="263"/>
                  </a:lnTo>
                  <a:lnTo>
                    <a:pt x="70" y="280"/>
                  </a:lnTo>
                  <a:lnTo>
                    <a:pt x="71" y="297"/>
                  </a:lnTo>
                  <a:lnTo>
                    <a:pt x="72" y="312"/>
                  </a:lnTo>
                  <a:lnTo>
                    <a:pt x="75" y="326"/>
                  </a:lnTo>
                  <a:lnTo>
                    <a:pt x="79" y="340"/>
                  </a:lnTo>
                  <a:lnTo>
                    <a:pt x="83" y="354"/>
                  </a:lnTo>
                  <a:lnTo>
                    <a:pt x="88" y="367"/>
                  </a:lnTo>
                  <a:lnTo>
                    <a:pt x="93" y="379"/>
                  </a:lnTo>
                  <a:lnTo>
                    <a:pt x="93" y="379"/>
                  </a:lnTo>
                  <a:lnTo>
                    <a:pt x="99" y="390"/>
                  </a:lnTo>
                  <a:lnTo>
                    <a:pt x="106" y="400"/>
                  </a:lnTo>
                  <a:lnTo>
                    <a:pt x="113" y="409"/>
                  </a:lnTo>
                  <a:lnTo>
                    <a:pt x="122" y="418"/>
                  </a:lnTo>
                  <a:lnTo>
                    <a:pt x="131" y="427"/>
                  </a:lnTo>
                  <a:lnTo>
                    <a:pt x="140" y="435"/>
                  </a:lnTo>
                  <a:lnTo>
                    <a:pt x="150" y="441"/>
                  </a:lnTo>
                  <a:lnTo>
                    <a:pt x="162" y="446"/>
                  </a:lnTo>
                  <a:lnTo>
                    <a:pt x="162" y="446"/>
                  </a:lnTo>
                  <a:lnTo>
                    <a:pt x="185" y="457"/>
                  </a:lnTo>
                  <a:lnTo>
                    <a:pt x="208" y="464"/>
                  </a:lnTo>
                  <a:lnTo>
                    <a:pt x="232" y="468"/>
                  </a:lnTo>
                  <a:lnTo>
                    <a:pt x="258" y="470"/>
                  </a:lnTo>
                  <a:lnTo>
                    <a:pt x="258" y="470"/>
                  </a:lnTo>
                  <a:lnTo>
                    <a:pt x="280" y="468"/>
                  </a:lnTo>
                  <a:lnTo>
                    <a:pt x="301" y="466"/>
                  </a:lnTo>
                  <a:lnTo>
                    <a:pt x="323" y="461"/>
                  </a:lnTo>
                  <a:lnTo>
                    <a:pt x="344" y="453"/>
                  </a:lnTo>
                  <a:lnTo>
                    <a:pt x="344" y="453"/>
                  </a:lnTo>
                  <a:lnTo>
                    <a:pt x="364" y="444"/>
                  </a:lnTo>
                  <a:lnTo>
                    <a:pt x="381" y="435"/>
                  </a:lnTo>
                  <a:lnTo>
                    <a:pt x="395" y="426"/>
                  </a:lnTo>
                  <a:lnTo>
                    <a:pt x="408" y="416"/>
                  </a:lnTo>
                  <a:lnTo>
                    <a:pt x="408" y="321"/>
                  </a:lnTo>
                  <a:lnTo>
                    <a:pt x="257" y="3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" name="Freeform 607"/>
            <p:cNvSpPr>
              <a:spLocks noEditPoints="1"/>
            </p:cNvSpPr>
            <p:nvPr/>
          </p:nvSpPr>
          <p:spPr bwMode="auto">
            <a:xfrm>
              <a:off x="4640263" y="2416176"/>
              <a:ext cx="357188" cy="407988"/>
            </a:xfrm>
            <a:custGeom>
              <a:avLst/>
              <a:gdLst>
                <a:gd name="T0" fmla="*/ 0 w 452"/>
                <a:gd name="T1" fmla="*/ 0 h 513"/>
                <a:gd name="T2" fmla="*/ 226 w 452"/>
                <a:gd name="T3" fmla="*/ 0 h 513"/>
                <a:gd name="T4" fmla="*/ 287 w 452"/>
                <a:gd name="T5" fmla="*/ 3 h 513"/>
                <a:gd name="T6" fmla="*/ 331 w 452"/>
                <a:gd name="T7" fmla="*/ 14 h 513"/>
                <a:gd name="T8" fmla="*/ 340 w 452"/>
                <a:gd name="T9" fmla="*/ 17 h 513"/>
                <a:gd name="T10" fmla="*/ 356 w 452"/>
                <a:gd name="T11" fmla="*/ 26 h 513"/>
                <a:gd name="T12" fmla="*/ 370 w 452"/>
                <a:gd name="T13" fmla="*/ 39 h 513"/>
                <a:gd name="T14" fmla="*/ 388 w 452"/>
                <a:gd name="T15" fmla="*/ 62 h 513"/>
                <a:gd name="T16" fmla="*/ 398 w 452"/>
                <a:gd name="T17" fmla="*/ 80 h 513"/>
                <a:gd name="T18" fmla="*/ 408 w 452"/>
                <a:gd name="T19" fmla="*/ 119 h 513"/>
                <a:gd name="T20" fmla="*/ 409 w 452"/>
                <a:gd name="T21" fmla="*/ 140 h 513"/>
                <a:gd name="T22" fmla="*/ 407 w 452"/>
                <a:gd name="T23" fmla="*/ 166 h 513"/>
                <a:gd name="T24" fmla="*/ 400 w 452"/>
                <a:gd name="T25" fmla="*/ 190 h 513"/>
                <a:gd name="T26" fmla="*/ 389 w 452"/>
                <a:gd name="T27" fmla="*/ 212 h 513"/>
                <a:gd name="T28" fmla="*/ 374 w 452"/>
                <a:gd name="T29" fmla="*/ 231 h 513"/>
                <a:gd name="T30" fmla="*/ 365 w 452"/>
                <a:gd name="T31" fmla="*/ 240 h 513"/>
                <a:gd name="T32" fmla="*/ 342 w 452"/>
                <a:gd name="T33" fmla="*/ 256 h 513"/>
                <a:gd name="T34" fmla="*/ 315 w 452"/>
                <a:gd name="T35" fmla="*/ 268 h 513"/>
                <a:gd name="T36" fmla="*/ 283 w 452"/>
                <a:gd name="T37" fmla="*/ 276 h 513"/>
                <a:gd name="T38" fmla="*/ 265 w 452"/>
                <a:gd name="T39" fmla="*/ 280 h 513"/>
                <a:gd name="T40" fmla="*/ 298 w 452"/>
                <a:gd name="T41" fmla="*/ 299 h 513"/>
                <a:gd name="T42" fmla="*/ 306 w 452"/>
                <a:gd name="T43" fmla="*/ 306 h 513"/>
                <a:gd name="T44" fmla="*/ 335 w 452"/>
                <a:gd name="T45" fmla="*/ 336 h 513"/>
                <a:gd name="T46" fmla="*/ 362 w 452"/>
                <a:gd name="T47" fmla="*/ 373 h 513"/>
                <a:gd name="T48" fmla="*/ 366 w 452"/>
                <a:gd name="T49" fmla="*/ 513 h 513"/>
                <a:gd name="T50" fmla="*/ 298 w 452"/>
                <a:gd name="T51" fmla="*/ 407 h 513"/>
                <a:gd name="T52" fmla="*/ 249 w 452"/>
                <a:gd name="T53" fmla="*/ 335 h 513"/>
                <a:gd name="T54" fmla="*/ 239 w 452"/>
                <a:gd name="T55" fmla="*/ 325 h 513"/>
                <a:gd name="T56" fmla="*/ 223 w 452"/>
                <a:gd name="T57" fmla="*/ 307 h 513"/>
                <a:gd name="T58" fmla="*/ 215 w 452"/>
                <a:gd name="T59" fmla="*/ 302 h 513"/>
                <a:gd name="T60" fmla="*/ 184 w 452"/>
                <a:gd name="T61" fmla="*/ 288 h 513"/>
                <a:gd name="T62" fmla="*/ 169 w 452"/>
                <a:gd name="T63" fmla="*/ 285 h 513"/>
                <a:gd name="T64" fmla="*/ 68 w 452"/>
                <a:gd name="T65" fmla="*/ 285 h 513"/>
                <a:gd name="T66" fmla="*/ 0 w 452"/>
                <a:gd name="T67" fmla="*/ 513 h 513"/>
                <a:gd name="T68" fmla="*/ 214 w 452"/>
                <a:gd name="T69" fmla="*/ 226 h 513"/>
                <a:gd name="T70" fmla="*/ 235 w 452"/>
                <a:gd name="T71" fmla="*/ 226 h 513"/>
                <a:gd name="T72" fmla="*/ 271 w 452"/>
                <a:gd name="T73" fmla="*/ 221 h 513"/>
                <a:gd name="T74" fmla="*/ 285 w 452"/>
                <a:gd name="T75" fmla="*/ 217 h 513"/>
                <a:gd name="T76" fmla="*/ 310 w 452"/>
                <a:gd name="T77" fmla="*/ 204 h 513"/>
                <a:gd name="T78" fmla="*/ 326 w 452"/>
                <a:gd name="T79" fmla="*/ 185 h 513"/>
                <a:gd name="T80" fmla="*/ 331 w 452"/>
                <a:gd name="T81" fmla="*/ 175 h 513"/>
                <a:gd name="T82" fmla="*/ 339 w 452"/>
                <a:gd name="T83" fmla="*/ 152 h 513"/>
                <a:gd name="T84" fmla="*/ 339 w 452"/>
                <a:gd name="T85" fmla="*/ 140 h 513"/>
                <a:gd name="T86" fmla="*/ 338 w 452"/>
                <a:gd name="T87" fmla="*/ 122 h 513"/>
                <a:gd name="T88" fmla="*/ 333 w 452"/>
                <a:gd name="T89" fmla="*/ 107 h 513"/>
                <a:gd name="T90" fmla="*/ 325 w 452"/>
                <a:gd name="T91" fmla="*/ 93 h 513"/>
                <a:gd name="T92" fmla="*/ 313 w 452"/>
                <a:gd name="T93" fmla="*/ 80 h 513"/>
                <a:gd name="T94" fmla="*/ 306 w 452"/>
                <a:gd name="T95" fmla="*/ 74 h 513"/>
                <a:gd name="T96" fmla="*/ 289 w 452"/>
                <a:gd name="T97" fmla="*/ 66 h 513"/>
                <a:gd name="T98" fmla="*/ 269 w 452"/>
                <a:gd name="T99" fmla="*/ 60 h 513"/>
                <a:gd name="T100" fmla="*/ 243 w 452"/>
                <a:gd name="T101" fmla="*/ 57 h 513"/>
                <a:gd name="T102" fmla="*/ 68 w 452"/>
                <a:gd name="T103" fmla="*/ 56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52" h="513">
                  <a:moveTo>
                    <a:pt x="0" y="513"/>
                  </a:moveTo>
                  <a:lnTo>
                    <a:pt x="0" y="0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58" y="1"/>
                  </a:lnTo>
                  <a:lnTo>
                    <a:pt x="287" y="3"/>
                  </a:lnTo>
                  <a:lnTo>
                    <a:pt x="311" y="7"/>
                  </a:lnTo>
                  <a:lnTo>
                    <a:pt x="331" y="14"/>
                  </a:lnTo>
                  <a:lnTo>
                    <a:pt x="331" y="14"/>
                  </a:lnTo>
                  <a:lnTo>
                    <a:pt x="340" y="17"/>
                  </a:lnTo>
                  <a:lnTo>
                    <a:pt x="348" y="21"/>
                  </a:lnTo>
                  <a:lnTo>
                    <a:pt x="356" y="26"/>
                  </a:lnTo>
                  <a:lnTo>
                    <a:pt x="363" y="33"/>
                  </a:lnTo>
                  <a:lnTo>
                    <a:pt x="370" y="39"/>
                  </a:lnTo>
                  <a:lnTo>
                    <a:pt x="376" y="46"/>
                  </a:lnTo>
                  <a:lnTo>
                    <a:pt x="388" y="62"/>
                  </a:lnTo>
                  <a:lnTo>
                    <a:pt x="388" y="62"/>
                  </a:lnTo>
                  <a:lnTo>
                    <a:pt x="398" y="80"/>
                  </a:lnTo>
                  <a:lnTo>
                    <a:pt x="404" y="99"/>
                  </a:lnTo>
                  <a:lnTo>
                    <a:pt x="408" y="119"/>
                  </a:lnTo>
                  <a:lnTo>
                    <a:pt x="409" y="140"/>
                  </a:lnTo>
                  <a:lnTo>
                    <a:pt x="409" y="140"/>
                  </a:lnTo>
                  <a:lnTo>
                    <a:pt x="409" y="153"/>
                  </a:lnTo>
                  <a:lnTo>
                    <a:pt x="407" y="166"/>
                  </a:lnTo>
                  <a:lnTo>
                    <a:pt x="404" y="179"/>
                  </a:lnTo>
                  <a:lnTo>
                    <a:pt x="400" y="190"/>
                  </a:lnTo>
                  <a:lnTo>
                    <a:pt x="395" y="202"/>
                  </a:lnTo>
                  <a:lnTo>
                    <a:pt x="389" y="212"/>
                  </a:lnTo>
                  <a:lnTo>
                    <a:pt x="382" y="222"/>
                  </a:lnTo>
                  <a:lnTo>
                    <a:pt x="374" y="231"/>
                  </a:lnTo>
                  <a:lnTo>
                    <a:pt x="374" y="231"/>
                  </a:lnTo>
                  <a:lnTo>
                    <a:pt x="365" y="240"/>
                  </a:lnTo>
                  <a:lnTo>
                    <a:pt x="354" y="249"/>
                  </a:lnTo>
                  <a:lnTo>
                    <a:pt x="342" y="256"/>
                  </a:lnTo>
                  <a:lnTo>
                    <a:pt x="329" y="262"/>
                  </a:lnTo>
                  <a:lnTo>
                    <a:pt x="315" y="268"/>
                  </a:lnTo>
                  <a:lnTo>
                    <a:pt x="299" y="272"/>
                  </a:lnTo>
                  <a:lnTo>
                    <a:pt x="283" y="276"/>
                  </a:lnTo>
                  <a:lnTo>
                    <a:pt x="265" y="280"/>
                  </a:lnTo>
                  <a:lnTo>
                    <a:pt x="265" y="280"/>
                  </a:lnTo>
                  <a:lnTo>
                    <a:pt x="289" y="293"/>
                  </a:lnTo>
                  <a:lnTo>
                    <a:pt x="298" y="299"/>
                  </a:lnTo>
                  <a:lnTo>
                    <a:pt x="306" y="306"/>
                  </a:lnTo>
                  <a:lnTo>
                    <a:pt x="306" y="306"/>
                  </a:lnTo>
                  <a:lnTo>
                    <a:pt x="321" y="320"/>
                  </a:lnTo>
                  <a:lnTo>
                    <a:pt x="335" y="336"/>
                  </a:lnTo>
                  <a:lnTo>
                    <a:pt x="349" y="354"/>
                  </a:lnTo>
                  <a:lnTo>
                    <a:pt x="362" y="373"/>
                  </a:lnTo>
                  <a:lnTo>
                    <a:pt x="452" y="513"/>
                  </a:lnTo>
                  <a:lnTo>
                    <a:pt x="366" y="513"/>
                  </a:lnTo>
                  <a:lnTo>
                    <a:pt x="298" y="407"/>
                  </a:lnTo>
                  <a:lnTo>
                    <a:pt x="298" y="407"/>
                  </a:lnTo>
                  <a:lnTo>
                    <a:pt x="271" y="366"/>
                  </a:lnTo>
                  <a:lnTo>
                    <a:pt x="249" y="335"/>
                  </a:lnTo>
                  <a:lnTo>
                    <a:pt x="249" y="335"/>
                  </a:lnTo>
                  <a:lnTo>
                    <a:pt x="239" y="325"/>
                  </a:lnTo>
                  <a:lnTo>
                    <a:pt x="232" y="315"/>
                  </a:lnTo>
                  <a:lnTo>
                    <a:pt x="223" y="307"/>
                  </a:lnTo>
                  <a:lnTo>
                    <a:pt x="215" y="302"/>
                  </a:lnTo>
                  <a:lnTo>
                    <a:pt x="215" y="302"/>
                  </a:lnTo>
                  <a:lnTo>
                    <a:pt x="200" y="293"/>
                  </a:lnTo>
                  <a:lnTo>
                    <a:pt x="184" y="288"/>
                  </a:lnTo>
                  <a:lnTo>
                    <a:pt x="184" y="288"/>
                  </a:lnTo>
                  <a:lnTo>
                    <a:pt x="169" y="285"/>
                  </a:lnTo>
                  <a:lnTo>
                    <a:pt x="146" y="285"/>
                  </a:lnTo>
                  <a:lnTo>
                    <a:pt x="68" y="285"/>
                  </a:lnTo>
                  <a:lnTo>
                    <a:pt x="68" y="513"/>
                  </a:lnTo>
                  <a:lnTo>
                    <a:pt x="0" y="513"/>
                  </a:lnTo>
                  <a:close/>
                  <a:moveTo>
                    <a:pt x="68" y="226"/>
                  </a:moveTo>
                  <a:lnTo>
                    <a:pt x="214" y="226"/>
                  </a:lnTo>
                  <a:lnTo>
                    <a:pt x="214" y="226"/>
                  </a:lnTo>
                  <a:lnTo>
                    <a:pt x="235" y="226"/>
                  </a:lnTo>
                  <a:lnTo>
                    <a:pt x="255" y="224"/>
                  </a:lnTo>
                  <a:lnTo>
                    <a:pt x="271" y="221"/>
                  </a:lnTo>
                  <a:lnTo>
                    <a:pt x="285" y="217"/>
                  </a:lnTo>
                  <a:lnTo>
                    <a:pt x="285" y="217"/>
                  </a:lnTo>
                  <a:lnTo>
                    <a:pt x="298" y="211"/>
                  </a:lnTo>
                  <a:lnTo>
                    <a:pt x="310" y="204"/>
                  </a:lnTo>
                  <a:lnTo>
                    <a:pt x="319" y="195"/>
                  </a:lnTo>
                  <a:lnTo>
                    <a:pt x="326" y="185"/>
                  </a:lnTo>
                  <a:lnTo>
                    <a:pt x="326" y="185"/>
                  </a:lnTo>
                  <a:lnTo>
                    <a:pt x="331" y="175"/>
                  </a:lnTo>
                  <a:lnTo>
                    <a:pt x="336" y="163"/>
                  </a:lnTo>
                  <a:lnTo>
                    <a:pt x="339" y="152"/>
                  </a:lnTo>
                  <a:lnTo>
                    <a:pt x="339" y="140"/>
                  </a:lnTo>
                  <a:lnTo>
                    <a:pt x="339" y="140"/>
                  </a:lnTo>
                  <a:lnTo>
                    <a:pt x="339" y="131"/>
                  </a:lnTo>
                  <a:lnTo>
                    <a:pt x="338" y="122"/>
                  </a:lnTo>
                  <a:lnTo>
                    <a:pt x="335" y="115"/>
                  </a:lnTo>
                  <a:lnTo>
                    <a:pt x="333" y="107"/>
                  </a:lnTo>
                  <a:lnTo>
                    <a:pt x="329" y="99"/>
                  </a:lnTo>
                  <a:lnTo>
                    <a:pt x="325" y="93"/>
                  </a:lnTo>
                  <a:lnTo>
                    <a:pt x="320" y="87"/>
                  </a:lnTo>
                  <a:lnTo>
                    <a:pt x="313" y="80"/>
                  </a:lnTo>
                  <a:lnTo>
                    <a:pt x="313" y="80"/>
                  </a:lnTo>
                  <a:lnTo>
                    <a:pt x="306" y="74"/>
                  </a:lnTo>
                  <a:lnTo>
                    <a:pt x="298" y="70"/>
                  </a:lnTo>
                  <a:lnTo>
                    <a:pt x="289" y="66"/>
                  </a:lnTo>
                  <a:lnTo>
                    <a:pt x="279" y="62"/>
                  </a:lnTo>
                  <a:lnTo>
                    <a:pt x="269" y="60"/>
                  </a:lnTo>
                  <a:lnTo>
                    <a:pt x="256" y="58"/>
                  </a:lnTo>
                  <a:lnTo>
                    <a:pt x="243" y="57"/>
                  </a:lnTo>
                  <a:lnTo>
                    <a:pt x="229" y="56"/>
                  </a:lnTo>
                  <a:lnTo>
                    <a:pt x="68" y="56"/>
                  </a:lnTo>
                  <a:lnTo>
                    <a:pt x="68" y="2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" name="Freeform 608"/>
            <p:cNvSpPr>
              <a:spLocks noEditPoints="1"/>
            </p:cNvSpPr>
            <p:nvPr/>
          </p:nvSpPr>
          <p:spPr bwMode="auto">
            <a:xfrm>
              <a:off x="5011738" y="2408238"/>
              <a:ext cx="388938" cy="422275"/>
            </a:xfrm>
            <a:custGeom>
              <a:avLst/>
              <a:gdLst>
                <a:gd name="T0" fmla="*/ 1 w 491"/>
                <a:gd name="T1" fmla="*/ 242 h 531"/>
                <a:gd name="T2" fmla="*/ 18 w 491"/>
                <a:gd name="T3" fmla="*/ 158 h 531"/>
                <a:gd name="T4" fmla="*/ 53 w 491"/>
                <a:gd name="T5" fmla="*/ 90 h 531"/>
                <a:gd name="T6" fmla="*/ 87 w 491"/>
                <a:gd name="T7" fmla="*/ 55 h 531"/>
                <a:gd name="T8" fmla="*/ 147 w 491"/>
                <a:gd name="T9" fmla="*/ 17 h 531"/>
                <a:gd name="T10" fmla="*/ 220 w 491"/>
                <a:gd name="T11" fmla="*/ 1 h 531"/>
                <a:gd name="T12" fmla="*/ 264 w 491"/>
                <a:gd name="T13" fmla="*/ 0 h 531"/>
                <a:gd name="T14" fmla="*/ 314 w 491"/>
                <a:gd name="T15" fmla="*/ 9 h 531"/>
                <a:gd name="T16" fmla="*/ 360 w 491"/>
                <a:gd name="T17" fmla="*/ 25 h 531"/>
                <a:gd name="T18" fmla="*/ 388 w 491"/>
                <a:gd name="T19" fmla="*/ 43 h 531"/>
                <a:gd name="T20" fmla="*/ 425 w 491"/>
                <a:gd name="T21" fmla="*/ 74 h 531"/>
                <a:gd name="T22" fmla="*/ 453 w 491"/>
                <a:gd name="T23" fmla="*/ 114 h 531"/>
                <a:gd name="T24" fmla="*/ 468 w 491"/>
                <a:gd name="T25" fmla="*/ 144 h 531"/>
                <a:gd name="T26" fmla="*/ 484 w 491"/>
                <a:gd name="T27" fmla="*/ 193 h 531"/>
                <a:gd name="T28" fmla="*/ 490 w 491"/>
                <a:gd name="T29" fmla="*/ 247 h 531"/>
                <a:gd name="T30" fmla="*/ 490 w 491"/>
                <a:gd name="T31" fmla="*/ 285 h 531"/>
                <a:gd name="T32" fmla="*/ 484 w 491"/>
                <a:gd name="T33" fmla="*/ 340 h 531"/>
                <a:gd name="T34" fmla="*/ 467 w 491"/>
                <a:gd name="T35" fmla="*/ 390 h 531"/>
                <a:gd name="T36" fmla="*/ 452 w 491"/>
                <a:gd name="T37" fmla="*/ 421 h 531"/>
                <a:gd name="T38" fmla="*/ 421 w 491"/>
                <a:gd name="T39" fmla="*/ 461 h 531"/>
                <a:gd name="T40" fmla="*/ 384 w 491"/>
                <a:gd name="T41" fmla="*/ 491 h 531"/>
                <a:gd name="T42" fmla="*/ 356 w 491"/>
                <a:gd name="T43" fmla="*/ 507 h 531"/>
                <a:gd name="T44" fmla="*/ 311 w 491"/>
                <a:gd name="T45" fmla="*/ 523 h 531"/>
                <a:gd name="T46" fmla="*/ 262 w 491"/>
                <a:gd name="T47" fmla="*/ 530 h 531"/>
                <a:gd name="T48" fmla="*/ 228 w 491"/>
                <a:gd name="T49" fmla="*/ 530 h 531"/>
                <a:gd name="T50" fmla="*/ 177 w 491"/>
                <a:gd name="T51" fmla="*/ 522 h 531"/>
                <a:gd name="T52" fmla="*/ 131 w 491"/>
                <a:gd name="T53" fmla="*/ 504 h 531"/>
                <a:gd name="T54" fmla="*/ 102 w 491"/>
                <a:gd name="T55" fmla="*/ 486 h 531"/>
                <a:gd name="T56" fmla="*/ 67 w 491"/>
                <a:gd name="T57" fmla="*/ 454 h 531"/>
                <a:gd name="T58" fmla="*/ 37 w 491"/>
                <a:gd name="T59" fmla="*/ 414 h 531"/>
                <a:gd name="T60" fmla="*/ 23 w 491"/>
                <a:gd name="T61" fmla="*/ 385 h 531"/>
                <a:gd name="T62" fmla="*/ 8 w 491"/>
                <a:gd name="T63" fmla="*/ 338 h 531"/>
                <a:gd name="T64" fmla="*/ 1 w 491"/>
                <a:gd name="T65" fmla="*/ 289 h 531"/>
                <a:gd name="T66" fmla="*/ 71 w 491"/>
                <a:gd name="T67" fmla="*/ 274 h 531"/>
                <a:gd name="T68" fmla="*/ 74 w 491"/>
                <a:gd name="T69" fmla="*/ 317 h 531"/>
                <a:gd name="T70" fmla="*/ 90 w 491"/>
                <a:gd name="T71" fmla="*/ 373 h 531"/>
                <a:gd name="T72" fmla="*/ 120 w 491"/>
                <a:gd name="T73" fmla="*/ 420 h 531"/>
                <a:gd name="T74" fmla="*/ 147 w 491"/>
                <a:gd name="T75" fmla="*/ 443 h 531"/>
                <a:gd name="T76" fmla="*/ 192 w 491"/>
                <a:gd name="T77" fmla="*/ 466 h 531"/>
                <a:gd name="T78" fmla="*/ 246 w 491"/>
                <a:gd name="T79" fmla="*/ 472 h 531"/>
                <a:gd name="T80" fmla="*/ 282 w 491"/>
                <a:gd name="T81" fmla="*/ 470 h 531"/>
                <a:gd name="T82" fmla="*/ 330 w 491"/>
                <a:gd name="T83" fmla="*/ 452 h 531"/>
                <a:gd name="T84" fmla="*/ 371 w 491"/>
                <a:gd name="T85" fmla="*/ 418 h 531"/>
                <a:gd name="T86" fmla="*/ 393 w 491"/>
                <a:gd name="T87" fmla="*/ 389 h 531"/>
                <a:gd name="T88" fmla="*/ 415 w 491"/>
                <a:gd name="T89" fmla="*/ 334 h 531"/>
                <a:gd name="T90" fmla="*/ 421 w 491"/>
                <a:gd name="T91" fmla="*/ 266 h 531"/>
                <a:gd name="T92" fmla="*/ 416 w 491"/>
                <a:gd name="T93" fmla="*/ 207 h 531"/>
                <a:gd name="T94" fmla="*/ 400 w 491"/>
                <a:gd name="T95" fmla="*/ 156 h 531"/>
                <a:gd name="T96" fmla="*/ 388 w 491"/>
                <a:gd name="T97" fmla="*/ 134 h 531"/>
                <a:gd name="T98" fmla="*/ 366 w 491"/>
                <a:gd name="T99" fmla="*/ 106 h 531"/>
                <a:gd name="T100" fmla="*/ 338 w 491"/>
                <a:gd name="T101" fmla="*/ 84 h 531"/>
                <a:gd name="T102" fmla="*/ 317 w 491"/>
                <a:gd name="T103" fmla="*/ 73 h 531"/>
                <a:gd name="T104" fmla="*/ 283 w 491"/>
                <a:gd name="T105" fmla="*/ 62 h 531"/>
                <a:gd name="T106" fmla="*/ 247 w 491"/>
                <a:gd name="T107" fmla="*/ 58 h 531"/>
                <a:gd name="T108" fmla="*/ 211 w 491"/>
                <a:gd name="T109" fmla="*/ 61 h 531"/>
                <a:gd name="T110" fmla="*/ 164 w 491"/>
                <a:gd name="T111" fmla="*/ 78 h 531"/>
                <a:gd name="T112" fmla="*/ 123 w 491"/>
                <a:gd name="T113" fmla="*/ 107 h 531"/>
                <a:gd name="T114" fmla="*/ 100 w 491"/>
                <a:gd name="T115" fmla="*/ 137 h 531"/>
                <a:gd name="T116" fmla="*/ 78 w 491"/>
                <a:gd name="T117" fmla="*/ 195 h 531"/>
                <a:gd name="T118" fmla="*/ 71 w 491"/>
                <a:gd name="T119" fmla="*/ 274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91" h="531">
                  <a:moveTo>
                    <a:pt x="0" y="272"/>
                  </a:moveTo>
                  <a:lnTo>
                    <a:pt x="0" y="272"/>
                  </a:lnTo>
                  <a:lnTo>
                    <a:pt x="1" y="242"/>
                  </a:lnTo>
                  <a:lnTo>
                    <a:pt x="5" y="212"/>
                  </a:lnTo>
                  <a:lnTo>
                    <a:pt x="10" y="184"/>
                  </a:lnTo>
                  <a:lnTo>
                    <a:pt x="18" y="158"/>
                  </a:lnTo>
                  <a:lnTo>
                    <a:pt x="27" y="134"/>
                  </a:lnTo>
                  <a:lnTo>
                    <a:pt x="40" y="111"/>
                  </a:lnTo>
                  <a:lnTo>
                    <a:pt x="53" y="90"/>
                  </a:lnTo>
                  <a:lnTo>
                    <a:pt x="69" y="73"/>
                  </a:lnTo>
                  <a:lnTo>
                    <a:pt x="69" y="73"/>
                  </a:lnTo>
                  <a:lnTo>
                    <a:pt x="87" y="55"/>
                  </a:lnTo>
                  <a:lnTo>
                    <a:pt x="106" y="41"/>
                  </a:lnTo>
                  <a:lnTo>
                    <a:pt x="127" y="28"/>
                  </a:lnTo>
                  <a:lnTo>
                    <a:pt x="147" y="17"/>
                  </a:lnTo>
                  <a:lnTo>
                    <a:pt x="170" y="10"/>
                  </a:lnTo>
                  <a:lnTo>
                    <a:pt x="195" y="5"/>
                  </a:lnTo>
                  <a:lnTo>
                    <a:pt x="220" y="1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64" y="0"/>
                  </a:lnTo>
                  <a:lnTo>
                    <a:pt x="280" y="2"/>
                  </a:lnTo>
                  <a:lnTo>
                    <a:pt x="297" y="5"/>
                  </a:lnTo>
                  <a:lnTo>
                    <a:pt x="314" y="9"/>
                  </a:lnTo>
                  <a:lnTo>
                    <a:pt x="329" y="12"/>
                  </a:lnTo>
                  <a:lnTo>
                    <a:pt x="344" y="19"/>
                  </a:lnTo>
                  <a:lnTo>
                    <a:pt x="360" y="25"/>
                  </a:lnTo>
                  <a:lnTo>
                    <a:pt x="374" y="34"/>
                  </a:lnTo>
                  <a:lnTo>
                    <a:pt x="374" y="34"/>
                  </a:lnTo>
                  <a:lnTo>
                    <a:pt x="388" y="43"/>
                  </a:lnTo>
                  <a:lnTo>
                    <a:pt x="400" y="52"/>
                  </a:lnTo>
                  <a:lnTo>
                    <a:pt x="413" y="62"/>
                  </a:lnTo>
                  <a:lnTo>
                    <a:pt x="425" y="74"/>
                  </a:lnTo>
                  <a:lnTo>
                    <a:pt x="435" y="87"/>
                  </a:lnTo>
                  <a:lnTo>
                    <a:pt x="444" y="99"/>
                  </a:lnTo>
                  <a:lnTo>
                    <a:pt x="453" y="114"/>
                  </a:lnTo>
                  <a:lnTo>
                    <a:pt x="461" y="129"/>
                  </a:lnTo>
                  <a:lnTo>
                    <a:pt x="461" y="129"/>
                  </a:lnTo>
                  <a:lnTo>
                    <a:pt x="468" y="144"/>
                  </a:lnTo>
                  <a:lnTo>
                    <a:pt x="475" y="160"/>
                  </a:lnTo>
                  <a:lnTo>
                    <a:pt x="480" y="176"/>
                  </a:lnTo>
                  <a:lnTo>
                    <a:pt x="484" y="193"/>
                  </a:lnTo>
                  <a:lnTo>
                    <a:pt x="486" y="211"/>
                  </a:lnTo>
                  <a:lnTo>
                    <a:pt x="489" y="229"/>
                  </a:lnTo>
                  <a:lnTo>
                    <a:pt x="490" y="247"/>
                  </a:lnTo>
                  <a:lnTo>
                    <a:pt x="491" y="266"/>
                  </a:lnTo>
                  <a:lnTo>
                    <a:pt x="491" y="266"/>
                  </a:lnTo>
                  <a:lnTo>
                    <a:pt x="490" y="285"/>
                  </a:lnTo>
                  <a:lnTo>
                    <a:pt x="489" y="304"/>
                  </a:lnTo>
                  <a:lnTo>
                    <a:pt x="486" y="322"/>
                  </a:lnTo>
                  <a:lnTo>
                    <a:pt x="484" y="340"/>
                  </a:lnTo>
                  <a:lnTo>
                    <a:pt x="478" y="357"/>
                  </a:lnTo>
                  <a:lnTo>
                    <a:pt x="473" y="373"/>
                  </a:lnTo>
                  <a:lnTo>
                    <a:pt x="467" y="390"/>
                  </a:lnTo>
                  <a:lnTo>
                    <a:pt x="459" y="406"/>
                  </a:lnTo>
                  <a:lnTo>
                    <a:pt x="459" y="406"/>
                  </a:lnTo>
                  <a:lnTo>
                    <a:pt x="452" y="421"/>
                  </a:lnTo>
                  <a:lnTo>
                    <a:pt x="443" y="435"/>
                  </a:lnTo>
                  <a:lnTo>
                    <a:pt x="432" y="448"/>
                  </a:lnTo>
                  <a:lnTo>
                    <a:pt x="421" y="461"/>
                  </a:lnTo>
                  <a:lnTo>
                    <a:pt x="409" y="471"/>
                  </a:lnTo>
                  <a:lnTo>
                    <a:pt x="398" y="481"/>
                  </a:lnTo>
                  <a:lnTo>
                    <a:pt x="384" y="491"/>
                  </a:lnTo>
                  <a:lnTo>
                    <a:pt x="370" y="499"/>
                  </a:lnTo>
                  <a:lnTo>
                    <a:pt x="370" y="499"/>
                  </a:lnTo>
                  <a:lnTo>
                    <a:pt x="356" y="507"/>
                  </a:lnTo>
                  <a:lnTo>
                    <a:pt x="340" y="513"/>
                  </a:lnTo>
                  <a:lnTo>
                    <a:pt x="326" y="518"/>
                  </a:lnTo>
                  <a:lnTo>
                    <a:pt x="311" y="523"/>
                  </a:lnTo>
                  <a:lnTo>
                    <a:pt x="294" y="526"/>
                  </a:lnTo>
                  <a:lnTo>
                    <a:pt x="279" y="528"/>
                  </a:lnTo>
                  <a:lnTo>
                    <a:pt x="262" y="530"/>
                  </a:lnTo>
                  <a:lnTo>
                    <a:pt x="246" y="531"/>
                  </a:lnTo>
                  <a:lnTo>
                    <a:pt x="246" y="531"/>
                  </a:lnTo>
                  <a:lnTo>
                    <a:pt x="228" y="530"/>
                  </a:lnTo>
                  <a:lnTo>
                    <a:pt x="211" y="528"/>
                  </a:lnTo>
                  <a:lnTo>
                    <a:pt x="193" y="526"/>
                  </a:lnTo>
                  <a:lnTo>
                    <a:pt x="177" y="522"/>
                  </a:lnTo>
                  <a:lnTo>
                    <a:pt x="161" y="517"/>
                  </a:lnTo>
                  <a:lnTo>
                    <a:pt x="146" y="511"/>
                  </a:lnTo>
                  <a:lnTo>
                    <a:pt x="131" y="504"/>
                  </a:lnTo>
                  <a:lnTo>
                    <a:pt x="117" y="496"/>
                  </a:lnTo>
                  <a:lnTo>
                    <a:pt x="117" y="496"/>
                  </a:lnTo>
                  <a:lnTo>
                    <a:pt x="102" y="486"/>
                  </a:lnTo>
                  <a:lnTo>
                    <a:pt x="90" y="477"/>
                  </a:lnTo>
                  <a:lnTo>
                    <a:pt x="78" y="466"/>
                  </a:lnTo>
                  <a:lnTo>
                    <a:pt x="67" y="454"/>
                  </a:lnTo>
                  <a:lnTo>
                    <a:pt x="56" y="443"/>
                  </a:lnTo>
                  <a:lnTo>
                    <a:pt x="46" y="429"/>
                  </a:lnTo>
                  <a:lnTo>
                    <a:pt x="37" y="414"/>
                  </a:lnTo>
                  <a:lnTo>
                    <a:pt x="30" y="400"/>
                  </a:lnTo>
                  <a:lnTo>
                    <a:pt x="30" y="400"/>
                  </a:lnTo>
                  <a:lnTo>
                    <a:pt x="23" y="385"/>
                  </a:lnTo>
                  <a:lnTo>
                    <a:pt x="17" y="370"/>
                  </a:lnTo>
                  <a:lnTo>
                    <a:pt x="12" y="354"/>
                  </a:lnTo>
                  <a:lnTo>
                    <a:pt x="8" y="338"/>
                  </a:lnTo>
                  <a:lnTo>
                    <a:pt x="5" y="322"/>
                  </a:lnTo>
                  <a:lnTo>
                    <a:pt x="3" y="306"/>
                  </a:lnTo>
                  <a:lnTo>
                    <a:pt x="1" y="289"/>
                  </a:lnTo>
                  <a:lnTo>
                    <a:pt x="0" y="272"/>
                  </a:lnTo>
                  <a:lnTo>
                    <a:pt x="0" y="272"/>
                  </a:lnTo>
                  <a:close/>
                  <a:moveTo>
                    <a:pt x="71" y="274"/>
                  </a:moveTo>
                  <a:lnTo>
                    <a:pt x="71" y="274"/>
                  </a:lnTo>
                  <a:lnTo>
                    <a:pt x="72" y="295"/>
                  </a:lnTo>
                  <a:lnTo>
                    <a:pt x="74" y="317"/>
                  </a:lnTo>
                  <a:lnTo>
                    <a:pt x="78" y="338"/>
                  </a:lnTo>
                  <a:lnTo>
                    <a:pt x="83" y="356"/>
                  </a:lnTo>
                  <a:lnTo>
                    <a:pt x="90" y="373"/>
                  </a:lnTo>
                  <a:lnTo>
                    <a:pt x="99" y="390"/>
                  </a:lnTo>
                  <a:lnTo>
                    <a:pt x="109" y="406"/>
                  </a:lnTo>
                  <a:lnTo>
                    <a:pt x="120" y="420"/>
                  </a:lnTo>
                  <a:lnTo>
                    <a:pt x="120" y="420"/>
                  </a:lnTo>
                  <a:lnTo>
                    <a:pt x="133" y="432"/>
                  </a:lnTo>
                  <a:lnTo>
                    <a:pt x="147" y="443"/>
                  </a:lnTo>
                  <a:lnTo>
                    <a:pt x="161" y="452"/>
                  </a:lnTo>
                  <a:lnTo>
                    <a:pt x="177" y="459"/>
                  </a:lnTo>
                  <a:lnTo>
                    <a:pt x="192" y="466"/>
                  </a:lnTo>
                  <a:lnTo>
                    <a:pt x="210" y="470"/>
                  </a:lnTo>
                  <a:lnTo>
                    <a:pt x="227" y="472"/>
                  </a:lnTo>
                  <a:lnTo>
                    <a:pt x="246" y="472"/>
                  </a:lnTo>
                  <a:lnTo>
                    <a:pt x="246" y="472"/>
                  </a:lnTo>
                  <a:lnTo>
                    <a:pt x="264" y="472"/>
                  </a:lnTo>
                  <a:lnTo>
                    <a:pt x="282" y="470"/>
                  </a:lnTo>
                  <a:lnTo>
                    <a:pt x="299" y="466"/>
                  </a:lnTo>
                  <a:lnTo>
                    <a:pt x="315" y="459"/>
                  </a:lnTo>
                  <a:lnTo>
                    <a:pt x="330" y="452"/>
                  </a:lnTo>
                  <a:lnTo>
                    <a:pt x="345" y="443"/>
                  </a:lnTo>
                  <a:lnTo>
                    <a:pt x="358" y="431"/>
                  </a:lnTo>
                  <a:lnTo>
                    <a:pt x="371" y="418"/>
                  </a:lnTo>
                  <a:lnTo>
                    <a:pt x="371" y="418"/>
                  </a:lnTo>
                  <a:lnTo>
                    <a:pt x="383" y="404"/>
                  </a:lnTo>
                  <a:lnTo>
                    <a:pt x="393" y="389"/>
                  </a:lnTo>
                  <a:lnTo>
                    <a:pt x="402" y="372"/>
                  </a:lnTo>
                  <a:lnTo>
                    <a:pt x="408" y="353"/>
                  </a:lnTo>
                  <a:lnTo>
                    <a:pt x="415" y="334"/>
                  </a:lnTo>
                  <a:lnTo>
                    <a:pt x="418" y="312"/>
                  </a:lnTo>
                  <a:lnTo>
                    <a:pt x="420" y="290"/>
                  </a:lnTo>
                  <a:lnTo>
                    <a:pt x="421" y="266"/>
                  </a:lnTo>
                  <a:lnTo>
                    <a:pt x="421" y="266"/>
                  </a:lnTo>
                  <a:lnTo>
                    <a:pt x="420" y="235"/>
                  </a:lnTo>
                  <a:lnTo>
                    <a:pt x="416" y="207"/>
                  </a:lnTo>
                  <a:lnTo>
                    <a:pt x="409" y="180"/>
                  </a:lnTo>
                  <a:lnTo>
                    <a:pt x="404" y="169"/>
                  </a:lnTo>
                  <a:lnTo>
                    <a:pt x="400" y="156"/>
                  </a:lnTo>
                  <a:lnTo>
                    <a:pt x="400" y="156"/>
                  </a:lnTo>
                  <a:lnTo>
                    <a:pt x="394" y="146"/>
                  </a:lnTo>
                  <a:lnTo>
                    <a:pt x="388" y="134"/>
                  </a:lnTo>
                  <a:lnTo>
                    <a:pt x="381" y="124"/>
                  </a:lnTo>
                  <a:lnTo>
                    <a:pt x="374" y="115"/>
                  </a:lnTo>
                  <a:lnTo>
                    <a:pt x="366" y="106"/>
                  </a:lnTo>
                  <a:lnTo>
                    <a:pt x="357" y="98"/>
                  </a:lnTo>
                  <a:lnTo>
                    <a:pt x="348" y="90"/>
                  </a:lnTo>
                  <a:lnTo>
                    <a:pt x="338" y="84"/>
                  </a:lnTo>
                  <a:lnTo>
                    <a:pt x="338" y="84"/>
                  </a:lnTo>
                  <a:lnTo>
                    <a:pt x="328" y="78"/>
                  </a:lnTo>
                  <a:lnTo>
                    <a:pt x="317" y="73"/>
                  </a:lnTo>
                  <a:lnTo>
                    <a:pt x="306" y="69"/>
                  </a:lnTo>
                  <a:lnTo>
                    <a:pt x="294" y="65"/>
                  </a:lnTo>
                  <a:lnTo>
                    <a:pt x="283" y="62"/>
                  </a:lnTo>
                  <a:lnTo>
                    <a:pt x="271" y="60"/>
                  </a:lnTo>
                  <a:lnTo>
                    <a:pt x="259" y="58"/>
                  </a:lnTo>
                  <a:lnTo>
                    <a:pt x="247" y="58"/>
                  </a:lnTo>
                  <a:lnTo>
                    <a:pt x="247" y="58"/>
                  </a:lnTo>
                  <a:lnTo>
                    <a:pt x="229" y="58"/>
                  </a:lnTo>
                  <a:lnTo>
                    <a:pt x="211" y="61"/>
                  </a:lnTo>
                  <a:lnTo>
                    <a:pt x="196" y="65"/>
                  </a:lnTo>
                  <a:lnTo>
                    <a:pt x="179" y="70"/>
                  </a:lnTo>
                  <a:lnTo>
                    <a:pt x="164" y="78"/>
                  </a:lnTo>
                  <a:lnTo>
                    <a:pt x="150" y="85"/>
                  </a:lnTo>
                  <a:lnTo>
                    <a:pt x="136" y="96"/>
                  </a:lnTo>
                  <a:lnTo>
                    <a:pt x="123" y="107"/>
                  </a:lnTo>
                  <a:lnTo>
                    <a:pt x="123" y="107"/>
                  </a:lnTo>
                  <a:lnTo>
                    <a:pt x="110" y="121"/>
                  </a:lnTo>
                  <a:lnTo>
                    <a:pt x="100" y="137"/>
                  </a:lnTo>
                  <a:lnTo>
                    <a:pt x="91" y="155"/>
                  </a:lnTo>
                  <a:lnTo>
                    <a:pt x="83" y="174"/>
                  </a:lnTo>
                  <a:lnTo>
                    <a:pt x="78" y="195"/>
                  </a:lnTo>
                  <a:lnTo>
                    <a:pt x="74" y="220"/>
                  </a:lnTo>
                  <a:lnTo>
                    <a:pt x="72" y="245"/>
                  </a:lnTo>
                  <a:lnTo>
                    <a:pt x="71" y="274"/>
                  </a:lnTo>
                  <a:lnTo>
                    <a:pt x="71" y="2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" name="Freeform 609"/>
            <p:cNvSpPr>
              <a:spLocks/>
            </p:cNvSpPr>
            <p:nvPr/>
          </p:nvSpPr>
          <p:spPr bwMode="auto">
            <a:xfrm>
              <a:off x="5459413" y="2416176"/>
              <a:ext cx="320675" cy="414338"/>
            </a:xfrm>
            <a:custGeom>
              <a:avLst/>
              <a:gdLst>
                <a:gd name="T0" fmla="*/ 403 w 403"/>
                <a:gd name="T1" fmla="*/ 0 h 522"/>
                <a:gd name="T2" fmla="*/ 403 w 403"/>
                <a:gd name="T3" fmla="*/ 297 h 522"/>
                <a:gd name="T4" fmla="*/ 398 w 403"/>
                <a:gd name="T5" fmla="*/ 366 h 522"/>
                <a:gd name="T6" fmla="*/ 389 w 403"/>
                <a:gd name="T7" fmla="*/ 407 h 522"/>
                <a:gd name="T8" fmla="*/ 385 w 403"/>
                <a:gd name="T9" fmla="*/ 420 h 522"/>
                <a:gd name="T10" fmla="*/ 375 w 403"/>
                <a:gd name="T11" fmla="*/ 441 h 522"/>
                <a:gd name="T12" fmla="*/ 361 w 403"/>
                <a:gd name="T13" fmla="*/ 461 h 522"/>
                <a:gd name="T14" fmla="*/ 343 w 403"/>
                <a:gd name="T15" fmla="*/ 478 h 522"/>
                <a:gd name="T16" fmla="*/ 323 w 403"/>
                <a:gd name="T17" fmla="*/ 494 h 522"/>
                <a:gd name="T18" fmla="*/ 311 w 403"/>
                <a:gd name="T19" fmla="*/ 500 h 522"/>
                <a:gd name="T20" fmla="*/ 284 w 403"/>
                <a:gd name="T21" fmla="*/ 510 h 522"/>
                <a:gd name="T22" fmla="*/ 255 w 403"/>
                <a:gd name="T23" fmla="*/ 518 h 522"/>
                <a:gd name="T24" fmla="*/ 220 w 403"/>
                <a:gd name="T25" fmla="*/ 522 h 522"/>
                <a:gd name="T26" fmla="*/ 202 w 403"/>
                <a:gd name="T27" fmla="*/ 522 h 522"/>
                <a:gd name="T28" fmla="*/ 168 w 403"/>
                <a:gd name="T29" fmla="*/ 521 h 522"/>
                <a:gd name="T30" fmla="*/ 137 w 403"/>
                <a:gd name="T31" fmla="*/ 516 h 522"/>
                <a:gd name="T32" fmla="*/ 109 w 403"/>
                <a:gd name="T33" fmla="*/ 508 h 522"/>
                <a:gd name="T34" fmla="*/ 85 w 403"/>
                <a:gd name="T35" fmla="*/ 496 h 522"/>
                <a:gd name="T36" fmla="*/ 73 w 403"/>
                <a:gd name="T37" fmla="*/ 490 h 522"/>
                <a:gd name="T38" fmla="*/ 54 w 403"/>
                <a:gd name="T39" fmla="*/ 475 h 522"/>
                <a:gd name="T40" fmla="*/ 38 w 403"/>
                <a:gd name="T41" fmla="*/ 457 h 522"/>
                <a:gd name="T42" fmla="*/ 25 w 403"/>
                <a:gd name="T43" fmla="*/ 436 h 522"/>
                <a:gd name="T44" fmla="*/ 20 w 403"/>
                <a:gd name="T45" fmla="*/ 425 h 522"/>
                <a:gd name="T46" fmla="*/ 11 w 403"/>
                <a:gd name="T47" fmla="*/ 399 h 522"/>
                <a:gd name="T48" fmla="*/ 4 w 403"/>
                <a:gd name="T49" fmla="*/ 370 h 522"/>
                <a:gd name="T50" fmla="*/ 0 w 403"/>
                <a:gd name="T51" fmla="*/ 297 h 522"/>
                <a:gd name="T52" fmla="*/ 68 w 403"/>
                <a:gd name="T53" fmla="*/ 0 h 522"/>
                <a:gd name="T54" fmla="*/ 68 w 403"/>
                <a:gd name="T55" fmla="*/ 295 h 522"/>
                <a:gd name="T56" fmla="*/ 71 w 403"/>
                <a:gd name="T57" fmla="*/ 354 h 522"/>
                <a:gd name="T58" fmla="*/ 80 w 403"/>
                <a:gd name="T59" fmla="*/ 394 h 522"/>
                <a:gd name="T60" fmla="*/ 87 w 403"/>
                <a:gd name="T61" fmla="*/ 409 h 522"/>
                <a:gd name="T62" fmla="*/ 109 w 403"/>
                <a:gd name="T63" fmla="*/ 434 h 522"/>
                <a:gd name="T64" fmla="*/ 123 w 403"/>
                <a:gd name="T65" fmla="*/ 444 h 522"/>
                <a:gd name="T66" fmla="*/ 156 w 403"/>
                <a:gd name="T67" fmla="*/ 457 h 522"/>
                <a:gd name="T68" fmla="*/ 197 w 403"/>
                <a:gd name="T69" fmla="*/ 461 h 522"/>
                <a:gd name="T70" fmla="*/ 215 w 403"/>
                <a:gd name="T71" fmla="*/ 461 h 522"/>
                <a:gd name="T72" fmla="*/ 247 w 403"/>
                <a:gd name="T73" fmla="*/ 455 h 522"/>
                <a:gd name="T74" fmla="*/ 274 w 403"/>
                <a:gd name="T75" fmla="*/ 448 h 522"/>
                <a:gd name="T76" fmla="*/ 295 w 403"/>
                <a:gd name="T77" fmla="*/ 435 h 522"/>
                <a:gd name="T78" fmla="*/ 304 w 403"/>
                <a:gd name="T79" fmla="*/ 426 h 522"/>
                <a:gd name="T80" fmla="*/ 318 w 403"/>
                <a:gd name="T81" fmla="*/ 405 h 522"/>
                <a:gd name="T82" fmla="*/ 328 w 403"/>
                <a:gd name="T83" fmla="*/ 377 h 522"/>
                <a:gd name="T84" fmla="*/ 333 w 403"/>
                <a:gd name="T85" fmla="*/ 340 h 522"/>
                <a:gd name="T86" fmla="*/ 335 w 403"/>
                <a:gd name="T87" fmla="*/ 295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3" h="522">
                  <a:moveTo>
                    <a:pt x="335" y="0"/>
                  </a:moveTo>
                  <a:lnTo>
                    <a:pt x="403" y="0"/>
                  </a:lnTo>
                  <a:lnTo>
                    <a:pt x="403" y="297"/>
                  </a:lnTo>
                  <a:lnTo>
                    <a:pt x="403" y="297"/>
                  </a:lnTo>
                  <a:lnTo>
                    <a:pt x="402" y="332"/>
                  </a:lnTo>
                  <a:lnTo>
                    <a:pt x="398" y="366"/>
                  </a:lnTo>
                  <a:lnTo>
                    <a:pt x="393" y="394"/>
                  </a:lnTo>
                  <a:lnTo>
                    <a:pt x="389" y="407"/>
                  </a:lnTo>
                  <a:lnTo>
                    <a:pt x="385" y="420"/>
                  </a:lnTo>
                  <a:lnTo>
                    <a:pt x="385" y="420"/>
                  </a:lnTo>
                  <a:lnTo>
                    <a:pt x="380" y="430"/>
                  </a:lnTo>
                  <a:lnTo>
                    <a:pt x="375" y="441"/>
                  </a:lnTo>
                  <a:lnTo>
                    <a:pt x="369" y="452"/>
                  </a:lnTo>
                  <a:lnTo>
                    <a:pt x="361" y="461"/>
                  </a:lnTo>
                  <a:lnTo>
                    <a:pt x="353" y="469"/>
                  </a:lnTo>
                  <a:lnTo>
                    <a:pt x="343" y="478"/>
                  </a:lnTo>
                  <a:lnTo>
                    <a:pt x="333" y="486"/>
                  </a:lnTo>
                  <a:lnTo>
                    <a:pt x="323" y="494"/>
                  </a:lnTo>
                  <a:lnTo>
                    <a:pt x="323" y="494"/>
                  </a:lnTo>
                  <a:lnTo>
                    <a:pt x="311" y="500"/>
                  </a:lnTo>
                  <a:lnTo>
                    <a:pt x="298" y="505"/>
                  </a:lnTo>
                  <a:lnTo>
                    <a:pt x="284" y="510"/>
                  </a:lnTo>
                  <a:lnTo>
                    <a:pt x="270" y="514"/>
                  </a:lnTo>
                  <a:lnTo>
                    <a:pt x="255" y="518"/>
                  </a:lnTo>
                  <a:lnTo>
                    <a:pt x="238" y="519"/>
                  </a:lnTo>
                  <a:lnTo>
                    <a:pt x="220" y="522"/>
                  </a:lnTo>
                  <a:lnTo>
                    <a:pt x="202" y="522"/>
                  </a:lnTo>
                  <a:lnTo>
                    <a:pt x="202" y="522"/>
                  </a:lnTo>
                  <a:lnTo>
                    <a:pt x="185" y="522"/>
                  </a:lnTo>
                  <a:lnTo>
                    <a:pt x="168" y="521"/>
                  </a:lnTo>
                  <a:lnTo>
                    <a:pt x="153" y="518"/>
                  </a:lnTo>
                  <a:lnTo>
                    <a:pt x="137" y="516"/>
                  </a:lnTo>
                  <a:lnTo>
                    <a:pt x="123" y="512"/>
                  </a:lnTo>
                  <a:lnTo>
                    <a:pt x="109" y="508"/>
                  </a:lnTo>
                  <a:lnTo>
                    <a:pt x="96" y="503"/>
                  </a:lnTo>
                  <a:lnTo>
                    <a:pt x="85" y="496"/>
                  </a:lnTo>
                  <a:lnTo>
                    <a:pt x="85" y="496"/>
                  </a:lnTo>
                  <a:lnTo>
                    <a:pt x="73" y="490"/>
                  </a:lnTo>
                  <a:lnTo>
                    <a:pt x="63" y="484"/>
                  </a:lnTo>
                  <a:lnTo>
                    <a:pt x="54" y="475"/>
                  </a:lnTo>
                  <a:lnTo>
                    <a:pt x="45" y="467"/>
                  </a:lnTo>
                  <a:lnTo>
                    <a:pt x="38" y="457"/>
                  </a:lnTo>
                  <a:lnTo>
                    <a:pt x="31" y="448"/>
                  </a:lnTo>
                  <a:lnTo>
                    <a:pt x="25" y="436"/>
                  </a:lnTo>
                  <a:lnTo>
                    <a:pt x="20" y="425"/>
                  </a:lnTo>
                  <a:lnTo>
                    <a:pt x="20" y="425"/>
                  </a:lnTo>
                  <a:lnTo>
                    <a:pt x="15" y="413"/>
                  </a:lnTo>
                  <a:lnTo>
                    <a:pt x="11" y="399"/>
                  </a:lnTo>
                  <a:lnTo>
                    <a:pt x="8" y="385"/>
                  </a:lnTo>
                  <a:lnTo>
                    <a:pt x="4" y="370"/>
                  </a:lnTo>
                  <a:lnTo>
                    <a:pt x="2" y="335"/>
                  </a:lnTo>
                  <a:lnTo>
                    <a:pt x="0" y="29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295"/>
                  </a:lnTo>
                  <a:lnTo>
                    <a:pt x="68" y="295"/>
                  </a:lnTo>
                  <a:lnTo>
                    <a:pt x="68" y="327"/>
                  </a:lnTo>
                  <a:lnTo>
                    <a:pt x="71" y="354"/>
                  </a:lnTo>
                  <a:lnTo>
                    <a:pt x="75" y="376"/>
                  </a:lnTo>
                  <a:lnTo>
                    <a:pt x="80" y="394"/>
                  </a:lnTo>
                  <a:lnTo>
                    <a:pt x="80" y="394"/>
                  </a:lnTo>
                  <a:lnTo>
                    <a:pt x="87" y="409"/>
                  </a:lnTo>
                  <a:lnTo>
                    <a:pt x="98" y="422"/>
                  </a:lnTo>
                  <a:lnTo>
                    <a:pt x="109" y="434"/>
                  </a:lnTo>
                  <a:lnTo>
                    <a:pt x="123" y="444"/>
                  </a:lnTo>
                  <a:lnTo>
                    <a:pt x="123" y="444"/>
                  </a:lnTo>
                  <a:lnTo>
                    <a:pt x="139" y="450"/>
                  </a:lnTo>
                  <a:lnTo>
                    <a:pt x="156" y="457"/>
                  </a:lnTo>
                  <a:lnTo>
                    <a:pt x="176" y="459"/>
                  </a:lnTo>
                  <a:lnTo>
                    <a:pt x="197" y="461"/>
                  </a:lnTo>
                  <a:lnTo>
                    <a:pt x="197" y="461"/>
                  </a:lnTo>
                  <a:lnTo>
                    <a:pt x="215" y="461"/>
                  </a:lnTo>
                  <a:lnTo>
                    <a:pt x="232" y="458"/>
                  </a:lnTo>
                  <a:lnTo>
                    <a:pt x="247" y="455"/>
                  </a:lnTo>
                  <a:lnTo>
                    <a:pt x="261" y="452"/>
                  </a:lnTo>
                  <a:lnTo>
                    <a:pt x="274" y="448"/>
                  </a:lnTo>
                  <a:lnTo>
                    <a:pt x="284" y="441"/>
                  </a:lnTo>
                  <a:lnTo>
                    <a:pt x="295" y="435"/>
                  </a:lnTo>
                  <a:lnTo>
                    <a:pt x="304" y="426"/>
                  </a:lnTo>
                  <a:lnTo>
                    <a:pt x="304" y="426"/>
                  </a:lnTo>
                  <a:lnTo>
                    <a:pt x="311" y="417"/>
                  </a:lnTo>
                  <a:lnTo>
                    <a:pt x="318" y="405"/>
                  </a:lnTo>
                  <a:lnTo>
                    <a:pt x="323" y="393"/>
                  </a:lnTo>
                  <a:lnTo>
                    <a:pt x="328" y="377"/>
                  </a:lnTo>
                  <a:lnTo>
                    <a:pt x="330" y="359"/>
                  </a:lnTo>
                  <a:lnTo>
                    <a:pt x="333" y="340"/>
                  </a:lnTo>
                  <a:lnTo>
                    <a:pt x="334" y="320"/>
                  </a:lnTo>
                  <a:lnTo>
                    <a:pt x="335" y="295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" name="Freeform 610"/>
            <p:cNvSpPr>
              <a:spLocks noEditPoints="1"/>
            </p:cNvSpPr>
            <p:nvPr/>
          </p:nvSpPr>
          <p:spPr bwMode="auto">
            <a:xfrm>
              <a:off x="5859463" y="2416176"/>
              <a:ext cx="311150" cy="407988"/>
            </a:xfrm>
            <a:custGeom>
              <a:avLst/>
              <a:gdLst>
                <a:gd name="T0" fmla="*/ 0 w 392"/>
                <a:gd name="T1" fmla="*/ 0 h 513"/>
                <a:gd name="T2" fmla="*/ 193 w 392"/>
                <a:gd name="T3" fmla="*/ 0 h 513"/>
                <a:gd name="T4" fmla="*/ 256 w 392"/>
                <a:gd name="T5" fmla="*/ 2 h 513"/>
                <a:gd name="T6" fmla="*/ 271 w 392"/>
                <a:gd name="T7" fmla="*/ 5 h 513"/>
                <a:gd name="T8" fmla="*/ 306 w 392"/>
                <a:gd name="T9" fmla="*/ 14 h 513"/>
                <a:gd name="T10" fmla="*/ 334 w 392"/>
                <a:gd name="T11" fmla="*/ 29 h 513"/>
                <a:gd name="T12" fmla="*/ 347 w 392"/>
                <a:gd name="T13" fmla="*/ 38 h 513"/>
                <a:gd name="T14" fmla="*/ 367 w 392"/>
                <a:gd name="T15" fmla="*/ 64 h 513"/>
                <a:gd name="T16" fmla="*/ 376 w 392"/>
                <a:gd name="T17" fmla="*/ 78 h 513"/>
                <a:gd name="T18" fmla="*/ 388 w 392"/>
                <a:gd name="T19" fmla="*/ 112 h 513"/>
                <a:gd name="T20" fmla="*/ 392 w 392"/>
                <a:gd name="T21" fmla="*/ 148 h 513"/>
                <a:gd name="T22" fmla="*/ 390 w 392"/>
                <a:gd name="T23" fmla="*/ 165 h 513"/>
                <a:gd name="T24" fmla="*/ 385 w 392"/>
                <a:gd name="T25" fmla="*/ 194 h 513"/>
                <a:gd name="T26" fmla="*/ 375 w 392"/>
                <a:gd name="T27" fmla="*/ 222 h 513"/>
                <a:gd name="T28" fmla="*/ 360 w 392"/>
                <a:gd name="T29" fmla="*/ 248 h 513"/>
                <a:gd name="T30" fmla="*/ 349 w 392"/>
                <a:gd name="T31" fmla="*/ 259 h 513"/>
                <a:gd name="T32" fmla="*/ 325 w 392"/>
                <a:gd name="T33" fmla="*/ 279 h 513"/>
                <a:gd name="T34" fmla="*/ 292 w 392"/>
                <a:gd name="T35" fmla="*/ 293 h 513"/>
                <a:gd name="T36" fmla="*/ 250 w 392"/>
                <a:gd name="T37" fmla="*/ 302 h 513"/>
                <a:gd name="T38" fmla="*/ 200 w 392"/>
                <a:gd name="T39" fmla="*/ 304 h 513"/>
                <a:gd name="T40" fmla="*/ 68 w 392"/>
                <a:gd name="T41" fmla="*/ 513 h 513"/>
                <a:gd name="T42" fmla="*/ 68 w 392"/>
                <a:gd name="T43" fmla="*/ 244 h 513"/>
                <a:gd name="T44" fmla="*/ 200 w 392"/>
                <a:gd name="T45" fmla="*/ 244 h 513"/>
                <a:gd name="T46" fmla="*/ 231 w 392"/>
                <a:gd name="T47" fmla="*/ 243 h 513"/>
                <a:gd name="T48" fmla="*/ 256 w 392"/>
                <a:gd name="T49" fmla="*/ 238 h 513"/>
                <a:gd name="T50" fmla="*/ 278 w 392"/>
                <a:gd name="T51" fmla="*/ 230 h 513"/>
                <a:gd name="T52" fmla="*/ 293 w 392"/>
                <a:gd name="T53" fmla="*/ 220 h 513"/>
                <a:gd name="T54" fmla="*/ 301 w 392"/>
                <a:gd name="T55" fmla="*/ 213 h 513"/>
                <a:gd name="T56" fmla="*/ 311 w 392"/>
                <a:gd name="T57" fmla="*/ 198 h 513"/>
                <a:gd name="T58" fmla="*/ 317 w 392"/>
                <a:gd name="T59" fmla="*/ 181 h 513"/>
                <a:gd name="T60" fmla="*/ 321 w 392"/>
                <a:gd name="T61" fmla="*/ 161 h 513"/>
                <a:gd name="T62" fmla="*/ 321 w 392"/>
                <a:gd name="T63" fmla="*/ 151 h 513"/>
                <a:gd name="T64" fmla="*/ 317 w 392"/>
                <a:gd name="T65" fmla="*/ 120 h 513"/>
                <a:gd name="T66" fmla="*/ 305 w 392"/>
                <a:gd name="T67" fmla="*/ 96 h 513"/>
                <a:gd name="T68" fmla="*/ 297 w 392"/>
                <a:gd name="T69" fmla="*/ 84 h 513"/>
                <a:gd name="T70" fmla="*/ 275 w 392"/>
                <a:gd name="T71" fmla="*/ 70 h 513"/>
                <a:gd name="T72" fmla="*/ 262 w 392"/>
                <a:gd name="T73" fmla="*/ 65 h 513"/>
                <a:gd name="T74" fmla="*/ 238 w 392"/>
                <a:gd name="T75" fmla="*/ 61 h 513"/>
                <a:gd name="T76" fmla="*/ 68 w 392"/>
                <a:gd name="T77" fmla="*/ 6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2" h="513">
                  <a:moveTo>
                    <a:pt x="0" y="513"/>
                  </a:moveTo>
                  <a:lnTo>
                    <a:pt x="0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238" y="1"/>
                  </a:lnTo>
                  <a:lnTo>
                    <a:pt x="256" y="2"/>
                  </a:lnTo>
                  <a:lnTo>
                    <a:pt x="271" y="5"/>
                  </a:lnTo>
                  <a:lnTo>
                    <a:pt x="271" y="5"/>
                  </a:lnTo>
                  <a:lnTo>
                    <a:pt x="289" y="8"/>
                  </a:lnTo>
                  <a:lnTo>
                    <a:pt x="306" y="14"/>
                  </a:lnTo>
                  <a:lnTo>
                    <a:pt x="321" y="20"/>
                  </a:lnTo>
                  <a:lnTo>
                    <a:pt x="334" y="29"/>
                  </a:lnTo>
                  <a:lnTo>
                    <a:pt x="334" y="29"/>
                  </a:lnTo>
                  <a:lnTo>
                    <a:pt x="347" y="38"/>
                  </a:lnTo>
                  <a:lnTo>
                    <a:pt x="357" y="49"/>
                  </a:lnTo>
                  <a:lnTo>
                    <a:pt x="367" y="64"/>
                  </a:lnTo>
                  <a:lnTo>
                    <a:pt x="376" y="78"/>
                  </a:lnTo>
                  <a:lnTo>
                    <a:pt x="376" y="78"/>
                  </a:lnTo>
                  <a:lnTo>
                    <a:pt x="383" y="94"/>
                  </a:lnTo>
                  <a:lnTo>
                    <a:pt x="388" y="112"/>
                  </a:lnTo>
                  <a:lnTo>
                    <a:pt x="390" y="130"/>
                  </a:lnTo>
                  <a:lnTo>
                    <a:pt x="392" y="148"/>
                  </a:lnTo>
                  <a:lnTo>
                    <a:pt x="392" y="148"/>
                  </a:lnTo>
                  <a:lnTo>
                    <a:pt x="390" y="165"/>
                  </a:lnTo>
                  <a:lnTo>
                    <a:pt x="389" y="180"/>
                  </a:lnTo>
                  <a:lnTo>
                    <a:pt x="385" y="194"/>
                  </a:lnTo>
                  <a:lnTo>
                    <a:pt x="381" y="208"/>
                  </a:lnTo>
                  <a:lnTo>
                    <a:pt x="375" y="222"/>
                  </a:lnTo>
                  <a:lnTo>
                    <a:pt x="367" y="235"/>
                  </a:lnTo>
                  <a:lnTo>
                    <a:pt x="360" y="248"/>
                  </a:lnTo>
                  <a:lnTo>
                    <a:pt x="349" y="259"/>
                  </a:lnTo>
                  <a:lnTo>
                    <a:pt x="349" y="259"/>
                  </a:lnTo>
                  <a:lnTo>
                    <a:pt x="338" y="270"/>
                  </a:lnTo>
                  <a:lnTo>
                    <a:pt x="325" y="279"/>
                  </a:lnTo>
                  <a:lnTo>
                    <a:pt x="309" y="286"/>
                  </a:lnTo>
                  <a:lnTo>
                    <a:pt x="292" y="293"/>
                  </a:lnTo>
                  <a:lnTo>
                    <a:pt x="271" y="298"/>
                  </a:lnTo>
                  <a:lnTo>
                    <a:pt x="250" y="302"/>
                  </a:lnTo>
                  <a:lnTo>
                    <a:pt x="225" y="303"/>
                  </a:lnTo>
                  <a:lnTo>
                    <a:pt x="200" y="304"/>
                  </a:lnTo>
                  <a:lnTo>
                    <a:pt x="68" y="304"/>
                  </a:lnTo>
                  <a:lnTo>
                    <a:pt x="68" y="513"/>
                  </a:lnTo>
                  <a:lnTo>
                    <a:pt x="0" y="513"/>
                  </a:lnTo>
                  <a:close/>
                  <a:moveTo>
                    <a:pt x="68" y="244"/>
                  </a:moveTo>
                  <a:lnTo>
                    <a:pt x="200" y="244"/>
                  </a:lnTo>
                  <a:lnTo>
                    <a:pt x="200" y="244"/>
                  </a:lnTo>
                  <a:lnTo>
                    <a:pt x="216" y="243"/>
                  </a:lnTo>
                  <a:lnTo>
                    <a:pt x="231" y="243"/>
                  </a:lnTo>
                  <a:lnTo>
                    <a:pt x="245" y="240"/>
                  </a:lnTo>
                  <a:lnTo>
                    <a:pt x="256" y="238"/>
                  </a:lnTo>
                  <a:lnTo>
                    <a:pt x="268" y="234"/>
                  </a:lnTo>
                  <a:lnTo>
                    <a:pt x="278" y="230"/>
                  </a:lnTo>
                  <a:lnTo>
                    <a:pt x="287" y="225"/>
                  </a:lnTo>
                  <a:lnTo>
                    <a:pt x="293" y="220"/>
                  </a:lnTo>
                  <a:lnTo>
                    <a:pt x="293" y="220"/>
                  </a:lnTo>
                  <a:lnTo>
                    <a:pt x="301" y="213"/>
                  </a:lnTo>
                  <a:lnTo>
                    <a:pt x="306" y="206"/>
                  </a:lnTo>
                  <a:lnTo>
                    <a:pt x="311" y="198"/>
                  </a:lnTo>
                  <a:lnTo>
                    <a:pt x="315" y="190"/>
                  </a:lnTo>
                  <a:lnTo>
                    <a:pt x="317" y="181"/>
                  </a:lnTo>
                  <a:lnTo>
                    <a:pt x="320" y="171"/>
                  </a:lnTo>
                  <a:lnTo>
                    <a:pt x="321" y="161"/>
                  </a:lnTo>
                  <a:lnTo>
                    <a:pt x="321" y="151"/>
                  </a:lnTo>
                  <a:lnTo>
                    <a:pt x="321" y="151"/>
                  </a:lnTo>
                  <a:lnTo>
                    <a:pt x="320" y="135"/>
                  </a:lnTo>
                  <a:lnTo>
                    <a:pt x="317" y="120"/>
                  </a:lnTo>
                  <a:lnTo>
                    <a:pt x="312" y="107"/>
                  </a:lnTo>
                  <a:lnTo>
                    <a:pt x="305" y="96"/>
                  </a:lnTo>
                  <a:lnTo>
                    <a:pt x="305" y="96"/>
                  </a:lnTo>
                  <a:lnTo>
                    <a:pt x="297" y="84"/>
                  </a:lnTo>
                  <a:lnTo>
                    <a:pt x="287" y="76"/>
                  </a:lnTo>
                  <a:lnTo>
                    <a:pt x="275" y="70"/>
                  </a:lnTo>
                  <a:lnTo>
                    <a:pt x="262" y="65"/>
                  </a:lnTo>
                  <a:lnTo>
                    <a:pt x="262" y="65"/>
                  </a:lnTo>
                  <a:lnTo>
                    <a:pt x="252" y="62"/>
                  </a:lnTo>
                  <a:lnTo>
                    <a:pt x="238" y="61"/>
                  </a:lnTo>
                  <a:lnTo>
                    <a:pt x="199" y="60"/>
                  </a:lnTo>
                  <a:lnTo>
                    <a:pt x="68" y="60"/>
                  </a:lnTo>
                  <a:lnTo>
                    <a:pt x="68" y="2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" name="Freeform 611"/>
            <p:cNvSpPr>
              <a:spLocks/>
            </p:cNvSpPr>
            <p:nvPr/>
          </p:nvSpPr>
          <p:spPr bwMode="auto">
            <a:xfrm>
              <a:off x="6219825" y="2416176"/>
              <a:ext cx="303213" cy="407988"/>
            </a:xfrm>
            <a:custGeom>
              <a:avLst/>
              <a:gdLst>
                <a:gd name="T0" fmla="*/ 0 w 383"/>
                <a:gd name="T1" fmla="*/ 513 h 513"/>
                <a:gd name="T2" fmla="*/ 0 w 383"/>
                <a:gd name="T3" fmla="*/ 0 h 513"/>
                <a:gd name="T4" fmla="*/ 370 w 383"/>
                <a:gd name="T5" fmla="*/ 0 h 513"/>
                <a:gd name="T6" fmla="*/ 370 w 383"/>
                <a:gd name="T7" fmla="*/ 60 h 513"/>
                <a:gd name="T8" fmla="*/ 68 w 383"/>
                <a:gd name="T9" fmla="*/ 60 h 513"/>
                <a:gd name="T10" fmla="*/ 68 w 383"/>
                <a:gd name="T11" fmla="*/ 217 h 513"/>
                <a:gd name="T12" fmla="*/ 351 w 383"/>
                <a:gd name="T13" fmla="*/ 217 h 513"/>
                <a:gd name="T14" fmla="*/ 351 w 383"/>
                <a:gd name="T15" fmla="*/ 277 h 513"/>
                <a:gd name="T16" fmla="*/ 68 w 383"/>
                <a:gd name="T17" fmla="*/ 277 h 513"/>
                <a:gd name="T18" fmla="*/ 68 w 383"/>
                <a:gd name="T19" fmla="*/ 453 h 513"/>
                <a:gd name="T20" fmla="*/ 383 w 383"/>
                <a:gd name="T21" fmla="*/ 453 h 513"/>
                <a:gd name="T22" fmla="*/ 383 w 383"/>
                <a:gd name="T23" fmla="*/ 513 h 513"/>
                <a:gd name="T24" fmla="*/ 0 w 383"/>
                <a:gd name="T25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3" h="513">
                  <a:moveTo>
                    <a:pt x="0" y="513"/>
                  </a:moveTo>
                  <a:lnTo>
                    <a:pt x="0" y="0"/>
                  </a:lnTo>
                  <a:lnTo>
                    <a:pt x="370" y="0"/>
                  </a:lnTo>
                  <a:lnTo>
                    <a:pt x="370" y="60"/>
                  </a:lnTo>
                  <a:lnTo>
                    <a:pt x="68" y="60"/>
                  </a:lnTo>
                  <a:lnTo>
                    <a:pt x="68" y="217"/>
                  </a:lnTo>
                  <a:lnTo>
                    <a:pt x="351" y="217"/>
                  </a:lnTo>
                  <a:lnTo>
                    <a:pt x="351" y="277"/>
                  </a:lnTo>
                  <a:lnTo>
                    <a:pt x="68" y="277"/>
                  </a:lnTo>
                  <a:lnTo>
                    <a:pt x="68" y="453"/>
                  </a:lnTo>
                  <a:lnTo>
                    <a:pt x="383" y="453"/>
                  </a:lnTo>
                  <a:lnTo>
                    <a:pt x="383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" name="Freeform 612"/>
            <p:cNvSpPr>
              <a:spLocks noEditPoints="1"/>
            </p:cNvSpPr>
            <p:nvPr/>
          </p:nvSpPr>
          <p:spPr bwMode="auto">
            <a:xfrm>
              <a:off x="6756400" y="2416176"/>
              <a:ext cx="358775" cy="407988"/>
            </a:xfrm>
            <a:custGeom>
              <a:avLst/>
              <a:gdLst>
                <a:gd name="T0" fmla="*/ 0 w 452"/>
                <a:gd name="T1" fmla="*/ 0 h 513"/>
                <a:gd name="T2" fmla="*/ 227 w 452"/>
                <a:gd name="T3" fmla="*/ 0 h 513"/>
                <a:gd name="T4" fmla="*/ 287 w 452"/>
                <a:gd name="T5" fmla="*/ 3 h 513"/>
                <a:gd name="T6" fmla="*/ 332 w 452"/>
                <a:gd name="T7" fmla="*/ 14 h 513"/>
                <a:gd name="T8" fmla="*/ 340 w 452"/>
                <a:gd name="T9" fmla="*/ 17 h 513"/>
                <a:gd name="T10" fmla="*/ 356 w 452"/>
                <a:gd name="T11" fmla="*/ 26 h 513"/>
                <a:gd name="T12" fmla="*/ 370 w 452"/>
                <a:gd name="T13" fmla="*/ 39 h 513"/>
                <a:gd name="T14" fmla="*/ 388 w 452"/>
                <a:gd name="T15" fmla="*/ 62 h 513"/>
                <a:gd name="T16" fmla="*/ 397 w 452"/>
                <a:gd name="T17" fmla="*/ 80 h 513"/>
                <a:gd name="T18" fmla="*/ 409 w 452"/>
                <a:gd name="T19" fmla="*/ 119 h 513"/>
                <a:gd name="T20" fmla="*/ 410 w 452"/>
                <a:gd name="T21" fmla="*/ 140 h 513"/>
                <a:gd name="T22" fmla="*/ 408 w 452"/>
                <a:gd name="T23" fmla="*/ 166 h 513"/>
                <a:gd name="T24" fmla="*/ 401 w 452"/>
                <a:gd name="T25" fmla="*/ 190 h 513"/>
                <a:gd name="T26" fmla="*/ 390 w 452"/>
                <a:gd name="T27" fmla="*/ 212 h 513"/>
                <a:gd name="T28" fmla="*/ 374 w 452"/>
                <a:gd name="T29" fmla="*/ 231 h 513"/>
                <a:gd name="T30" fmla="*/ 365 w 452"/>
                <a:gd name="T31" fmla="*/ 240 h 513"/>
                <a:gd name="T32" fmla="*/ 342 w 452"/>
                <a:gd name="T33" fmla="*/ 256 h 513"/>
                <a:gd name="T34" fmla="*/ 315 w 452"/>
                <a:gd name="T35" fmla="*/ 268 h 513"/>
                <a:gd name="T36" fmla="*/ 283 w 452"/>
                <a:gd name="T37" fmla="*/ 276 h 513"/>
                <a:gd name="T38" fmla="*/ 266 w 452"/>
                <a:gd name="T39" fmla="*/ 280 h 513"/>
                <a:gd name="T40" fmla="*/ 299 w 452"/>
                <a:gd name="T41" fmla="*/ 299 h 513"/>
                <a:gd name="T42" fmla="*/ 306 w 452"/>
                <a:gd name="T43" fmla="*/ 306 h 513"/>
                <a:gd name="T44" fmla="*/ 336 w 452"/>
                <a:gd name="T45" fmla="*/ 336 h 513"/>
                <a:gd name="T46" fmla="*/ 363 w 452"/>
                <a:gd name="T47" fmla="*/ 373 h 513"/>
                <a:gd name="T48" fmla="*/ 367 w 452"/>
                <a:gd name="T49" fmla="*/ 513 h 513"/>
                <a:gd name="T50" fmla="*/ 299 w 452"/>
                <a:gd name="T51" fmla="*/ 407 h 513"/>
                <a:gd name="T52" fmla="*/ 250 w 452"/>
                <a:gd name="T53" fmla="*/ 335 h 513"/>
                <a:gd name="T54" fmla="*/ 240 w 452"/>
                <a:gd name="T55" fmla="*/ 325 h 513"/>
                <a:gd name="T56" fmla="*/ 223 w 452"/>
                <a:gd name="T57" fmla="*/ 307 h 513"/>
                <a:gd name="T58" fmla="*/ 216 w 452"/>
                <a:gd name="T59" fmla="*/ 302 h 513"/>
                <a:gd name="T60" fmla="*/ 184 w 452"/>
                <a:gd name="T61" fmla="*/ 288 h 513"/>
                <a:gd name="T62" fmla="*/ 170 w 452"/>
                <a:gd name="T63" fmla="*/ 285 h 513"/>
                <a:gd name="T64" fmla="*/ 67 w 452"/>
                <a:gd name="T65" fmla="*/ 285 h 513"/>
                <a:gd name="T66" fmla="*/ 0 w 452"/>
                <a:gd name="T67" fmla="*/ 513 h 513"/>
                <a:gd name="T68" fmla="*/ 213 w 452"/>
                <a:gd name="T69" fmla="*/ 226 h 513"/>
                <a:gd name="T70" fmla="*/ 236 w 452"/>
                <a:gd name="T71" fmla="*/ 226 h 513"/>
                <a:gd name="T72" fmla="*/ 272 w 452"/>
                <a:gd name="T73" fmla="*/ 221 h 513"/>
                <a:gd name="T74" fmla="*/ 286 w 452"/>
                <a:gd name="T75" fmla="*/ 217 h 513"/>
                <a:gd name="T76" fmla="*/ 309 w 452"/>
                <a:gd name="T77" fmla="*/ 204 h 513"/>
                <a:gd name="T78" fmla="*/ 326 w 452"/>
                <a:gd name="T79" fmla="*/ 185 h 513"/>
                <a:gd name="T80" fmla="*/ 332 w 452"/>
                <a:gd name="T81" fmla="*/ 175 h 513"/>
                <a:gd name="T82" fmla="*/ 338 w 452"/>
                <a:gd name="T83" fmla="*/ 152 h 513"/>
                <a:gd name="T84" fmla="*/ 340 w 452"/>
                <a:gd name="T85" fmla="*/ 140 h 513"/>
                <a:gd name="T86" fmla="*/ 338 w 452"/>
                <a:gd name="T87" fmla="*/ 122 h 513"/>
                <a:gd name="T88" fmla="*/ 333 w 452"/>
                <a:gd name="T89" fmla="*/ 107 h 513"/>
                <a:gd name="T90" fmla="*/ 326 w 452"/>
                <a:gd name="T91" fmla="*/ 93 h 513"/>
                <a:gd name="T92" fmla="*/ 313 w 452"/>
                <a:gd name="T93" fmla="*/ 80 h 513"/>
                <a:gd name="T94" fmla="*/ 306 w 452"/>
                <a:gd name="T95" fmla="*/ 74 h 513"/>
                <a:gd name="T96" fmla="*/ 290 w 452"/>
                <a:gd name="T97" fmla="*/ 66 h 513"/>
                <a:gd name="T98" fmla="*/ 268 w 452"/>
                <a:gd name="T99" fmla="*/ 60 h 513"/>
                <a:gd name="T100" fmla="*/ 244 w 452"/>
                <a:gd name="T101" fmla="*/ 57 h 513"/>
                <a:gd name="T102" fmla="*/ 67 w 452"/>
                <a:gd name="T103" fmla="*/ 56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52" h="513">
                  <a:moveTo>
                    <a:pt x="0" y="513"/>
                  </a:moveTo>
                  <a:lnTo>
                    <a:pt x="0" y="0"/>
                  </a:lnTo>
                  <a:lnTo>
                    <a:pt x="227" y="0"/>
                  </a:lnTo>
                  <a:lnTo>
                    <a:pt x="227" y="0"/>
                  </a:lnTo>
                  <a:lnTo>
                    <a:pt x="259" y="1"/>
                  </a:lnTo>
                  <a:lnTo>
                    <a:pt x="287" y="3"/>
                  </a:lnTo>
                  <a:lnTo>
                    <a:pt x="312" y="7"/>
                  </a:lnTo>
                  <a:lnTo>
                    <a:pt x="332" y="14"/>
                  </a:lnTo>
                  <a:lnTo>
                    <a:pt x="332" y="14"/>
                  </a:lnTo>
                  <a:lnTo>
                    <a:pt x="340" y="17"/>
                  </a:lnTo>
                  <a:lnTo>
                    <a:pt x="349" y="21"/>
                  </a:lnTo>
                  <a:lnTo>
                    <a:pt x="356" y="26"/>
                  </a:lnTo>
                  <a:lnTo>
                    <a:pt x="364" y="33"/>
                  </a:lnTo>
                  <a:lnTo>
                    <a:pt x="370" y="39"/>
                  </a:lnTo>
                  <a:lnTo>
                    <a:pt x="377" y="46"/>
                  </a:lnTo>
                  <a:lnTo>
                    <a:pt x="388" y="62"/>
                  </a:lnTo>
                  <a:lnTo>
                    <a:pt x="388" y="62"/>
                  </a:lnTo>
                  <a:lnTo>
                    <a:pt x="397" y="80"/>
                  </a:lnTo>
                  <a:lnTo>
                    <a:pt x="405" y="99"/>
                  </a:lnTo>
                  <a:lnTo>
                    <a:pt x="409" y="119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409" y="153"/>
                  </a:lnTo>
                  <a:lnTo>
                    <a:pt x="408" y="166"/>
                  </a:lnTo>
                  <a:lnTo>
                    <a:pt x="405" y="179"/>
                  </a:lnTo>
                  <a:lnTo>
                    <a:pt x="401" y="190"/>
                  </a:lnTo>
                  <a:lnTo>
                    <a:pt x="396" y="202"/>
                  </a:lnTo>
                  <a:lnTo>
                    <a:pt x="390" y="212"/>
                  </a:lnTo>
                  <a:lnTo>
                    <a:pt x="383" y="222"/>
                  </a:lnTo>
                  <a:lnTo>
                    <a:pt x="374" y="231"/>
                  </a:lnTo>
                  <a:lnTo>
                    <a:pt x="374" y="231"/>
                  </a:lnTo>
                  <a:lnTo>
                    <a:pt x="365" y="240"/>
                  </a:lnTo>
                  <a:lnTo>
                    <a:pt x="355" y="249"/>
                  </a:lnTo>
                  <a:lnTo>
                    <a:pt x="342" y="256"/>
                  </a:lnTo>
                  <a:lnTo>
                    <a:pt x="329" y="262"/>
                  </a:lnTo>
                  <a:lnTo>
                    <a:pt x="315" y="268"/>
                  </a:lnTo>
                  <a:lnTo>
                    <a:pt x="300" y="272"/>
                  </a:lnTo>
                  <a:lnTo>
                    <a:pt x="283" y="276"/>
                  </a:lnTo>
                  <a:lnTo>
                    <a:pt x="266" y="280"/>
                  </a:lnTo>
                  <a:lnTo>
                    <a:pt x="266" y="280"/>
                  </a:lnTo>
                  <a:lnTo>
                    <a:pt x="289" y="293"/>
                  </a:lnTo>
                  <a:lnTo>
                    <a:pt x="299" y="299"/>
                  </a:lnTo>
                  <a:lnTo>
                    <a:pt x="306" y="306"/>
                  </a:lnTo>
                  <a:lnTo>
                    <a:pt x="306" y="306"/>
                  </a:lnTo>
                  <a:lnTo>
                    <a:pt x="321" y="320"/>
                  </a:lnTo>
                  <a:lnTo>
                    <a:pt x="336" y="336"/>
                  </a:lnTo>
                  <a:lnTo>
                    <a:pt x="349" y="354"/>
                  </a:lnTo>
                  <a:lnTo>
                    <a:pt x="363" y="373"/>
                  </a:lnTo>
                  <a:lnTo>
                    <a:pt x="452" y="513"/>
                  </a:lnTo>
                  <a:lnTo>
                    <a:pt x="367" y="513"/>
                  </a:lnTo>
                  <a:lnTo>
                    <a:pt x="299" y="407"/>
                  </a:lnTo>
                  <a:lnTo>
                    <a:pt x="299" y="407"/>
                  </a:lnTo>
                  <a:lnTo>
                    <a:pt x="272" y="366"/>
                  </a:lnTo>
                  <a:lnTo>
                    <a:pt x="250" y="335"/>
                  </a:lnTo>
                  <a:lnTo>
                    <a:pt x="250" y="335"/>
                  </a:lnTo>
                  <a:lnTo>
                    <a:pt x="240" y="325"/>
                  </a:lnTo>
                  <a:lnTo>
                    <a:pt x="231" y="315"/>
                  </a:lnTo>
                  <a:lnTo>
                    <a:pt x="223" y="307"/>
                  </a:lnTo>
                  <a:lnTo>
                    <a:pt x="216" y="302"/>
                  </a:lnTo>
                  <a:lnTo>
                    <a:pt x="216" y="302"/>
                  </a:lnTo>
                  <a:lnTo>
                    <a:pt x="200" y="293"/>
                  </a:lnTo>
                  <a:lnTo>
                    <a:pt x="184" y="288"/>
                  </a:lnTo>
                  <a:lnTo>
                    <a:pt x="184" y="288"/>
                  </a:lnTo>
                  <a:lnTo>
                    <a:pt x="170" y="285"/>
                  </a:lnTo>
                  <a:lnTo>
                    <a:pt x="147" y="285"/>
                  </a:lnTo>
                  <a:lnTo>
                    <a:pt x="67" y="285"/>
                  </a:lnTo>
                  <a:lnTo>
                    <a:pt x="67" y="513"/>
                  </a:lnTo>
                  <a:lnTo>
                    <a:pt x="0" y="513"/>
                  </a:lnTo>
                  <a:close/>
                  <a:moveTo>
                    <a:pt x="67" y="226"/>
                  </a:moveTo>
                  <a:lnTo>
                    <a:pt x="213" y="226"/>
                  </a:lnTo>
                  <a:lnTo>
                    <a:pt x="213" y="226"/>
                  </a:lnTo>
                  <a:lnTo>
                    <a:pt x="236" y="226"/>
                  </a:lnTo>
                  <a:lnTo>
                    <a:pt x="255" y="224"/>
                  </a:lnTo>
                  <a:lnTo>
                    <a:pt x="272" y="221"/>
                  </a:lnTo>
                  <a:lnTo>
                    <a:pt x="286" y="217"/>
                  </a:lnTo>
                  <a:lnTo>
                    <a:pt x="286" y="217"/>
                  </a:lnTo>
                  <a:lnTo>
                    <a:pt x="299" y="211"/>
                  </a:lnTo>
                  <a:lnTo>
                    <a:pt x="309" y="204"/>
                  </a:lnTo>
                  <a:lnTo>
                    <a:pt x="319" y="195"/>
                  </a:lnTo>
                  <a:lnTo>
                    <a:pt x="326" y="185"/>
                  </a:lnTo>
                  <a:lnTo>
                    <a:pt x="326" y="185"/>
                  </a:lnTo>
                  <a:lnTo>
                    <a:pt x="332" y="175"/>
                  </a:lnTo>
                  <a:lnTo>
                    <a:pt x="336" y="163"/>
                  </a:lnTo>
                  <a:lnTo>
                    <a:pt x="338" y="152"/>
                  </a:lnTo>
                  <a:lnTo>
                    <a:pt x="340" y="140"/>
                  </a:lnTo>
                  <a:lnTo>
                    <a:pt x="340" y="140"/>
                  </a:lnTo>
                  <a:lnTo>
                    <a:pt x="340" y="131"/>
                  </a:lnTo>
                  <a:lnTo>
                    <a:pt x="338" y="122"/>
                  </a:lnTo>
                  <a:lnTo>
                    <a:pt x="336" y="115"/>
                  </a:lnTo>
                  <a:lnTo>
                    <a:pt x="333" y="107"/>
                  </a:lnTo>
                  <a:lnTo>
                    <a:pt x="329" y="99"/>
                  </a:lnTo>
                  <a:lnTo>
                    <a:pt x="326" y="93"/>
                  </a:lnTo>
                  <a:lnTo>
                    <a:pt x="319" y="87"/>
                  </a:lnTo>
                  <a:lnTo>
                    <a:pt x="313" y="80"/>
                  </a:lnTo>
                  <a:lnTo>
                    <a:pt x="313" y="80"/>
                  </a:lnTo>
                  <a:lnTo>
                    <a:pt x="306" y="74"/>
                  </a:lnTo>
                  <a:lnTo>
                    <a:pt x="299" y="70"/>
                  </a:lnTo>
                  <a:lnTo>
                    <a:pt x="290" y="66"/>
                  </a:lnTo>
                  <a:lnTo>
                    <a:pt x="280" y="62"/>
                  </a:lnTo>
                  <a:lnTo>
                    <a:pt x="268" y="60"/>
                  </a:lnTo>
                  <a:lnTo>
                    <a:pt x="257" y="58"/>
                  </a:lnTo>
                  <a:lnTo>
                    <a:pt x="244" y="57"/>
                  </a:lnTo>
                  <a:lnTo>
                    <a:pt x="230" y="56"/>
                  </a:lnTo>
                  <a:lnTo>
                    <a:pt x="67" y="56"/>
                  </a:lnTo>
                  <a:lnTo>
                    <a:pt x="67" y="2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" name="Freeform 613"/>
            <p:cNvSpPr>
              <a:spLocks/>
            </p:cNvSpPr>
            <p:nvPr/>
          </p:nvSpPr>
          <p:spPr bwMode="auto">
            <a:xfrm>
              <a:off x="7156450" y="2416176"/>
              <a:ext cx="304800" cy="407988"/>
            </a:xfrm>
            <a:custGeom>
              <a:avLst/>
              <a:gdLst>
                <a:gd name="T0" fmla="*/ 0 w 382"/>
                <a:gd name="T1" fmla="*/ 513 h 513"/>
                <a:gd name="T2" fmla="*/ 0 w 382"/>
                <a:gd name="T3" fmla="*/ 0 h 513"/>
                <a:gd name="T4" fmla="*/ 369 w 382"/>
                <a:gd name="T5" fmla="*/ 0 h 513"/>
                <a:gd name="T6" fmla="*/ 369 w 382"/>
                <a:gd name="T7" fmla="*/ 60 h 513"/>
                <a:gd name="T8" fmla="*/ 67 w 382"/>
                <a:gd name="T9" fmla="*/ 60 h 513"/>
                <a:gd name="T10" fmla="*/ 67 w 382"/>
                <a:gd name="T11" fmla="*/ 217 h 513"/>
                <a:gd name="T12" fmla="*/ 350 w 382"/>
                <a:gd name="T13" fmla="*/ 217 h 513"/>
                <a:gd name="T14" fmla="*/ 350 w 382"/>
                <a:gd name="T15" fmla="*/ 277 h 513"/>
                <a:gd name="T16" fmla="*/ 67 w 382"/>
                <a:gd name="T17" fmla="*/ 277 h 513"/>
                <a:gd name="T18" fmla="*/ 67 w 382"/>
                <a:gd name="T19" fmla="*/ 453 h 513"/>
                <a:gd name="T20" fmla="*/ 382 w 382"/>
                <a:gd name="T21" fmla="*/ 453 h 513"/>
                <a:gd name="T22" fmla="*/ 382 w 382"/>
                <a:gd name="T23" fmla="*/ 513 h 513"/>
                <a:gd name="T24" fmla="*/ 0 w 382"/>
                <a:gd name="T25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2" h="513">
                  <a:moveTo>
                    <a:pt x="0" y="513"/>
                  </a:moveTo>
                  <a:lnTo>
                    <a:pt x="0" y="0"/>
                  </a:lnTo>
                  <a:lnTo>
                    <a:pt x="369" y="0"/>
                  </a:lnTo>
                  <a:lnTo>
                    <a:pt x="369" y="60"/>
                  </a:lnTo>
                  <a:lnTo>
                    <a:pt x="67" y="60"/>
                  </a:lnTo>
                  <a:lnTo>
                    <a:pt x="67" y="217"/>
                  </a:lnTo>
                  <a:lnTo>
                    <a:pt x="350" y="217"/>
                  </a:lnTo>
                  <a:lnTo>
                    <a:pt x="350" y="277"/>
                  </a:lnTo>
                  <a:lnTo>
                    <a:pt x="67" y="277"/>
                  </a:lnTo>
                  <a:lnTo>
                    <a:pt x="67" y="453"/>
                  </a:lnTo>
                  <a:lnTo>
                    <a:pt x="382" y="453"/>
                  </a:lnTo>
                  <a:lnTo>
                    <a:pt x="382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" name="Freeform 614"/>
            <p:cNvSpPr>
              <a:spLocks/>
            </p:cNvSpPr>
            <p:nvPr/>
          </p:nvSpPr>
          <p:spPr bwMode="auto">
            <a:xfrm>
              <a:off x="7515225" y="2416176"/>
              <a:ext cx="320675" cy="407988"/>
            </a:xfrm>
            <a:custGeom>
              <a:avLst/>
              <a:gdLst>
                <a:gd name="T0" fmla="*/ 0 w 404"/>
                <a:gd name="T1" fmla="*/ 513 h 513"/>
                <a:gd name="T2" fmla="*/ 0 w 404"/>
                <a:gd name="T3" fmla="*/ 0 h 513"/>
                <a:gd name="T4" fmla="*/ 69 w 404"/>
                <a:gd name="T5" fmla="*/ 0 h 513"/>
                <a:gd name="T6" fmla="*/ 339 w 404"/>
                <a:gd name="T7" fmla="*/ 403 h 513"/>
                <a:gd name="T8" fmla="*/ 339 w 404"/>
                <a:gd name="T9" fmla="*/ 0 h 513"/>
                <a:gd name="T10" fmla="*/ 404 w 404"/>
                <a:gd name="T11" fmla="*/ 0 h 513"/>
                <a:gd name="T12" fmla="*/ 404 w 404"/>
                <a:gd name="T13" fmla="*/ 513 h 513"/>
                <a:gd name="T14" fmla="*/ 334 w 404"/>
                <a:gd name="T15" fmla="*/ 513 h 513"/>
                <a:gd name="T16" fmla="*/ 65 w 404"/>
                <a:gd name="T17" fmla="*/ 110 h 513"/>
                <a:gd name="T18" fmla="*/ 65 w 404"/>
                <a:gd name="T19" fmla="*/ 513 h 513"/>
                <a:gd name="T20" fmla="*/ 0 w 404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13">
                  <a:moveTo>
                    <a:pt x="0" y="513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339" y="403"/>
                  </a:lnTo>
                  <a:lnTo>
                    <a:pt x="339" y="0"/>
                  </a:lnTo>
                  <a:lnTo>
                    <a:pt x="404" y="0"/>
                  </a:lnTo>
                  <a:lnTo>
                    <a:pt x="404" y="513"/>
                  </a:lnTo>
                  <a:lnTo>
                    <a:pt x="334" y="513"/>
                  </a:lnTo>
                  <a:lnTo>
                    <a:pt x="65" y="110"/>
                  </a:lnTo>
                  <a:lnTo>
                    <a:pt x="65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" name="Freeform 615"/>
            <p:cNvSpPr>
              <a:spLocks noEditPoints="1"/>
            </p:cNvSpPr>
            <p:nvPr/>
          </p:nvSpPr>
          <p:spPr bwMode="auto">
            <a:xfrm>
              <a:off x="7874000" y="2416176"/>
              <a:ext cx="381000" cy="407988"/>
            </a:xfrm>
            <a:custGeom>
              <a:avLst/>
              <a:gdLst>
                <a:gd name="T0" fmla="*/ 0 w 479"/>
                <a:gd name="T1" fmla="*/ 513 h 513"/>
                <a:gd name="T2" fmla="*/ 197 w 479"/>
                <a:gd name="T3" fmla="*/ 0 h 513"/>
                <a:gd name="T4" fmla="*/ 270 w 479"/>
                <a:gd name="T5" fmla="*/ 0 h 513"/>
                <a:gd name="T6" fmla="*/ 479 w 479"/>
                <a:gd name="T7" fmla="*/ 513 h 513"/>
                <a:gd name="T8" fmla="*/ 403 w 479"/>
                <a:gd name="T9" fmla="*/ 513 h 513"/>
                <a:gd name="T10" fmla="*/ 343 w 479"/>
                <a:gd name="T11" fmla="*/ 358 h 513"/>
                <a:gd name="T12" fmla="*/ 128 w 479"/>
                <a:gd name="T13" fmla="*/ 358 h 513"/>
                <a:gd name="T14" fmla="*/ 71 w 479"/>
                <a:gd name="T15" fmla="*/ 513 h 513"/>
                <a:gd name="T16" fmla="*/ 0 w 479"/>
                <a:gd name="T17" fmla="*/ 513 h 513"/>
                <a:gd name="T18" fmla="*/ 148 w 479"/>
                <a:gd name="T19" fmla="*/ 302 h 513"/>
                <a:gd name="T20" fmla="*/ 321 w 479"/>
                <a:gd name="T21" fmla="*/ 302 h 513"/>
                <a:gd name="T22" fmla="*/ 268 w 479"/>
                <a:gd name="T23" fmla="*/ 160 h 513"/>
                <a:gd name="T24" fmla="*/ 268 w 479"/>
                <a:gd name="T25" fmla="*/ 160 h 513"/>
                <a:gd name="T26" fmla="*/ 247 w 479"/>
                <a:gd name="T27" fmla="*/ 101 h 513"/>
                <a:gd name="T28" fmla="*/ 231 w 479"/>
                <a:gd name="T29" fmla="*/ 53 h 513"/>
                <a:gd name="T30" fmla="*/ 231 w 479"/>
                <a:gd name="T31" fmla="*/ 53 h 513"/>
                <a:gd name="T32" fmla="*/ 226 w 479"/>
                <a:gd name="T33" fmla="*/ 79 h 513"/>
                <a:gd name="T34" fmla="*/ 220 w 479"/>
                <a:gd name="T35" fmla="*/ 103 h 513"/>
                <a:gd name="T36" fmla="*/ 212 w 479"/>
                <a:gd name="T37" fmla="*/ 128 h 513"/>
                <a:gd name="T38" fmla="*/ 204 w 479"/>
                <a:gd name="T39" fmla="*/ 152 h 513"/>
                <a:gd name="T40" fmla="*/ 148 w 479"/>
                <a:gd name="T41" fmla="*/ 302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9" h="513">
                  <a:moveTo>
                    <a:pt x="0" y="513"/>
                  </a:moveTo>
                  <a:lnTo>
                    <a:pt x="197" y="0"/>
                  </a:lnTo>
                  <a:lnTo>
                    <a:pt x="270" y="0"/>
                  </a:lnTo>
                  <a:lnTo>
                    <a:pt x="479" y="513"/>
                  </a:lnTo>
                  <a:lnTo>
                    <a:pt x="403" y="513"/>
                  </a:lnTo>
                  <a:lnTo>
                    <a:pt x="343" y="358"/>
                  </a:lnTo>
                  <a:lnTo>
                    <a:pt x="128" y="358"/>
                  </a:lnTo>
                  <a:lnTo>
                    <a:pt x="71" y="513"/>
                  </a:lnTo>
                  <a:lnTo>
                    <a:pt x="0" y="513"/>
                  </a:lnTo>
                  <a:close/>
                  <a:moveTo>
                    <a:pt x="148" y="302"/>
                  </a:moveTo>
                  <a:lnTo>
                    <a:pt x="321" y="302"/>
                  </a:lnTo>
                  <a:lnTo>
                    <a:pt x="268" y="160"/>
                  </a:lnTo>
                  <a:lnTo>
                    <a:pt x="268" y="160"/>
                  </a:lnTo>
                  <a:lnTo>
                    <a:pt x="247" y="101"/>
                  </a:lnTo>
                  <a:lnTo>
                    <a:pt x="231" y="53"/>
                  </a:lnTo>
                  <a:lnTo>
                    <a:pt x="231" y="53"/>
                  </a:lnTo>
                  <a:lnTo>
                    <a:pt x="226" y="79"/>
                  </a:lnTo>
                  <a:lnTo>
                    <a:pt x="220" y="103"/>
                  </a:lnTo>
                  <a:lnTo>
                    <a:pt x="212" y="128"/>
                  </a:lnTo>
                  <a:lnTo>
                    <a:pt x="204" y="152"/>
                  </a:lnTo>
                  <a:lnTo>
                    <a:pt x="148" y="3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" name="Freeform 616"/>
            <p:cNvSpPr>
              <a:spLocks/>
            </p:cNvSpPr>
            <p:nvPr/>
          </p:nvSpPr>
          <p:spPr bwMode="auto">
            <a:xfrm>
              <a:off x="8270875" y="2416176"/>
              <a:ext cx="320675" cy="414338"/>
            </a:xfrm>
            <a:custGeom>
              <a:avLst/>
              <a:gdLst>
                <a:gd name="T0" fmla="*/ 403 w 403"/>
                <a:gd name="T1" fmla="*/ 0 h 522"/>
                <a:gd name="T2" fmla="*/ 403 w 403"/>
                <a:gd name="T3" fmla="*/ 297 h 522"/>
                <a:gd name="T4" fmla="*/ 399 w 403"/>
                <a:gd name="T5" fmla="*/ 366 h 522"/>
                <a:gd name="T6" fmla="*/ 390 w 403"/>
                <a:gd name="T7" fmla="*/ 407 h 522"/>
                <a:gd name="T8" fmla="*/ 386 w 403"/>
                <a:gd name="T9" fmla="*/ 420 h 522"/>
                <a:gd name="T10" fmla="*/ 375 w 403"/>
                <a:gd name="T11" fmla="*/ 441 h 522"/>
                <a:gd name="T12" fmla="*/ 361 w 403"/>
                <a:gd name="T13" fmla="*/ 461 h 522"/>
                <a:gd name="T14" fmla="*/ 344 w 403"/>
                <a:gd name="T15" fmla="*/ 478 h 522"/>
                <a:gd name="T16" fmla="*/ 322 w 403"/>
                <a:gd name="T17" fmla="*/ 494 h 522"/>
                <a:gd name="T18" fmla="*/ 311 w 403"/>
                <a:gd name="T19" fmla="*/ 500 h 522"/>
                <a:gd name="T20" fmla="*/ 284 w 403"/>
                <a:gd name="T21" fmla="*/ 510 h 522"/>
                <a:gd name="T22" fmla="*/ 254 w 403"/>
                <a:gd name="T23" fmla="*/ 518 h 522"/>
                <a:gd name="T24" fmla="*/ 221 w 403"/>
                <a:gd name="T25" fmla="*/ 522 h 522"/>
                <a:gd name="T26" fmla="*/ 203 w 403"/>
                <a:gd name="T27" fmla="*/ 522 h 522"/>
                <a:gd name="T28" fmla="*/ 169 w 403"/>
                <a:gd name="T29" fmla="*/ 521 h 522"/>
                <a:gd name="T30" fmla="*/ 137 w 403"/>
                <a:gd name="T31" fmla="*/ 516 h 522"/>
                <a:gd name="T32" fmla="*/ 110 w 403"/>
                <a:gd name="T33" fmla="*/ 508 h 522"/>
                <a:gd name="T34" fmla="*/ 84 w 403"/>
                <a:gd name="T35" fmla="*/ 496 h 522"/>
                <a:gd name="T36" fmla="*/ 74 w 403"/>
                <a:gd name="T37" fmla="*/ 490 h 522"/>
                <a:gd name="T38" fmla="*/ 54 w 403"/>
                <a:gd name="T39" fmla="*/ 475 h 522"/>
                <a:gd name="T40" fmla="*/ 38 w 403"/>
                <a:gd name="T41" fmla="*/ 457 h 522"/>
                <a:gd name="T42" fmla="*/ 24 w 403"/>
                <a:gd name="T43" fmla="*/ 436 h 522"/>
                <a:gd name="T44" fmla="*/ 19 w 403"/>
                <a:gd name="T45" fmla="*/ 425 h 522"/>
                <a:gd name="T46" fmla="*/ 11 w 403"/>
                <a:gd name="T47" fmla="*/ 399 h 522"/>
                <a:gd name="T48" fmla="*/ 5 w 403"/>
                <a:gd name="T49" fmla="*/ 370 h 522"/>
                <a:gd name="T50" fmla="*/ 0 w 403"/>
                <a:gd name="T51" fmla="*/ 297 h 522"/>
                <a:gd name="T52" fmla="*/ 68 w 403"/>
                <a:gd name="T53" fmla="*/ 0 h 522"/>
                <a:gd name="T54" fmla="*/ 68 w 403"/>
                <a:gd name="T55" fmla="*/ 295 h 522"/>
                <a:gd name="T56" fmla="*/ 70 w 403"/>
                <a:gd name="T57" fmla="*/ 354 h 522"/>
                <a:gd name="T58" fmla="*/ 80 w 403"/>
                <a:gd name="T59" fmla="*/ 394 h 522"/>
                <a:gd name="T60" fmla="*/ 87 w 403"/>
                <a:gd name="T61" fmla="*/ 409 h 522"/>
                <a:gd name="T62" fmla="*/ 109 w 403"/>
                <a:gd name="T63" fmla="*/ 434 h 522"/>
                <a:gd name="T64" fmla="*/ 123 w 403"/>
                <a:gd name="T65" fmla="*/ 444 h 522"/>
                <a:gd name="T66" fmla="*/ 156 w 403"/>
                <a:gd name="T67" fmla="*/ 457 h 522"/>
                <a:gd name="T68" fmla="*/ 197 w 403"/>
                <a:gd name="T69" fmla="*/ 461 h 522"/>
                <a:gd name="T70" fmla="*/ 215 w 403"/>
                <a:gd name="T71" fmla="*/ 461 h 522"/>
                <a:gd name="T72" fmla="*/ 247 w 403"/>
                <a:gd name="T73" fmla="*/ 455 h 522"/>
                <a:gd name="T74" fmla="*/ 274 w 403"/>
                <a:gd name="T75" fmla="*/ 448 h 522"/>
                <a:gd name="T76" fmla="*/ 295 w 403"/>
                <a:gd name="T77" fmla="*/ 435 h 522"/>
                <a:gd name="T78" fmla="*/ 303 w 403"/>
                <a:gd name="T79" fmla="*/ 426 h 522"/>
                <a:gd name="T80" fmla="*/ 317 w 403"/>
                <a:gd name="T81" fmla="*/ 405 h 522"/>
                <a:gd name="T82" fmla="*/ 327 w 403"/>
                <a:gd name="T83" fmla="*/ 377 h 522"/>
                <a:gd name="T84" fmla="*/ 334 w 403"/>
                <a:gd name="T85" fmla="*/ 340 h 522"/>
                <a:gd name="T86" fmla="*/ 335 w 403"/>
                <a:gd name="T87" fmla="*/ 295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3" h="522">
                  <a:moveTo>
                    <a:pt x="335" y="0"/>
                  </a:moveTo>
                  <a:lnTo>
                    <a:pt x="403" y="0"/>
                  </a:lnTo>
                  <a:lnTo>
                    <a:pt x="403" y="297"/>
                  </a:lnTo>
                  <a:lnTo>
                    <a:pt x="403" y="297"/>
                  </a:lnTo>
                  <a:lnTo>
                    <a:pt x="401" y="332"/>
                  </a:lnTo>
                  <a:lnTo>
                    <a:pt x="399" y="366"/>
                  </a:lnTo>
                  <a:lnTo>
                    <a:pt x="394" y="394"/>
                  </a:lnTo>
                  <a:lnTo>
                    <a:pt x="390" y="407"/>
                  </a:lnTo>
                  <a:lnTo>
                    <a:pt x="386" y="420"/>
                  </a:lnTo>
                  <a:lnTo>
                    <a:pt x="386" y="420"/>
                  </a:lnTo>
                  <a:lnTo>
                    <a:pt x="381" y="430"/>
                  </a:lnTo>
                  <a:lnTo>
                    <a:pt x="375" y="441"/>
                  </a:lnTo>
                  <a:lnTo>
                    <a:pt x="368" y="452"/>
                  </a:lnTo>
                  <a:lnTo>
                    <a:pt x="361" y="461"/>
                  </a:lnTo>
                  <a:lnTo>
                    <a:pt x="353" y="469"/>
                  </a:lnTo>
                  <a:lnTo>
                    <a:pt x="344" y="478"/>
                  </a:lnTo>
                  <a:lnTo>
                    <a:pt x="334" y="486"/>
                  </a:lnTo>
                  <a:lnTo>
                    <a:pt x="322" y="494"/>
                  </a:lnTo>
                  <a:lnTo>
                    <a:pt x="322" y="494"/>
                  </a:lnTo>
                  <a:lnTo>
                    <a:pt x="311" y="500"/>
                  </a:lnTo>
                  <a:lnTo>
                    <a:pt x="298" y="505"/>
                  </a:lnTo>
                  <a:lnTo>
                    <a:pt x="284" y="510"/>
                  </a:lnTo>
                  <a:lnTo>
                    <a:pt x="270" y="514"/>
                  </a:lnTo>
                  <a:lnTo>
                    <a:pt x="254" y="518"/>
                  </a:lnTo>
                  <a:lnTo>
                    <a:pt x="238" y="519"/>
                  </a:lnTo>
                  <a:lnTo>
                    <a:pt x="221" y="522"/>
                  </a:lnTo>
                  <a:lnTo>
                    <a:pt x="203" y="522"/>
                  </a:lnTo>
                  <a:lnTo>
                    <a:pt x="203" y="522"/>
                  </a:lnTo>
                  <a:lnTo>
                    <a:pt x="185" y="522"/>
                  </a:lnTo>
                  <a:lnTo>
                    <a:pt x="169" y="521"/>
                  </a:lnTo>
                  <a:lnTo>
                    <a:pt x="152" y="518"/>
                  </a:lnTo>
                  <a:lnTo>
                    <a:pt x="137" y="516"/>
                  </a:lnTo>
                  <a:lnTo>
                    <a:pt x="123" y="512"/>
                  </a:lnTo>
                  <a:lnTo>
                    <a:pt x="110" y="508"/>
                  </a:lnTo>
                  <a:lnTo>
                    <a:pt x="97" y="503"/>
                  </a:lnTo>
                  <a:lnTo>
                    <a:pt x="84" y="496"/>
                  </a:lnTo>
                  <a:lnTo>
                    <a:pt x="84" y="496"/>
                  </a:lnTo>
                  <a:lnTo>
                    <a:pt x="74" y="490"/>
                  </a:lnTo>
                  <a:lnTo>
                    <a:pt x="64" y="484"/>
                  </a:lnTo>
                  <a:lnTo>
                    <a:pt x="54" y="475"/>
                  </a:lnTo>
                  <a:lnTo>
                    <a:pt x="46" y="467"/>
                  </a:lnTo>
                  <a:lnTo>
                    <a:pt x="38" y="457"/>
                  </a:lnTo>
                  <a:lnTo>
                    <a:pt x="31" y="448"/>
                  </a:lnTo>
                  <a:lnTo>
                    <a:pt x="24" y="436"/>
                  </a:lnTo>
                  <a:lnTo>
                    <a:pt x="19" y="425"/>
                  </a:lnTo>
                  <a:lnTo>
                    <a:pt x="19" y="425"/>
                  </a:lnTo>
                  <a:lnTo>
                    <a:pt x="15" y="413"/>
                  </a:lnTo>
                  <a:lnTo>
                    <a:pt x="11" y="399"/>
                  </a:lnTo>
                  <a:lnTo>
                    <a:pt x="8" y="385"/>
                  </a:lnTo>
                  <a:lnTo>
                    <a:pt x="5" y="370"/>
                  </a:lnTo>
                  <a:lnTo>
                    <a:pt x="1" y="335"/>
                  </a:lnTo>
                  <a:lnTo>
                    <a:pt x="0" y="29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295"/>
                  </a:lnTo>
                  <a:lnTo>
                    <a:pt x="68" y="295"/>
                  </a:lnTo>
                  <a:lnTo>
                    <a:pt x="69" y="327"/>
                  </a:lnTo>
                  <a:lnTo>
                    <a:pt x="70" y="354"/>
                  </a:lnTo>
                  <a:lnTo>
                    <a:pt x="74" y="376"/>
                  </a:lnTo>
                  <a:lnTo>
                    <a:pt x="80" y="394"/>
                  </a:lnTo>
                  <a:lnTo>
                    <a:pt x="80" y="394"/>
                  </a:lnTo>
                  <a:lnTo>
                    <a:pt x="87" y="409"/>
                  </a:lnTo>
                  <a:lnTo>
                    <a:pt x="97" y="422"/>
                  </a:lnTo>
                  <a:lnTo>
                    <a:pt x="109" y="434"/>
                  </a:lnTo>
                  <a:lnTo>
                    <a:pt x="123" y="444"/>
                  </a:lnTo>
                  <a:lnTo>
                    <a:pt x="123" y="444"/>
                  </a:lnTo>
                  <a:lnTo>
                    <a:pt x="139" y="450"/>
                  </a:lnTo>
                  <a:lnTo>
                    <a:pt x="156" y="457"/>
                  </a:lnTo>
                  <a:lnTo>
                    <a:pt x="176" y="459"/>
                  </a:lnTo>
                  <a:lnTo>
                    <a:pt x="197" y="461"/>
                  </a:lnTo>
                  <a:lnTo>
                    <a:pt x="197" y="461"/>
                  </a:lnTo>
                  <a:lnTo>
                    <a:pt x="215" y="461"/>
                  </a:lnTo>
                  <a:lnTo>
                    <a:pt x="231" y="458"/>
                  </a:lnTo>
                  <a:lnTo>
                    <a:pt x="247" y="455"/>
                  </a:lnTo>
                  <a:lnTo>
                    <a:pt x="261" y="452"/>
                  </a:lnTo>
                  <a:lnTo>
                    <a:pt x="274" y="448"/>
                  </a:lnTo>
                  <a:lnTo>
                    <a:pt x="285" y="441"/>
                  </a:lnTo>
                  <a:lnTo>
                    <a:pt x="295" y="435"/>
                  </a:lnTo>
                  <a:lnTo>
                    <a:pt x="303" y="426"/>
                  </a:lnTo>
                  <a:lnTo>
                    <a:pt x="303" y="426"/>
                  </a:lnTo>
                  <a:lnTo>
                    <a:pt x="311" y="417"/>
                  </a:lnTo>
                  <a:lnTo>
                    <a:pt x="317" y="405"/>
                  </a:lnTo>
                  <a:lnTo>
                    <a:pt x="322" y="393"/>
                  </a:lnTo>
                  <a:lnTo>
                    <a:pt x="327" y="377"/>
                  </a:lnTo>
                  <a:lnTo>
                    <a:pt x="331" y="359"/>
                  </a:lnTo>
                  <a:lnTo>
                    <a:pt x="334" y="340"/>
                  </a:lnTo>
                  <a:lnTo>
                    <a:pt x="335" y="320"/>
                  </a:lnTo>
                  <a:lnTo>
                    <a:pt x="335" y="295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" name="Freeform 617"/>
            <p:cNvSpPr>
              <a:spLocks/>
            </p:cNvSpPr>
            <p:nvPr/>
          </p:nvSpPr>
          <p:spPr bwMode="auto">
            <a:xfrm>
              <a:off x="8670925" y="2416176"/>
              <a:ext cx="254000" cy="407988"/>
            </a:xfrm>
            <a:custGeom>
              <a:avLst/>
              <a:gdLst>
                <a:gd name="T0" fmla="*/ 0 w 321"/>
                <a:gd name="T1" fmla="*/ 513 h 513"/>
                <a:gd name="T2" fmla="*/ 0 w 321"/>
                <a:gd name="T3" fmla="*/ 0 h 513"/>
                <a:gd name="T4" fmla="*/ 68 w 321"/>
                <a:gd name="T5" fmla="*/ 0 h 513"/>
                <a:gd name="T6" fmla="*/ 68 w 321"/>
                <a:gd name="T7" fmla="*/ 453 h 513"/>
                <a:gd name="T8" fmla="*/ 321 w 321"/>
                <a:gd name="T9" fmla="*/ 453 h 513"/>
                <a:gd name="T10" fmla="*/ 321 w 321"/>
                <a:gd name="T11" fmla="*/ 513 h 513"/>
                <a:gd name="T12" fmla="*/ 0 w 321"/>
                <a:gd name="T13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" h="513">
                  <a:moveTo>
                    <a:pt x="0" y="513"/>
                  </a:moveTo>
                  <a:lnTo>
                    <a:pt x="0" y="0"/>
                  </a:lnTo>
                  <a:lnTo>
                    <a:pt x="68" y="0"/>
                  </a:lnTo>
                  <a:lnTo>
                    <a:pt x="68" y="453"/>
                  </a:lnTo>
                  <a:lnTo>
                    <a:pt x="321" y="453"/>
                  </a:lnTo>
                  <a:lnTo>
                    <a:pt x="321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2" name="Freeform 618"/>
            <p:cNvSpPr>
              <a:spLocks/>
            </p:cNvSpPr>
            <p:nvPr/>
          </p:nvSpPr>
          <p:spPr bwMode="auto">
            <a:xfrm>
              <a:off x="8885238" y="2416176"/>
              <a:ext cx="322263" cy="407988"/>
            </a:xfrm>
            <a:custGeom>
              <a:avLst/>
              <a:gdLst>
                <a:gd name="T0" fmla="*/ 169 w 407"/>
                <a:gd name="T1" fmla="*/ 513 h 513"/>
                <a:gd name="T2" fmla="*/ 169 w 407"/>
                <a:gd name="T3" fmla="*/ 60 h 513"/>
                <a:gd name="T4" fmla="*/ 0 w 407"/>
                <a:gd name="T5" fmla="*/ 60 h 513"/>
                <a:gd name="T6" fmla="*/ 0 w 407"/>
                <a:gd name="T7" fmla="*/ 0 h 513"/>
                <a:gd name="T8" fmla="*/ 407 w 407"/>
                <a:gd name="T9" fmla="*/ 0 h 513"/>
                <a:gd name="T10" fmla="*/ 407 w 407"/>
                <a:gd name="T11" fmla="*/ 60 h 513"/>
                <a:gd name="T12" fmla="*/ 237 w 407"/>
                <a:gd name="T13" fmla="*/ 60 h 513"/>
                <a:gd name="T14" fmla="*/ 237 w 407"/>
                <a:gd name="T15" fmla="*/ 513 h 513"/>
                <a:gd name="T16" fmla="*/ 169 w 407"/>
                <a:gd name="T17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513">
                  <a:moveTo>
                    <a:pt x="169" y="513"/>
                  </a:moveTo>
                  <a:lnTo>
                    <a:pt x="169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407" y="0"/>
                  </a:lnTo>
                  <a:lnTo>
                    <a:pt x="407" y="60"/>
                  </a:lnTo>
                  <a:lnTo>
                    <a:pt x="237" y="60"/>
                  </a:lnTo>
                  <a:lnTo>
                    <a:pt x="237" y="513"/>
                  </a:lnTo>
                  <a:lnTo>
                    <a:pt x="169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23" name="Text Box 74"/>
          <p:cNvSpPr txBox="1">
            <a:spLocks noChangeArrowheads="1"/>
          </p:cNvSpPr>
          <p:nvPr/>
        </p:nvSpPr>
        <p:spPr bwMode="auto">
          <a:xfrm>
            <a:off x="2480994" y="9536780"/>
            <a:ext cx="70373" cy="77322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>
            <a:lvl1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fr-FR" sz="500" b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54331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Clr>
        <a:schemeClr val="accent1"/>
      </a:buClr>
      <a:buFont typeface="Wingdings" pitchFamily="2" charset="2"/>
      <a:defRPr sz="600" kern="1200">
        <a:solidFill>
          <a:schemeClr val="tx1"/>
        </a:solidFill>
        <a:latin typeface="Arial" pitchFamily="-28" charset="0"/>
        <a:ea typeface="MS PGothic" pitchFamily="34" charset="-128"/>
        <a:cs typeface="ＭＳ Ｐゴシック" pitchFamily="-28" charset="-128"/>
      </a:defRPr>
    </a:lvl1pPr>
    <a:lvl2pPr marL="557213" indent="-2143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-28" charset="0"/>
        <a:ea typeface="MS PGothic" pitchFamily="34" charset="-128"/>
        <a:cs typeface="+mn-cs"/>
      </a:defRPr>
    </a:lvl2pPr>
    <a:lvl3pPr marL="857250" indent="-17145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-28" charset="0"/>
        <a:ea typeface="MS PGothic" pitchFamily="34" charset="-128"/>
        <a:cs typeface="+mn-cs"/>
      </a:defRPr>
    </a:lvl3pPr>
    <a:lvl4pPr marL="1200150" indent="-17145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-28" charset="0"/>
        <a:ea typeface="MS PGothic" pitchFamily="34" charset="-128"/>
        <a:cs typeface="+mn-cs"/>
      </a:defRPr>
    </a:lvl4pPr>
    <a:lvl5pPr marL="1543050" indent="-17145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-28" charset="0"/>
        <a:ea typeface="MS PGothic" pitchFamily="34" charset="-128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0687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ttern + Embl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6264000" y="4424363"/>
            <a:ext cx="2880000" cy="719137"/>
            <a:chOff x="6264000" y="4424363"/>
            <a:chExt cx="2880000" cy="719137"/>
          </a:xfrm>
        </p:grpSpPr>
        <p:sp>
          <p:nvSpPr>
            <p:cNvPr id="10" name="Rectangle 9"/>
            <p:cNvSpPr/>
            <p:nvPr userDrawn="1"/>
          </p:nvSpPr>
          <p:spPr>
            <a:xfrm>
              <a:off x="6264000" y="4424363"/>
              <a:ext cx="2880000" cy="7191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FFFF"/>
                </a:solidFill>
              </a:endParaRPr>
            </a:p>
          </p:txBody>
        </p:sp>
        <p:grpSp>
          <p:nvGrpSpPr>
            <p:cNvPr id="11" name="Groupe 10"/>
            <p:cNvGrpSpPr>
              <a:grpSpLocks noChangeAspect="1"/>
            </p:cNvGrpSpPr>
            <p:nvPr userDrawn="1"/>
          </p:nvGrpSpPr>
          <p:grpSpPr>
            <a:xfrm>
              <a:off x="7343775" y="4699657"/>
              <a:ext cx="1620000" cy="169413"/>
              <a:chOff x="7712075" y="4803775"/>
              <a:chExt cx="1214438" cy="127001"/>
            </a:xfrm>
          </p:grpSpPr>
          <p:sp>
            <p:nvSpPr>
              <p:cNvPr id="12" name="Freeform 5"/>
              <p:cNvSpPr>
                <a:spLocks/>
              </p:cNvSpPr>
              <p:nvPr userDrawn="1"/>
            </p:nvSpPr>
            <p:spPr bwMode="auto">
              <a:xfrm>
                <a:off x="7712075" y="4803775"/>
                <a:ext cx="80963" cy="127000"/>
              </a:xfrm>
              <a:custGeom>
                <a:avLst/>
                <a:gdLst>
                  <a:gd name="T0" fmla="*/ 105 w 153"/>
                  <a:gd name="T1" fmla="*/ 73 h 240"/>
                  <a:gd name="T2" fmla="*/ 103 w 153"/>
                  <a:gd name="T3" fmla="*/ 60 h 240"/>
                  <a:gd name="T4" fmla="*/ 99 w 153"/>
                  <a:gd name="T5" fmla="*/ 48 h 240"/>
                  <a:gd name="T6" fmla="*/ 90 w 153"/>
                  <a:gd name="T7" fmla="*/ 37 h 240"/>
                  <a:gd name="T8" fmla="*/ 78 w 153"/>
                  <a:gd name="T9" fmla="*/ 34 h 240"/>
                  <a:gd name="T10" fmla="*/ 71 w 153"/>
                  <a:gd name="T11" fmla="*/ 35 h 240"/>
                  <a:gd name="T12" fmla="*/ 64 w 153"/>
                  <a:gd name="T13" fmla="*/ 38 h 240"/>
                  <a:gd name="T14" fmla="*/ 59 w 153"/>
                  <a:gd name="T15" fmla="*/ 45 h 240"/>
                  <a:gd name="T16" fmla="*/ 51 w 153"/>
                  <a:gd name="T17" fmla="*/ 64 h 240"/>
                  <a:gd name="T18" fmla="*/ 47 w 153"/>
                  <a:gd name="T19" fmla="*/ 95 h 240"/>
                  <a:gd name="T20" fmla="*/ 47 w 153"/>
                  <a:gd name="T21" fmla="*/ 115 h 240"/>
                  <a:gd name="T22" fmla="*/ 48 w 153"/>
                  <a:gd name="T23" fmla="*/ 153 h 240"/>
                  <a:gd name="T24" fmla="*/ 53 w 153"/>
                  <a:gd name="T25" fmla="*/ 181 h 240"/>
                  <a:gd name="T26" fmla="*/ 60 w 153"/>
                  <a:gd name="T27" fmla="*/ 196 h 240"/>
                  <a:gd name="T28" fmla="*/ 66 w 153"/>
                  <a:gd name="T29" fmla="*/ 203 h 240"/>
                  <a:gd name="T30" fmla="*/ 74 w 153"/>
                  <a:gd name="T31" fmla="*/ 206 h 240"/>
                  <a:gd name="T32" fmla="*/ 79 w 153"/>
                  <a:gd name="T33" fmla="*/ 206 h 240"/>
                  <a:gd name="T34" fmla="*/ 88 w 153"/>
                  <a:gd name="T35" fmla="*/ 204 h 240"/>
                  <a:gd name="T36" fmla="*/ 97 w 153"/>
                  <a:gd name="T37" fmla="*/ 196 h 240"/>
                  <a:gd name="T38" fmla="*/ 104 w 153"/>
                  <a:gd name="T39" fmla="*/ 185 h 240"/>
                  <a:gd name="T40" fmla="*/ 107 w 153"/>
                  <a:gd name="T41" fmla="*/ 169 h 240"/>
                  <a:gd name="T42" fmla="*/ 77 w 153"/>
                  <a:gd name="T43" fmla="*/ 146 h 240"/>
                  <a:gd name="T44" fmla="*/ 153 w 153"/>
                  <a:gd name="T45" fmla="*/ 111 h 240"/>
                  <a:gd name="T46" fmla="*/ 118 w 153"/>
                  <a:gd name="T47" fmla="*/ 236 h 240"/>
                  <a:gd name="T48" fmla="*/ 117 w 153"/>
                  <a:gd name="T49" fmla="*/ 215 h 240"/>
                  <a:gd name="T50" fmla="*/ 113 w 153"/>
                  <a:gd name="T51" fmla="*/ 221 h 240"/>
                  <a:gd name="T52" fmla="*/ 103 w 153"/>
                  <a:gd name="T53" fmla="*/ 231 h 240"/>
                  <a:gd name="T54" fmla="*/ 91 w 153"/>
                  <a:gd name="T55" fmla="*/ 237 h 240"/>
                  <a:gd name="T56" fmla="*/ 77 w 153"/>
                  <a:gd name="T57" fmla="*/ 240 h 240"/>
                  <a:gd name="T58" fmla="*/ 69 w 153"/>
                  <a:gd name="T59" fmla="*/ 240 h 240"/>
                  <a:gd name="T60" fmla="*/ 50 w 153"/>
                  <a:gd name="T61" fmla="*/ 238 h 240"/>
                  <a:gd name="T62" fmla="*/ 33 w 153"/>
                  <a:gd name="T63" fmla="*/ 233 h 240"/>
                  <a:gd name="T64" fmla="*/ 21 w 153"/>
                  <a:gd name="T65" fmla="*/ 223 h 240"/>
                  <a:gd name="T66" fmla="*/ 13 w 153"/>
                  <a:gd name="T67" fmla="*/ 209 h 240"/>
                  <a:gd name="T68" fmla="*/ 6 w 153"/>
                  <a:gd name="T69" fmla="*/ 191 h 240"/>
                  <a:gd name="T70" fmla="*/ 3 w 153"/>
                  <a:gd name="T71" fmla="*/ 170 h 240"/>
                  <a:gd name="T72" fmla="*/ 0 w 153"/>
                  <a:gd name="T73" fmla="*/ 117 h 240"/>
                  <a:gd name="T74" fmla="*/ 1 w 153"/>
                  <a:gd name="T75" fmla="*/ 90 h 240"/>
                  <a:gd name="T76" fmla="*/ 4 w 153"/>
                  <a:gd name="T77" fmla="*/ 66 h 240"/>
                  <a:gd name="T78" fmla="*/ 9 w 153"/>
                  <a:gd name="T79" fmla="*/ 46 h 240"/>
                  <a:gd name="T80" fmla="*/ 16 w 153"/>
                  <a:gd name="T81" fmla="*/ 29 h 240"/>
                  <a:gd name="T82" fmla="*/ 27 w 153"/>
                  <a:gd name="T83" fmla="*/ 16 h 240"/>
                  <a:gd name="T84" fmla="*/ 40 w 153"/>
                  <a:gd name="T85" fmla="*/ 7 h 240"/>
                  <a:gd name="T86" fmla="*/ 58 w 153"/>
                  <a:gd name="T87" fmla="*/ 2 h 240"/>
                  <a:gd name="T88" fmla="*/ 78 w 153"/>
                  <a:gd name="T89" fmla="*/ 0 h 240"/>
                  <a:gd name="T90" fmla="*/ 87 w 153"/>
                  <a:gd name="T91" fmla="*/ 0 h 240"/>
                  <a:gd name="T92" fmla="*/ 103 w 153"/>
                  <a:gd name="T93" fmla="*/ 2 h 240"/>
                  <a:gd name="T94" fmla="*/ 117 w 153"/>
                  <a:gd name="T95" fmla="*/ 7 h 240"/>
                  <a:gd name="T96" fmla="*/ 129 w 153"/>
                  <a:gd name="T97" fmla="*/ 14 h 240"/>
                  <a:gd name="T98" fmla="*/ 137 w 153"/>
                  <a:gd name="T99" fmla="*/ 23 h 240"/>
                  <a:gd name="T100" fmla="*/ 144 w 153"/>
                  <a:gd name="T101" fmla="*/ 35 h 240"/>
                  <a:gd name="T102" fmla="*/ 148 w 153"/>
                  <a:gd name="T103" fmla="*/ 49 h 240"/>
                  <a:gd name="T104" fmla="*/ 150 w 153"/>
                  <a:gd name="T105" fmla="*/ 73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3" h="240">
                    <a:moveTo>
                      <a:pt x="105" y="73"/>
                    </a:moveTo>
                    <a:lnTo>
                      <a:pt x="105" y="73"/>
                    </a:lnTo>
                    <a:lnTo>
                      <a:pt x="104" y="67"/>
                    </a:lnTo>
                    <a:lnTo>
                      <a:pt x="103" y="60"/>
                    </a:lnTo>
                    <a:lnTo>
                      <a:pt x="101" y="53"/>
                    </a:lnTo>
                    <a:lnTo>
                      <a:pt x="99" y="48"/>
                    </a:lnTo>
                    <a:lnTo>
                      <a:pt x="95" y="42"/>
                    </a:lnTo>
                    <a:lnTo>
                      <a:pt x="90" y="37"/>
                    </a:lnTo>
                    <a:lnTo>
                      <a:pt x="85" y="35"/>
                    </a:lnTo>
                    <a:lnTo>
                      <a:pt x="78" y="34"/>
                    </a:lnTo>
                    <a:lnTo>
                      <a:pt x="78" y="34"/>
                    </a:lnTo>
                    <a:lnTo>
                      <a:pt x="71" y="35"/>
                    </a:lnTo>
                    <a:lnTo>
                      <a:pt x="67" y="36"/>
                    </a:lnTo>
                    <a:lnTo>
                      <a:pt x="64" y="38"/>
                    </a:lnTo>
                    <a:lnTo>
                      <a:pt x="61" y="42"/>
                    </a:lnTo>
                    <a:lnTo>
                      <a:pt x="59" y="45"/>
                    </a:lnTo>
                    <a:lnTo>
                      <a:pt x="54" y="53"/>
                    </a:lnTo>
                    <a:lnTo>
                      <a:pt x="51" y="64"/>
                    </a:lnTo>
                    <a:lnTo>
                      <a:pt x="49" y="78"/>
                    </a:lnTo>
                    <a:lnTo>
                      <a:pt x="47" y="95"/>
                    </a:lnTo>
                    <a:lnTo>
                      <a:pt x="47" y="115"/>
                    </a:lnTo>
                    <a:lnTo>
                      <a:pt x="47" y="115"/>
                    </a:lnTo>
                    <a:lnTo>
                      <a:pt x="47" y="135"/>
                    </a:lnTo>
                    <a:lnTo>
                      <a:pt x="48" y="153"/>
                    </a:lnTo>
                    <a:lnTo>
                      <a:pt x="50" y="168"/>
                    </a:lnTo>
                    <a:lnTo>
                      <a:pt x="53" y="181"/>
                    </a:lnTo>
                    <a:lnTo>
                      <a:pt x="57" y="192"/>
                    </a:lnTo>
                    <a:lnTo>
                      <a:pt x="60" y="196"/>
                    </a:lnTo>
                    <a:lnTo>
                      <a:pt x="63" y="199"/>
                    </a:lnTo>
                    <a:lnTo>
                      <a:pt x="66" y="203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lnTo>
                      <a:pt x="83" y="206"/>
                    </a:lnTo>
                    <a:lnTo>
                      <a:pt x="88" y="204"/>
                    </a:lnTo>
                    <a:lnTo>
                      <a:pt x="93" y="201"/>
                    </a:lnTo>
                    <a:lnTo>
                      <a:pt x="97" y="196"/>
                    </a:lnTo>
                    <a:lnTo>
                      <a:pt x="101" y="191"/>
                    </a:lnTo>
                    <a:lnTo>
                      <a:pt x="104" y="185"/>
                    </a:lnTo>
                    <a:lnTo>
                      <a:pt x="107" y="178"/>
                    </a:lnTo>
                    <a:lnTo>
                      <a:pt x="107" y="169"/>
                    </a:lnTo>
                    <a:lnTo>
                      <a:pt x="107" y="146"/>
                    </a:lnTo>
                    <a:lnTo>
                      <a:pt x="77" y="146"/>
                    </a:lnTo>
                    <a:lnTo>
                      <a:pt x="77" y="111"/>
                    </a:lnTo>
                    <a:lnTo>
                      <a:pt x="153" y="111"/>
                    </a:lnTo>
                    <a:lnTo>
                      <a:pt x="153" y="236"/>
                    </a:lnTo>
                    <a:lnTo>
                      <a:pt x="118" y="236"/>
                    </a:lnTo>
                    <a:lnTo>
                      <a:pt x="118" y="215"/>
                    </a:lnTo>
                    <a:lnTo>
                      <a:pt x="117" y="215"/>
                    </a:lnTo>
                    <a:lnTo>
                      <a:pt x="117" y="215"/>
                    </a:lnTo>
                    <a:lnTo>
                      <a:pt x="113" y="221"/>
                    </a:lnTo>
                    <a:lnTo>
                      <a:pt x="108" y="226"/>
                    </a:lnTo>
                    <a:lnTo>
                      <a:pt x="103" y="231"/>
                    </a:lnTo>
                    <a:lnTo>
                      <a:pt x="97" y="234"/>
                    </a:lnTo>
                    <a:lnTo>
                      <a:pt x="91" y="237"/>
                    </a:lnTo>
                    <a:lnTo>
                      <a:pt x="84" y="239"/>
                    </a:lnTo>
                    <a:lnTo>
                      <a:pt x="77" y="240"/>
                    </a:lnTo>
                    <a:lnTo>
                      <a:pt x="69" y="240"/>
                    </a:lnTo>
                    <a:lnTo>
                      <a:pt x="69" y="240"/>
                    </a:lnTo>
                    <a:lnTo>
                      <a:pt x="59" y="240"/>
                    </a:lnTo>
                    <a:lnTo>
                      <a:pt x="50" y="238"/>
                    </a:lnTo>
                    <a:lnTo>
                      <a:pt x="41" y="236"/>
                    </a:lnTo>
                    <a:lnTo>
                      <a:pt x="33" y="233"/>
                    </a:lnTo>
                    <a:lnTo>
                      <a:pt x="27" y="228"/>
                    </a:lnTo>
                    <a:lnTo>
                      <a:pt x="21" y="223"/>
                    </a:lnTo>
                    <a:lnTo>
                      <a:pt x="17" y="217"/>
                    </a:lnTo>
                    <a:lnTo>
                      <a:pt x="13" y="209"/>
                    </a:lnTo>
                    <a:lnTo>
                      <a:pt x="9" y="201"/>
                    </a:lnTo>
                    <a:lnTo>
                      <a:pt x="6" y="191"/>
                    </a:lnTo>
                    <a:lnTo>
                      <a:pt x="4" y="181"/>
                    </a:lnTo>
                    <a:lnTo>
                      <a:pt x="3" y="170"/>
                    </a:lnTo>
                    <a:lnTo>
                      <a:pt x="1" y="146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1" y="90"/>
                    </a:lnTo>
                    <a:lnTo>
                      <a:pt x="2" y="78"/>
                    </a:lnTo>
                    <a:lnTo>
                      <a:pt x="4" y="66"/>
                    </a:lnTo>
                    <a:lnTo>
                      <a:pt x="6" y="56"/>
                    </a:lnTo>
                    <a:lnTo>
                      <a:pt x="9" y="46"/>
                    </a:lnTo>
                    <a:lnTo>
                      <a:pt x="12" y="37"/>
                    </a:lnTo>
                    <a:lnTo>
                      <a:pt x="16" y="29"/>
                    </a:lnTo>
                    <a:lnTo>
                      <a:pt x="21" y="22"/>
                    </a:lnTo>
                    <a:lnTo>
                      <a:pt x="27" y="16"/>
                    </a:lnTo>
                    <a:lnTo>
                      <a:pt x="33" y="11"/>
                    </a:lnTo>
                    <a:lnTo>
                      <a:pt x="40" y="7"/>
                    </a:lnTo>
                    <a:lnTo>
                      <a:pt x="49" y="4"/>
                    </a:lnTo>
                    <a:lnTo>
                      <a:pt x="58" y="2"/>
                    </a:lnTo>
                    <a:lnTo>
                      <a:pt x="67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87" y="0"/>
                    </a:lnTo>
                    <a:lnTo>
                      <a:pt x="95" y="1"/>
                    </a:lnTo>
                    <a:lnTo>
                      <a:pt x="103" y="2"/>
                    </a:lnTo>
                    <a:lnTo>
                      <a:pt x="110" y="4"/>
                    </a:lnTo>
                    <a:lnTo>
                      <a:pt x="117" y="7"/>
                    </a:lnTo>
                    <a:lnTo>
                      <a:pt x="123" y="10"/>
                    </a:lnTo>
                    <a:lnTo>
                      <a:pt x="129" y="14"/>
                    </a:lnTo>
                    <a:lnTo>
                      <a:pt x="133" y="18"/>
                    </a:lnTo>
                    <a:lnTo>
                      <a:pt x="137" y="23"/>
                    </a:lnTo>
                    <a:lnTo>
                      <a:pt x="141" y="29"/>
                    </a:lnTo>
                    <a:lnTo>
                      <a:pt x="144" y="35"/>
                    </a:lnTo>
                    <a:lnTo>
                      <a:pt x="146" y="42"/>
                    </a:lnTo>
                    <a:lnTo>
                      <a:pt x="148" y="49"/>
                    </a:lnTo>
                    <a:lnTo>
                      <a:pt x="149" y="57"/>
                    </a:lnTo>
                    <a:lnTo>
                      <a:pt x="150" y="73"/>
                    </a:lnTo>
                    <a:lnTo>
                      <a:pt x="105" y="73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3" name="Freeform 6"/>
              <p:cNvSpPr>
                <a:spLocks noEditPoints="1"/>
              </p:cNvSpPr>
              <p:nvPr userDrawn="1"/>
            </p:nvSpPr>
            <p:spPr bwMode="auto">
              <a:xfrm>
                <a:off x="7810500" y="4805363"/>
                <a:ext cx="82550" cy="123825"/>
              </a:xfrm>
              <a:custGeom>
                <a:avLst/>
                <a:gdLst>
                  <a:gd name="T0" fmla="*/ 86 w 157"/>
                  <a:gd name="T1" fmla="*/ 0 h 232"/>
                  <a:gd name="T2" fmla="*/ 99 w 157"/>
                  <a:gd name="T3" fmla="*/ 1 h 232"/>
                  <a:gd name="T4" fmla="*/ 123 w 157"/>
                  <a:gd name="T5" fmla="*/ 9 h 232"/>
                  <a:gd name="T6" fmla="*/ 131 w 157"/>
                  <a:gd name="T7" fmla="*/ 15 h 232"/>
                  <a:gd name="T8" fmla="*/ 138 w 157"/>
                  <a:gd name="T9" fmla="*/ 23 h 232"/>
                  <a:gd name="T10" fmla="*/ 143 w 157"/>
                  <a:gd name="T11" fmla="*/ 33 h 232"/>
                  <a:gd name="T12" fmla="*/ 147 w 157"/>
                  <a:gd name="T13" fmla="*/ 46 h 232"/>
                  <a:gd name="T14" fmla="*/ 148 w 157"/>
                  <a:gd name="T15" fmla="*/ 60 h 232"/>
                  <a:gd name="T16" fmla="*/ 145 w 157"/>
                  <a:gd name="T17" fmla="*/ 81 h 232"/>
                  <a:gd name="T18" fmla="*/ 138 w 157"/>
                  <a:gd name="T19" fmla="*/ 98 h 232"/>
                  <a:gd name="T20" fmla="*/ 126 w 157"/>
                  <a:gd name="T21" fmla="*/ 110 h 232"/>
                  <a:gd name="T22" fmla="*/ 108 w 157"/>
                  <a:gd name="T23" fmla="*/ 118 h 232"/>
                  <a:gd name="T24" fmla="*/ 108 w 157"/>
                  <a:gd name="T25" fmla="*/ 118 h 232"/>
                  <a:gd name="T26" fmla="*/ 128 w 157"/>
                  <a:gd name="T27" fmla="*/ 124 h 232"/>
                  <a:gd name="T28" fmla="*/ 135 w 157"/>
                  <a:gd name="T29" fmla="*/ 129 h 232"/>
                  <a:gd name="T30" fmla="*/ 139 w 157"/>
                  <a:gd name="T31" fmla="*/ 137 h 232"/>
                  <a:gd name="T32" fmla="*/ 145 w 157"/>
                  <a:gd name="T33" fmla="*/ 157 h 232"/>
                  <a:gd name="T34" fmla="*/ 146 w 157"/>
                  <a:gd name="T35" fmla="*/ 188 h 232"/>
                  <a:gd name="T36" fmla="*/ 147 w 157"/>
                  <a:gd name="T37" fmla="*/ 205 h 232"/>
                  <a:gd name="T38" fmla="*/ 150 w 157"/>
                  <a:gd name="T39" fmla="*/ 221 h 232"/>
                  <a:gd name="T40" fmla="*/ 154 w 157"/>
                  <a:gd name="T41" fmla="*/ 228 h 232"/>
                  <a:gd name="T42" fmla="*/ 157 w 157"/>
                  <a:gd name="T43" fmla="*/ 232 h 232"/>
                  <a:gd name="T44" fmla="*/ 106 w 157"/>
                  <a:gd name="T45" fmla="*/ 232 h 232"/>
                  <a:gd name="T46" fmla="*/ 101 w 157"/>
                  <a:gd name="T47" fmla="*/ 221 h 232"/>
                  <a:gd name="T48" fmla="*/ 100 w 157"/>
                  <a:gd name="T49" fmla="*/ 208 h 232"/>
                  <a:gd name="T50" fmla="*/ 99 w 157"/>
                  <a:gd name="T51" fmla="*/ 163 h 232"/>
                  <a:gd name="T52" fmla="*/ 97 w 157"/>
                  <a:gd name="T53" fmla="*/ 151 h 232"/>
                  <a:gd name="T54" fmla="*/ 92 w 157"/>
                  <a:gd name="T55" fmla="*/ 142 h 232"/>
                  <a:gd name="T56" fmla="*/ 83 w 157"/>
                  <a:gd name="T57" fmla="*/ 136 h 232"/>
                  <a:gd name="T58" fmla="*/ 71 w 157"/>
                  <a:gd name="T59" fmla="*/ 134 h 232"/>
                  <a:gd name="T60" fmla="*/ 47 w 157"/>
                  <a:gd name="T61" fmla="*/ 232 h 232"/>
                  <a:gd name="T62" fmla="*/ 0 w 157"/>
                  <a:gd name="T63" fmla="*/ 0 h 232"/>
                  <a:gd name="T64" fmla="*/ 66 w 157"/>
                  <a:gd name="T65" fmla="*/ 101 h 232"/>
                  <a:gd name="T66" fmla="*/ 74 w 157"/>
                  <a:gd name="T67" fmla="*/ 101 h 232"/>
                  <a:gd name="T68" fmla="*/ 87 w 157"/>
                  <a:gd name="T69" fmla="*/ 97 h 232"/>
                  <a:gd name="T70" fmla="*/ 95 w 157"/>
                  <a:gd name="T71" fmla="*/ 89 h 232"/>
                  <a:gd name="T72" fmla="*/ 100 w 157"/>
                  <a:gd name="T73" fmla="*/ 75 h 232"/>
                  <a:gd name="T74" fmla="*/ 100 w 157"/>
                  <a:gd name="T75" fmla="*/ 67 h 232"/>
                  <a:gd name="T76" fmla="*/ 98 w 157"/>
                  <a:gd name="T77" fmla="*/ 53 h 232"/>
                  <a:gd name="T78" fmla="*/ 92 w 157"/>
                  <a:gd name="T79" fmla="*/ 43 h 232"/>
                  <a:gd name="T80" fmla="*/ 82 w 157"/>
                  <a:gd name="T81" fmla="*/ 37 h 232"/>
                  <a:gd name="T82" fmla="*/ 68 w 157"/>
                  <a:gd name="T83" fmla="*/ 34 h 232"/>
                  <a:gd name="T84" fmla="*/ 47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6" y="0"/>
                    </a:lnTo>
                    <a:lnTo>
                      <a:pt x="86" y="0"/>
                    </a:lnTo>
                    <a:lnTo>
                      <a:pt x="99" y="1"/>
                    </a:lnTo>
                    <a:lnTo>
                      <a:pt x="112" y="4"/>
                    </a:lnTo>
                    <a:lnTo>
                      <a:pt x="123" y="9"/>
                    </a:lnTo>
                    <a:lnTo>
                      <a:pt x="127" y="12"/>
                    </a:lnTo>
                    <a:lnTo>
                      <a:pt x="131" y="15"/>
                    </a:lnTo>
                    <a:lnTo>
                      <a:pt x="135" y="19"/>
                    </a:lnTo>
                    <a:lnTo>
                      <a:pt x="138" y="23"/>
                    </a:lnTo>
                    <a:lnTo>
                      <a:pt x="141" y="28"/>
                    </a:lnTo>
                    <a:lnTo>
                      <a:pt x="143" y="33"/>
                    </a:lnTo>
                    <a:lnTo>
                      <a:pt x="145" y="40"/>
                    </a:lnTo>
                    <a:lnTo>
                      <a:pt x="147" y="46"/>
                    </a:lnTo>
                    <a:lnTo>
                      <a:pt x="148" y="60"/>
                    </a:lnTo>
                    <a:lnTo>
                      <a:pt x="148" y="60"/>
                    </a:lnTo>
                    <a:lnTo>
                      <a:pt x="147" y="71"/>
                    </a:lnTo>
                    <a:lnTo>
                      <a:pt x="145" y="81"/>
                    </a:lnTo>
                    <a:lnTo>
                      <a:pt x="142" y="90"/>
                    </a:lnTo>
                    <a:lnTo>
                      <a:pt x="138" y="98"/>
                    </a:lnTo>
                    <a:lnTo>
                      <a:pt x="133" y="104"/>
                    </a:lnTo>
                    <a:lnTo>
                      <a:pt x="126" y="110"/>
                    </a:lnTo>
                    <a:lnTo>
                      <a:pt x="119" y="114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20" y="120"/>
                    </a:lnTo>
                    <a:lnTo>
                      <a:pt x="128" y="124"/>
                    </a:lnTo>
                    <a:lnTo>
                      <a:pt x="132" y="126"/>
                    </a:lnTo>
                    <a:lnTo>
                      <a:pt x="135" y="129"/>
                    </a:lnTo>
                    <a:lnTo>
                      <a:pt x="137" y="133"/>
                    </a:lnTo>
                    <a:lnTo>
                      <a:pt x="139" y="137"/>
                    </a:lnTo>
                    <a:lnTo>
                      <a:pt x="143" y="146"/>
                    </a:lnTo>
                    <a:lnTo>
                      <a:pt x="145" y="157"/>
                    </a:lnTo>
                    <a:lnTo>
                      <a:pt x="146" y="171"/>
                    </a:lnTo>
                    <a:lnTo>
                      <a:pt x="146" y="188"/>
                    </a:lnTo>
                    <a:lnTo>
                      <a:pt x="146" y="188"/>
                    </a:lnTo>
                    <a:lnTo>
                      <a:pt x="147" y="205"/>
                    </a:lnTo>
                    <a:lnTo>
                      <a:pt x="148" y="217"/>
                    </a:lnTo>
                    <a:lnTo>
                      <a:pt x="150" y="221"/>
                    </a:lnTo>
                    <a:lnTo>
                      <a:pt x="151" y="225"/>
                    </a:lnTo>
                    <a:lnTo>
                      <a:pt x="154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6" y="232"/>
                    </a:lnTo>
                    <a:lnTo>
                      <a:pt x="106" y="232"/>
                    </a:lnTo>
                    <a:lnTo>
                      <a:pt x="103" y="227"/>
                    </a:lnTo>
                    <a:lnTo>
                      <a:pt x="101" y="221"/>
                    </a:lnTo>
                    <a:lnTo>
                      <a:pt x="100" y="215"/>
                    </a:lnTo>
                    <a:lnTo>
                      <a:pt x="100" y="208"/>
                    </a:lnTo>
                    <a:lnTo>
                      <a:pt x="99" y="163"/>
                    </a:lnTo>
                    <a:lnTo>
                      <a:pt x="99" y="163"/>
                    </a:lnTo>
                    <a:lnTo>
                      <a:pt x="98" y="157"/>
                    </a:lnTo>
                    <a:lnTo>
                      <a:pt x="97" y="151"/>
                    </a:lnTo>
                    <a:lnTo>
                      <a:pt x="95" y="146"/>
                    </a:lnTo>
                    <a:lnTo>
                      <a:pt x="92" y="142"/>
                    </a:lnTo>
                    <a:lnTo>
                      <a:pt x="88" y="139"/>
                    </a:lnTo>
                    <a:lnTo>
                      <a:pt x="83" y="136"/>
                    </a:lnTo>
                    <a:lnTo>
                      <a:pt x="78" y="135"/>
                    </a:lnTo>
                    <a:lnTo>
                      <a:pt x="71" y="134"/>
                    </a:lnTo>
                    <a:lnTo>
                      <a:pt x="47" y="134"/>
                    </a:lnTo>
                    <a:lnTo>
                      <a:pt x="47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7" y="101"/>
                    </a:moveTo>
                    <a:lnTo>
                      <a:pt x="66" y="101"/>
                    </a:lnTo>
                    <a:lnTo>
                      <a:pt x="66" y="101"/>
                    </a:lnTo>
                    <a:lnTo>
                      <a:pt x="74" y="101"/>
                    </a:lnTo>
                    <a:lnTo>
                      <a:pt x="81" y="99"/>
                    </a:lnTo>
                    <a:lnTo>
                      <a:pt x="87" y="97"/>
                    </a:lnTo>
                    <a:lnTo>
                      <a:pt x="91" y="93"/>
                    </a:lnTo>
                    <a:lnTo>
                      <a:pt x="95" y="89"/>
                    </a:lnTo>
                    <a:lnTo>
                      <a:pt x="98" y="83"/>
                    </a:lnTo>
                    <a:lnTo>
                      <a:pt x="100" y="75"/>
                    </a:lnTo>
                    <a:lnTo>
                      <a:pt x="100" y="67"/>
                    </a:lnTo>
                    <a:lnTo>
                      <a:pt x="100" y="67"/>
                    </a:lnTo>
                    <a:lnTo>
                      <a:pt x="100" y="59"/>
                    </a:lnTo>
                    <a:lnTo>
                      <a:pt x="98" y="53"/>
                    </a:lnTo>
                    <a:lnTo>
                      <a:pt x="96" y="48"/>
                    </a:lnTo>
                    <a:lnTo>
                      <a:pt x="92" y="43"/>
                    </a:lnTo>
                    <a:lnTo>
                      <a:pt x="88" y="40"/>
                    </a:lnTo>
                    <a:lnTo>
                      <a:pt x="82" y="37"/>
                    </a:lnTo>
                    <a:lnTo>
                      <a:pt x="76" y="35"/>
                    </a:lnTo>
                    <a:lnTo>
                      <a:pt x="68" y="34"/>
                    </a:lnTo>
                    <a:lnTo>
                      <a:pt x="47" y="34"/>
                    </a:lnTo>
                    <a:lnTo>
                      <a:pt x="47" y="101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4" name="Freeform 7"/>
              <p:cNvSpPr>
                <a:spLocks noEditPoints="1"/>
              </p:cNvSpPr>
              <p:nvPr userDrawn="1"/>
            </p:nvSpPr>
            <p:spPr bwMode="auto">
              <a:xfrm>
                <a:off x="7904163" y="4803775"/>
                <a:ext cx="84138" cy="127000"/>
              </a:xfrm>
              <a:custGeom>
                <a:avLst/>
                <a:gdLst>
                  <a:gd name="T0" fmla="*/ 79 w 158"/>
                  <a:gd name="T1" fmla="*/ 0 h 240"/>
                  <a:gd name="T2" fmla="*/ 102 w 158"/>
                  <a:gd name="T3" fmla="*/ 2 h 240"/>
                  <a:gd name="T4" fmla="*/ 122 w 158"/>
                  <a:gd name="T5" fmla="*/ 8 h 240"/>
                  <a:gd name="T6" fmla="*/ 135 w 158"/>
                  <a:gd name="T7" fmla="*/ 19 h 240"/>
                  <a:gd name="T8" fmla="*/ 145 w 158"/>
                  <a:gd name="T9" fmla="*/ 33 h 240"/>
                  <a:gd name="T10" fmla="*/ 152 w 158"/>
                  <a:gd name="T11" fmla="*/ 51 h 240"/>
                  <a:gd name="T12" fmla="*/ 156 w 158"/>
                  <a:gd name="T13" fmla="*/ 72 h 240"/>
                  <a:gd name="T14" fmla="*/ 158 w 158"/>
                  <a:gd name="T15" fmla="*/ 121 h 240"/>
                  <a:gd name="T16" fmla="*/ 158 w 158"/>
                  <a:gd name="T17" fmla="*/ 146 h 240"/>
                  <a:gd name="T18" fmla="*/ 154 w 158"/>
                  <a:gd name="T19" fmla="*/ 179 h 240"/>
                  <a:gd name="T20" fmla="*/ 149 w 158"/>
                  <a:gd name="T21" fmla="*/ 198 h 240"/>
                  <a:gd name="T22" fmla="*/ 141 w 158"/>
                  <a:gd name="T23" fmla="*/ 215 h 240"/>
                  <a:gd name="T24" fmla="*/ 129 w 158"/>
                  <a:gd name="T25" fmla="*/ 227 h 240"/>
                  <a:gd name="T26" fmla="*/ 113 w 158"/>
                  <a:gd name="T27" fmla="*/ 235 h 240"/>
                  <a:gd name="T28" fmla="*/ 92 w 158"/>
                  <a:gd name="T29" fmla="*/ 240 h 240"/>
                  <a:gd name="T30" fmla="*/ 79 w 158"/>
                  <a:gd name="T31" fmla="*/ 240 h 240"/>
                  <a:gd name="T32" fmla="*/ 56 w 158"/>
                  <a:gd name="T33" fmla="*/ 238 h 240"/>
                  <a:gd name="T34" fmla="*/ 38 w 158"/>
                  <a:gd name="T35" fmla="*/ 232 h 240"/>
                  <a:gd name="T36" fmla="*/ 24 w 158"/>
                  <a:gd name="T37" fmla="*/ 221 h 240"/>
                  <a:gd name="T38" fmla="*/ 13 w 158"/>
                  <a:gd name="T39" fmla="*/ 207 h 240"/>
                  <a:gd name="T40" fmla="*/ 7 w 158"/>
                  <a:gd name="T41" fmla="*/ 189 h 240"/>
                  <a:gd name="T42" fmla="*/ 3 w 158"/>
                  <a:gd name="T43" fmla="*/ 168 h 240"/>
                  <a:gd name="T44" fmla="*/ 0 w 158"/>
                  <a:gd name="T45" fmla="*/ 121 h 240"/>
                  <a:gd name="T46" fmla="*/ 1 w 158"/>
                  <a:gd name="T47" fmla="*/ 94 h 240"/>
                  <a:gd name="T48" fmla="*/ 5 w 158"/>
                  <a:gd name="T49" fmla="*/ 61 h 240"/>
                  <a:gd name="T50" fmla="*/ 10 w 158"/>
                  <a:gd name="T51" fmla="*/ 42 h 240"/>
                  <a:gd name="T52" fmla="*/ 18 w 158"/>
                  <a:gd name="T53" fmla="*/ 26 h 240"/>
                  <a:gd name="T54" fmla="*/ 31 w 158"/>
                  <a:gd name="T55" fmla="*/ 13 h 240"/>
                  <a:gd name="T56" fmla="*/ 46 w 158"/>
                  <a:gd name="T57" fmla="*/ 5 h 240"/>
                  <a:gd name="T58" fmla="*/ 67 w 158"/>
                  <a:gd name="T59" fmla="*/ 0 h 240"/>
                  <a:gd name="T60" fmla="*/ 79 w 158"/>
                  <a:gd name="T61" fmla="*/ 0 h 240"/>
                  <a:gd name="T62" fmla="*/ 79 w 158"/>
                  <a:gd name="T63" fmla="*/ 206 h 240"/>
                  <a:gd name="T64" fmla="*/ 88 w 158"/>
                  <a:gd name="T65" fmla="*/ 205 h 240"/>
                  <a:gd name="T66" fmla="*/ 96 w 158"/>
                  <a:gd name="T67" fmla="*/ 202 h 240"/>
                  <a:gd name="T68" fmla="*/ 101 w 158"/>
                  <a:gd name="T69" fmla="*/ 195 h 240"/>
                  <a:gd name="T70" fmla="*/ 106 w 158"/>
                  <a:gd name="T71" fmla="*/ 186 h 240"/>
                  <a:gd name="T72" fmla="*/ 111 w 158"/>
                  <a:gd name="T73" fmla="*/ 160 h 240"/>
                  <a:gd name="T74" fmla="*/ 112 w 158"/>
                  <a:gd name="T75" fmla="*/ 121 h 240"/>
                  <a:gd name="T76" fmla="*/ 112 w 158"/>
                  <a:gd name="T77" fmla="*/ 98 h 240"/>
                  <a:gd name="T78" fmla="*/ 109 w 158"/>
                  <a:gd name="T79" fmla="*/ 66 h 240"/>
                  <a:gd name="T80" fmla="*/ 103 w 158"/>
                  <a:gd name="T81" fmla="*/ 49 h 240"/>
                  <a:gd name="T82" fmla="*/ 99 w 158"/>
                  <a:gd name="T83" fmla="*/ 42 h 240"/>
                  <a:gd name="T84" fmla="*/ 92 w 158"/>
                  <a:gd name="T85" fmla="*/ 36 h 240"/>
                  <a:gd name="T86" fmla="*/ 84 w 158"/>
                  <a:gd name="T87" fmla="*/ 34 h 240"/>
                  <a:gd name="T88" fmla="*/ 79 w 158"/>
                  <a:gd name="T89" fmla="*/ 34 h 240"/>
                  <a:gd name="T90" fmla="*/ 70 w 158"/>
                  <a:gd name="T91" fmla="*/ 35 h 240"/>
                  <a:gd name="T92" fmla="*/ 63 w 158"/>
                  <a:gd name="T93" fmla="*/ 38 h 240"/>
                  <a:gd name="T94" fmla="*/ 57 w 158"/>
                  <a:gd name="T95" fmla="*/ 45 h 240"/>
                  <a:gd name="T96" fmla="*/ 53 w 158"/>
                  <a:gd name="T97" fmla="*/ 54 h 240"/>
                  <a:gd name="T98" fmla="*/ 49 w 158"/>
                  <a:gd name="T99" fmla="*/ 80 h 240"/>
                  <a:gd name="T100" fmla="*/ 48 w 158"/>
                  <a:gd name="T101" fmla="*/ 121 h 240"/>
                  <a:gd name="T102" fmla="*/ 48 w 158"/>
                  <a:gd name="T103" fmla="*/ 142 h 240"/>
                  <a:gd name="T104" fmla="*/ 50 w 158"/>
                  <a:gd name="T105" fmla="*/ 174 h 240"/>
                  <a:gd name="T106" fmla="*/ 55 w 158"/>
                  <a:gd name="T107" fmla="*/ 191 h 240"/>
                  <a:gd name="T108" fmla="*/ 60 w 158"/>
                  <a:gd name="T109" fmla="*/ 198 h 240"/>
                  <a:gd name="T110" fmla="*/ 66 w 158"/>
                  <a:gd name="T111" fmla="*/ 204 h 240"/>
                  <a:gd name="T112" fmla="*/ 74 w 158"/>
                  <a:gd name="T113" fmla="*/ 206 h 240"/>
                  <a:gd name="T114" fmla="*/ 79 w 158"/>
                  <a:gd name="T115" fmla="*/ 20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8" h="240">
                    <a:moveTo>
                      <a:pt x="79" y="0"/>
                    </a:moveTo>
                    <a:lnTo>
                      <a:pt x="79" y="0"/>
                    </a:lnTo>
                    <a:lnTo>
                      <a:pt x="92" y="0"/>
                    </a:lnTo>
                    <a:lnTo>
                      <a:pt x="102" y="2"/>
                    </a:lnTo>
                    <a:lnTo>
                      <a:pt x="113" y="5"/>
                    </a:lnTo>
                    <a:lnTo>
                      <a:pt x="122" y="8"/>
                    </a:lnTo>
                    <a:lnTo>
                      <a:pt x="129" y="13"/>
                    </a:lnTo>
                    <a:lnTo>
                      <a:pt x="135" y="19"/>
                    </a:lnTo>
                    <a:lnTo>
                      <a:pt x="141" y="26"/>
                    </a:lnTo>
                    <a:lnTo>
                      <a:pt x="145" y="33"/>
                    </a:lnTo>
                    <a:lnTo>
                      <a:pt x="149" y="42"/>
                    </a:lnTo>
                    <a:lnTo>
                      <a:pt x="152" y="51"/>
                    </a:lnTo>
                    <a:lnTo>
                      <a:pt x="154" y="61"/>
                    </a:lnTo>
                    <a:lnTo>
                      <a:pt x="156" y="72"/>
                    </a:lnTo>
                    <a:lnTo>
                      <a:pt x="158" y="94"/>
                    </a:lnTo>
                    <a:lnTo>
                      <a:pt x="158" y="121"/>
                    </a:lnTo>
                    <a:lnTo>
                      <a:pt x="158" y="121"/>
                    </a:lnTo>
                    <a:lnTo>
                      <a:pt x="158" y="146"/>
                    </a:lnTo>
                    <a:lnTo>
                      <a:pt x="156" y="168"/>
                    </a:lnTo>
                    <a:lnTo>
                      <a:pt x="154" y="179"/>
                    </a:lnTo>
                    <a:lnTo>
                      <a:pt x="152" y="189"/>
                    </a:lnTo>
                    <a:lnTo>
                      <a:pt x="149" y="198"/>
                    </a:lnTo>
                    <a:lnTo>
                      <a:pt x="145" y="207"/>
                    </a:lnTo>
                    <a:lnTo>
                      <a:pt x="141" y="215"/>
                    </a:lnTo>
                    <a:lnTo>
                      <a:pt x="135" y="221"/>
                    </a:lnTo>
                    <a:lnTo>
                      <a:pt x="129" y="227"/>
                    </a:lnTo>
                    <a:lnTo>
                      <a:pt x="122" y="232"/>
                    </a:lnTo>
                    <a:lnTo>
                      <a:pt x="113" y="235"/>
                    </a:lnTo>
                    <a:lnTo>
                      <a:pt x="102" y="238"/>
                    </a:lnTo>
                    <a:lnTo>
                      <a:pt x="92" y="240"/>
                    </a:lnTo>
                    <a:lnTo>
                      <a:pt x="79" y="240"/>
                    </a:lnTo>
                    <a:lnTo>
                      <a:pt x="79" y="240"/>
                    </a:lnTo>
                    <a:lnTo>
                      <a:pt x="67" y="240"/>
                    </a:lnTo>
                    <a:lnTo>
                      <a:pt x="56" y="238"/>
                    </a:lnTo>
                    <a:lnTo>
                      <a:pt x="46" y="235"/>
                    </a:lnTo>
                    <a:lnTo>
                      <a:pt x="38" y="232"/>
                    </a:lnTo>
                    <a:lnTo>
                      <a:pt x="31" y="227"/>
                    </a:lnTo>
                    <a:lnTo>
                      <a:pt x="24" y="221"/>
                    </a:lnTo>
                    <a:lnTo>
                      <a:pt x="18" y="215"/>
                    </a:lnTo>
                    <a:lnTo>
                      <a:pt x="13" y="207"/>
                    </a:lnTo>
                    <a:lnTo>
                      <a:pt x="10" y="198"/>
                    </a:lnTo>
                    <a:lnTo>
                      <a:pt x="7" y="189"/>
                    </a:lnTo>
                    <a:lnTo>
                      <a:pt x="5" y="179"/>
                    </a:lnTo>
                    <a:lnTo>
                      <a:pt x="3" y="168"/>
                    </a:lnTo>
                    <a:lnTo>
                      <a:pt x="1" y="146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94"/>
                    </a:lnTo>
                    <a:lnTo>
                      <a:pt x="3" y="72"/>
                    </a:lnTo>
                    <a:lnTo>
                      <a:pt x="5" y="61"/>
                    </a:lnTo>
                    <a:lnTo>
                      <a:pt x="7" y="51"/>
                    </a:lnTo>
                    <a:lnTo>
                      <a:pt x="10" y="42"/>
                    </a:lnTo>
                    <a:lnTo>
                      <a:pt x="13" y="33"/>
                    </a:lnTo>
                    <a:lnTo>
                      <a:pt x="18" y="26"/>
                    </a:lnTo>
                    <a:lnTo>
                      <a:pt x="24" y="19"/>
                    </a:lnTo>
                    <a:lnTo>
                      <a:pt x="31" y="13"/>
                    </a:lnTo>
                    <a:lnTo>
                      <a:pt x="38" y="8"/>
                    </a:lnTo>
                    <a:lnTo>
                      <a:pt x="46" y="5"/>
                    </a:lnTo>
                    <a:lnTo>
                      <a:pt x="56" y="2"/>
                    </a:lnTo>
                    <a:lnTo>
                      <a:pt x="67" y="0"/>
                    </a:lnTo>
                    <a:lnTo>
                      <a:pt x="79" y="0"/>
                    </a:lnTo>
                    <a:lnTo>
                      <a:pt x="79" y="0"/>
                    </a:lnTo>
                    <a:close/>
                    <a:moveTo>
                      <a:pt x="79" y="206"/>
                    </a:moveTo>
                    <a:lnTo>
                      <a:pt x="79" y="206"/>
                    </a:lnTo>
                    <a:lnTo>
                      <a:pt x="84" y="206"/>
                    </a:lnTo>
                    <a:lnTo>
                      <a:pt x="88" y="205"/>
                    </a:lnTo>
                    <a:lnTo>
                      <a:pt x="92" y="204"/>
                    </a:lnTo>
                    <a:lnTo>
                      <a:pt x="96" y="202"/>
                    </a:lnTo>
                    <a:lnTo>
                      <a:pt x="99" y="198"/>
                    </a:lnTo>
                    <a:lnTo>
                      <a:pt x="101" y="195"/>
                    </a:lnTo>
                    <a:lnTo>
                      <a:pt x="103" y="191"/>
                    </a:lnTo>
                    <a:lnTo>
                      <a:pt x="106" y="186"/>
                    </a:lnTo>
                    <a:lnTo>
                      <a:pt x="109" y="174"/>
                    </a:lnTo>
                    <a:lnTo>
                      <a:pt x="111" y="160"/>
                    </a:lnTo>
                    <a:lnTo>
                      <a:pt x="112" y="142"/>
                    </a:lnTo>
                    <a:lnTo>
                      <a:pt x="112" y="121"/>
                    </a:lnTo>
                    <a:lnTo>
                      <a:pt x="112" y="121"/>
                    </a:lnTo>
                    <a:lnTo>
                      <a:pt x="112" y="98"/>
                    </a:lnTo>
                    <a:lnTo>
                      <a:pt x="111" y="80"/>
                    </a:lnTo>
                    <a:lnTo>
                      <a:pt x="109" y="66"/>
                    </a:lnTo>
                    <a:lnTo>
                      <a:pt x="106" y="54"/>
                    </a:lnTo>
                    <a:lnTo>
                      <a:pt x="103" y="49"/>
                    </a:lnTo>
                    <a:lnTo>
                      <a:pt x="101" y="45"/>
                    </a:lnTo>
                    <a:lnTo>
                      <a:pt x="99" y="42"/>
                    </a:lnTo>
                    <a:lnTo>
                      <a:pt x="96" y="38"/>
                    </a:lnTo>
                    <a:lnTo>
                      <a:pt x="92" y="36"/>
                    </a:lnTo>
                    <a:lnTo>
                      <a:pt x="88" y="35"/>
                    </a:lnTo>
                    <a:lnTo>
                      <a:pt x="84" y="34"/>
                    </a:lnTo>
                    <a:lnTo>
                      <a:pt x="79" y="34"/>
                    </a:lnTo>
                    <a:lnTo>
                      <a:pt x="79" y="34"/>
                    </a:lnTo>
                    <a:lnTo>
                      <a:pt x="74" y="34"/>
                    </a:lnTo>
                    <a:lnTo>
                      <a:pt x="70" y="35"/>
                    </a:lnTo>
                    <a:lnTo>
                      <a:pt x="66" y="36"/>
                    </a:lnTo>
                    <a:lnTo>
                      <a:pt x="63" y="38"/>
                    </a:lnTo>
                    <a:lnTo>
                      <a:pt x="60" y="42"/>
                    </a:lnTo>
                    <a:lnTo>
                      <a:pt x="57" y="45"/>
                    </a:lnTo>
                    <a:lnTo>
                      <a:pt x="55" y="49"/>
                    </a:lnTo>
                    <a:lnTo>
                      <a:pt x="53" y="54"/>
                    </a:lnTo>
                    <a:lnTo>
                      <a:pt x="50" y="66"/>
                    </a:lnTo>
                    <a:lnTo>
                      <a:pt x="49" y="80"/>
                    </a:lnTo>
                    <a:lnTo>
                      <a:pt x="48" y="98"/>
                    </a:lnTo>
                    <a:lnTo>
                      <a:pt x="48" y="121"/>
                    </a:lnTo>
                    <a:lnTo>
                      <a:pt x="48" y="121"/>
                    </a:lnTo>
                    <a:lnTo>
                      <a:pt x="48" y="142"/>
                    </a:lnTo>
                    <a:lnTo>
                      <a:pt x="49" y="160"/>
                    </a:lnTo>
                    <a:lnTo>
                      <a:pt x="50" y="174"/>
                    </a:lnTo>
                    <a:lnTo>
                      <a:pt x="53" y="186"/>
                    </a:lnTo>
                    <a:lnTo>
                      <a:pt x="55" y="191"/>
                    </a:lnTo>
                    <a:lnTo>
                      <a:pt x="57" y="195"/>
                    </a:lnTo>
                    <a:lnTo>
                      <a:pt x="60" y="198"/>
                    </a:lnTo>
                    <a:lnTo>
                      <a:pt x="63" y="202"/>
                    </a:lnTo>
                    <a:lnTo>
                      <a:pt x="66" y="204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8002588" y="4805363"/>
                <a:ext cx="77788" cy="125413"/>
              </a:xfrm>
              <a:custGeom>
                <a:avLst/>
                <a:gdLst>
                  <a:gd name="T0" fmla="*/ 47 w 148"/>
                  <a:gd name="T1" fmla="*/ 0 h 236"/>
                  <a:gd name="T2" fmla="*/ 47 w 148"/>
                  <a:gd name="T3" fmla="*/ 162 h 236"/>
                  <a:gd name="T4" fmla="*/ 47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50 w 148"/>
                  <a:gd name="T11" fmla="*/ 184 h 236"/>
                  <a:gd name="T12" fmla="*/ 52 w 148"/>
                  <a:gd name="T13" fmla="*/ 190 h 236"/>
                  <a:gd name="T14" fmla="*/ 56 w 148"/>
                  <a:gd name="T15" fmla="*/ 195 h 236"/>
                  <a:gd name="T16" fmla="*/ 60 w 148"/>
                  <a:gd name="T17" fmla="*/ 199 h 236"/>
                  <a:gd name="T18" fmla="*/ 66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1 w 148"/>
                  <a:gd name="T25" fmla="*/ 202 h 236"/>
                  <a:gd name="T26" fmla="*/ 87 w 148"/>
                  <a:gd name="T27" fmla="*/ 199 h 236"/>
                  <a:gd name="T28" fmla="*/ 93 w 148"/>
                  <a:gd name="T29" fmla="*/ 195 h 236"/>
                  <a:gd name="T30" fmla="*/ 96 w 148"/>
                  <a:gd name="T31" fmla="*/ 190 h 236"/>
                  <a:gd name="T32" fmla="*/ 99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2 w 148"/>
                  <a:gd name="T39" fmla="*/ 162 h 236"/>
                  <a:gd name="T40" fmla="*/ 102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7 w 148"/>
                  <a:gd name="T49" fmla="*/ 172 h 236"/>
                  <a:gd name="T50" fmla="*/ 146 w 148"/>
                  <a:gd name="T51" fmla="*/ 182 h 236"/>
                  <a:gd name="T52" fmla="*/ 144 w 148"/>
                  <a:gd name="T53" fmla="*/ 190 h 236"/>
                  <a:gd name="T54" fmla="*/ 142 w 148"/>
                  <a:gd name="T55" fmla="*/ 199 h 236"/>
                  <a:gd name="T56" fmla="*/ 138 w 148"/>
                  <a:gd name="T57" fmla="*/ 206 h 236"/>
                  <a:gd name="T58" fmla="*/ 135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9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60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7 w 148"/>
                  <a:gd name="T97" fmla="*/ 200 h 236"/>
                  <a:gd name="T98" fmla="*/ 4 w 148"/>
                  <a:gd name="T99" fmla="*/ 191 h 236"/>
                  <a:gd name="T100" fmla="*/ 1 w 148"/>
                  <a:gd name="T101" fmla="*/ 182 h 236"/>
                  <a:gd name="T102" fmla="*/ 0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7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7" y="0"/>
                    </a:moveTo>
                    <a:lnTo>
                      <a:pt x="47" y="162"/>
                    </a:lnTo>
                    <a:lnTo>
                      <a:pt x="47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50" y="184"/>
                    </a:lnTo>
                    <a:lnTo>
                      <a:pt x="52" y="190"/>
                    </a:lnTo>
                    <a:lnTo>
                      <a:pt x="56" y="195"/>
                    </a:lnTo>
                    <a:lnTo>
                      <a:pt x="60" y="199"/>
                    </a:lnTo>
                    <a:lnTo>
                      <a:pt x="66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1" y="202"/>
                    </a:lnTo>
                    <a:lnTo>
                      <a:pt x="87" y="199"/>
                    </a:lnTo>
                    <a:lnTo>
                      <a:pt x="93" y="195"/>
                    </a:lnTo>
                    <a:lnTo>
                      <a:pt x="96" y="190"/>
                    </a:lnTo>
                    <a:lnTo>
                      <a:pt x="99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2" y="162"/>
                    </a:lnTo>
                    <a:lnTo>
                      <a:pt x="102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7" y="172"/>
                    </a:lnTo>
                    <a:lnTo>
                      <a:pt x="146" y="182"/>
                    </a:lnTo>
                    <a:lnTo>
                      <a:pt x="144" y="190"/>
                    </a:lnTo>
                    <a:lnTo>
                      <a:pt x="142" y="199"/>
                    </a:lnTo>
                    <a:lnTo>
                      <a:pt x="138" y="206"/>
                    </a:lnTo>
                    <a:lnTo>
                      <a:pt x="135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9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60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7" y="200"/>
                    </a:lnTo>
                    <a:lnTo>
                      <a:pt x="4" y="191"/>
                    </a:lnTo>
                    <a:lnTo>
                      <a:pt x="1" y="182"/>
                    </a:lnTo>
                    <a:lnTo>
                      <a:pt x="0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8101013" y="4805363"/>
                <a:ext cx="76200" cy="123825"/>
              </a:xfrm>
              <a:custGeom>
                <a:avLst/>
                <a:gdLst>
                  <a:gd name="T0" fmla="*/ 0 w 144"/>
                  <a:gd name="T1" fmla="*/ 0 h 232"/>
                  <a:gd name="T2" fmla="*/ 82 w 144"/>
                  <a:gd name="T3" fmla="*/ 0 h 232"/>
                  <a:gd name="T4" fmla="*/ 82 w 144"/>
                  <a:gd name="T5" fmla="*/ 0 h 232"/>
                  <a:gd name="T6" fmla="*/ 90 w 144"/>
                  <a:gd name="T7" fmla="*/ 1 h 232"/>
                  <a:gd name="T8" fmla="*/ 98 w 144"/>
                  <a:gd name="T9" fmla="*/ 2 h 232"/>
                  <a:gd name="T10" fmla="*/ 105 w 144"/>
                  <a:gd name="T11" fmla="*/ 4 h 232"/>
                  <a:gd name="T12" fmla="*/ 111 w 144"/>
                  <a:gd name="T13" fmla="*/ 6 h 232"/>
                  <a:gd name="T14" fmla="*/ 117 w 144"/>
                  <a:gd name="T15" fmla="*/ 9 h 232"/>
                  <a:gd name="T16" fmla="*/ 122 w 144"/>
                  <a:gd name="T17" fmla="*/ 13 h 232"/>
                  <a:gd name="T18" fmla="*/ 127 w 144"/>
                  <a:gd name="T19" fmla="*/ 17 h 232"/>
                  <a:gd name="T20" fmla="*/ 131 w 144"/>
                  <a:gd name="T21" fmla="*/ 22 h 232"/>
                  <a:gd name="T22" fmla="*/ 134 w 144"/>
                  <a:gd name="T23" fmla="*/ 27 h 232"/>
                  <a:gd name="T24" fmla="*/ 137 w 144"/>
                  <a:gd name="T25" fmla="*/ 32 h 232"/>
                  <a:gd name="T26" fmla="*/ 141 w 144"/>
                  <a:gd name="T27" fmla="*/ 45 h 232"/>
                  <a:gd name="T28" fmla="*/ 144 w 144"/>
                  <a:gd name="T29" fmla="*/ 57 h 232"/>
                  <a:gd name="T30" fmla="*/ 144 w 144"/>
                  <a:gd name="T31" fmla="*/ 70 h 232"/>
                  <a:gd name="T32" fmla="*/ 144 w 144"/>
                  <a:gd name="T33" fmla="*/ 70 h 232"/>
                  <a:gd name="T34" fmla="*/ 144 w 144"/>
                  <a:gd name="T35" fmla="*/ 78 h 232"/>
                  <a:gd name="T36" fmla="*/ 143 w 144"/>
                  <a:gd name="T37" fmla="*/ 86 h 232"/>
                  <a:gd name="T38" fmla="*/ 141 w 144"/>
                  <a:gd name="T39" fmla="*/ 94 h 232"/>
                  <a:gd name="T40" fmla="*/ 139 w 144"/>
                  <a:gd name="T41" fmla="*/ 101 h 232"/>
                  <a:gd name="T42" fmla="*/ 136 w 144"/>
                  <a:gd name="T43" fmla="*/ 107 h 232"/>
                  <a:gd name="T44" fmla="*/ 133 w 144"/>
                  <a:gd name="T45" fmla="*/ 112 h 232"/>
                  <a:gd name="T46" fmla="*/ 129 w 144"/>
                  <a:gd name="T47" fmla="*/ 118 h 232"/>
                  <a:gd name="T48" fmla="*/ 124 w 144"/>
                  <a:gd name="T49" fmla="*/ 123 h 232"/>
                  <a:gd name="T50" fmla="*/ 119 w 144"/>
                  <a:gd name="T51" fmla="*/ 127 h 232"/>
                  <a:gd name="T52" fmla="*/ 114 w 144"/>
                  <a:gd name="T53" fmla="*/ 130 h 232"/>
                  <a:gd name="T54" fmla="*/ 108 w 144"/>
                  <a:gd name="T55" fmla="*/ 133 h 232"/>
                  <a:gd name="T56" fmla="*/ 101 w 144"/>
                  <a:gd name="T57" fmla="*/ 136 h 232"/>
                  <a:gd name="T58" fmla="*/ 95 w 144"/>
                  <a:gd name="T59" fmla="*/ 137 h 232"/>
                  <a:gd name="T60" fmla="*/ 87 w 144"/>
                  <a:gd name="T61" fmla="*/ 139 h 232"/>
                  <a:gd name="T62" fmla="*/ 71 w 144"/>
                  <a:gd name="T63" fmla="*/ 140 h 232"/>
                  <a:gd name="T64" fmla="*/ 46 w 144"/>
                  <a:gd name="T65" fmla="*/ 140 h 232"/>
                  <a:gd name="T66" fmla="*/ 46 w 144"/>
                  <a:gd name="T67" fmla="*/ 232 h 232"/>
                  <a:gd name="T68" fmla="*/ 0 w 144"/>
                  <a:gd name="T69" fmla="*/ 232 h 232"/>
                  <a:gd name="T70" fmla="*/ 0 w 144"/>
                  <a:gd name="T71" fmla="*/ 0 h 232"/>
                  <a:gd name="T72" fmla="*/ 46 w 144"/>
                  <a:gd name="T73" fmla="*/ 105 h 232"/>
                  <a:gd name="T74" fmla="*/ 67 w 144"/>
                  <a:gd name="T75" fmla="*/ 105 h 232"/>
                  <a:gd name="T76" fmla="*/ 67 w 144"/>
                  <a:gd name="T77" fmla="*/ 105 h 232"/>
                  <a:gd name="T78" fmla="*/ 74 w 144"/>
                  <a:gd name="T79" fmla="*/ 104 h 232"/>
                  <a:gd name="T80" fmla="*/ 80 w 144"/>
                  <a:gd name="T81" fmla="*/ 103 h 232"/>
                  <a:gd name="T82" fmla="*/ 85 w 144"/>
                  <a:gd name="T83" fmla="*/ 100 h 232"/>
                  <a:gd name="T84" fmla="*/ 90 w 144"/>
                  <a:gd name="T85" fmla="*/ 96 h 232"/>
                  <a:gd name="T86" fmla="*/ 93 w 144"/>
                  <a:gd name="T87" fmla="*/ 92 h 232"/>
                  <a:gd name="T88" fmla="*/ 96 w 144"/>
                  <a:gd name="T89" fmla="*/ 86 h 232"/>
                  <a:gd name="T90" fmla="*/ 98 w 144"/>
                  <a:gd name="T91" fmla="*/ 79 h 232"/>
                  <a:gd name="T92" fmla="*/ 98 w 144"/>
                  <a:gd name="T93" fmla="*/ 70 h 232"/>
                  <a:gd name="T94" fmla="*/ 98 w 144"/>
                  <a:gd name="T95" fmla="*/ 70 h 232"/>
                  <a:gd name="T96" fmla="*/ 98 w 144"/>
                  <a:gd name="T97" fmla="*/ 62 h 232"/>
                  <a:gd name="T98" fmla="*/ 97 w 144"/>
                  <a:gd name="T99" fmla="*/ 55 h 232"/>
                  <a:gd name="T100" fmla="*/ 94 w 144"/>
                  <a:gd name="T101" fmla="*/ 49 h 232"/>
                  <a:gd name="T102" fmla="*/ 91 w 144"/>
                  <a:gd name="T103" fmla="*/ 44 h 232"/>
                  <a:gd name="T104" fmla="*/ 87 w 144"/>
                  <a:gd name="T105" fmla="*/ 40 h 232"/>
                  <a:gd name="T106" fmla="*/ 81 w 144"/>
                  <a:gd name="T107" fmla="*/ 37 h 232"/>
                  <a:gd name="T108" fmla="*/ 74 w 144"/>
                  <a:gd name="T109" fmla="*/ 35 h 232"/>
                  <a:gd name="T110" fmla="*/ 65 w 144"/>
                  <a:gd name="T111" fmla="*/ 34 h 232"/>
                  <a:gd name="T112" fmla="*/ 46 w 144"/>
                  <a:gd name="T113" fmla="*/ 34 h 232"/>
                  <a:gd name="T114" fmla="*/ 46 w 144"/>
                  <a:gd name="T115" fmla="*/ 10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4" h="232">
                    <a:moveTo>
                      <a:pt x="0" y="0"/>
                    </a:moveTo>
                    <a:lnTo>
                      <a:pt x="82" y="0"/>
                    </a:lnTo>
                    <a:lnTo>
                      <a:pt x="82" y="0"/>
                    </a:lnTo>
                    <a:lnTo>
                      <a:pt x="90" y="1"/>
                    </a:lnTo>
                    <a:lnTo>
                      <a:pt x="98" y="2"/>
                    </a:lnTo>
                    <a:lnTo>
                      <a:pt x="105" y="4"/>
                    </a:lnTo>
                    <a:lnTo>
                      <a:pt x="111" y="6"/>
                    </a:lnTo>
                    <a:lnTo>
                      <a:pt x="117" y="9"/>
                    </a:lnTo>
                    <a:lnTo>
                      <a:pt x="122" y="13"/>
                    </a:lnTo>
                    <a:lnTo>
                      <a:pt x="127" y="17"/>
                    </a:lnTo>
                    <a:lnTo>
                      <a:pt x="131" y="22"/>
                    </a:lnTo>
                    <a:lnTo>
                      <a:pt x="134" y="27"/>
                    </a:lnTo>
                    <a:lnTo>
                      <a:pt x="137" y="32"/>
                    </a:lnTo>
                    <a:lnTo>
                      <a:pt x="141" y="45"/>
                    </a:lnTo>
                    <a:lnTo>
                      <a:pt x="144" y="57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78"/>
                    </a:lnTo>
                    <a:lnTo>
                      <a:pt x="143" y="86"/>
                    </a:lnTo>
                    <a:lnTo>
                      <a:pt x="141" y="94"/>
                    </a:lnTo>
                    <a:lnTo>
                      <a:pt x="139" y="101"/>
                    </a:lnTo>
                    <a:lnTo>
                      <a:pt x="136" y="107"/>
                    </a:lnTo>
                    <a:lnTo>
                      <a:pt x="133" y="112"/>
                    </a:lnTo>
                    <a:lnTo>
                      <a:pt x="129" y="118"/>
                    </a:lnTo>
                    <a:lnTo>
                      <a:pt x="124" y="123"/>
                    </a:lnTo>
                    <a:lnTo>
                      <a:pt x="119" y="127"/>
                    </a:lnTo>
                    <a:lnTo>
                      <a:pt x="114" y="130"/>
                    </a:lnTo>
                    <a:lnTo>
                      <a:pt x="108" y="133"/>
                    </a:lnTo>
                    <a:lnTo>
                      <a:pt x="101" y="136"/>
                    </a:lnTo>
                    <a:lnTo>
                      <a:pt x="95" y="137"/>
                    </a:lnTo>
                    <a:lnTo>
                      <a:pt x="87" y="139"/>
                    </a:lnTo>
                    <a:lnTo>
                      <a:pt x="71" y="140"/>
                    </a:lnTo>
                    <a:lnTo>
                      <a:pt x="46" y="140"/>
                    </a:lnTo>
                    <a:lnTo>
                      <a:pt x="46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6" y="105"/>
                    </a:moveTo>
                    <a:lnTo>
                      <a:pt x="67" y="105"/>
                    </a:lnTo>
                    <a:lnTo>
                      <a:pt x="67" y="105"/>
                    </a:lnTo>
                    <a:lnTo>
                      <a:pt x="74" y="104"/>
                    </a:lnTo>
                    <a:lnTo>
                      <a:pt x="80" y="103"/>
                    </a:lnTo>
                    <a:lnTo>
                      <a:pt x="85" y="100"/>
                    </a:lnTo>
                    <a:lnTo>
                      <a:pt x="90" y="96"/>
                    </a:lnTo>
                    <a:lnTo>
                      <a:pt x="93" y="92"/>
                    </a:lnTo>
                    <a:lnTo>
                      <a:pt x="96" y="86"/>
                    </a:lnTo>
                    <a:lnTo>
                      <a:pt x="98" y="79"/>
                    </a:lnTo>
                    <a:lnTo>
                      <a:pt x="98" y="70"/>
                    </a:lnTo>
                    <a:lnTo>
                      <a:pt x="98" y="70"/>
                    </a:lnTo>
                    <a:lnTo>
                      <a:pt x="98" y="62"/>
                    </a:lnTo>
                    <a:lnTo>
                      <a:pt x="97" y="55"/>
                    </a:lnTo>
                    <a:lnTo>
                      <a:pt x="94" y="49"/>
                    </a:lnTo>
                    <a:lnTo>
                      <a:pt x="91" y="44"/>
                    </a:lnTo>
                    <a:lnTo>
                      <a:pt x="87" y="40"/>
                    </a:lnTo>
                    <a:lnTo>
                      <a:pt x="81" y="37"/>
                    </a:lnTo>
                    <a:lnTo>
                      <a:pt x="74" y="35"/>
                    </a:lnTo>
                    <a:lnTo>
                      <a:pt x="65" y="34"/>
                    </a:lnTo>
                    <a:lnTo>
                      <a:pt x="46" y="34"/>
                    </a:lnTo>
                    <a:lnTo>
                      <a:pt x="46" y="105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8188325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8" name="Freeform 11"/>
              <p:cNvSpPr>
                <a:spLocks noEditPoints="1"/>
              </p:cNvSpPr>
              <p:nvPr userDrawn="1"/>
            </p:nvSpPr>
            <p:spPr bwMode="auto">
              <a:xfrm>
                <a:off x="8315325" y="4805363"/>
                <a:ext cx="82550" cy="123825"/>
              </a:xfrm>
              <a:custGeom>
                <a:avLst/>
                <a:gdLst>
                  <a:gd name="T0" fmla="*/ 87 w 157"/>
                  <a:gd name="T1" fmla="*/ 0 h 232"/>
                  <a:gd name="T2" fmla="*/ 101 w 157"/>
                  <a:gd name="T3" fmla="*/ 1 h 232"/>
                  <a:gd name="T4" fmla="*/ 124 w 157"/>
                  <a:gd name="T5" fmla="*/ 9 h 232"/>
                  <a:gd name="T6" fmla="*/ 132 w 157"/>
                  <a:gd name="T7" fmla="*/ 15 h 232"/>
                  <a:gd name="T8" fmla="*/ 139 w 157"/>
                  <a:gd name="T9" fmla="*/ 23 h 232"/>
                  <a:gd name="T10" fmla="*/ 144 w 157"/>
                  <a:gd name="T11" fmla="*/ 33 h 232"/>
                  <a:gd name="T12" fmla="*/ 147 w 157"/>
                  <a:gd name="T13" fmla="*/ 46 h 232"/>
                  <a:gd name="T14" fmla="*/ 149 w 157"/>
                  <a:gd name="T15" fmla="*/ 60 h 232"/>
                  <a:gd name="T16" fmla="*/ 146 w 157"/>
                  <a:gd name="T17" fmla="*/ 81 h 232"/>
                  <a:gd name="T18" fmla="*/ 139 w 157"/>
                  <a:gd name="T19" fmla="*/ 98 h 232"/>
                  <a:gd name="T20" fmla="*/ 127 w 157"/>
                  <a:gd name="T21" fmla="*/ 110 h 232"/>
                  <a:gd name="T22" fmla="*/ 110 w 157"/>
                  <a:gd name="T23" fmla="*/ 118 h 232"/>
                  <a:gd name="T24" fmla="*/ 110 w 157"/>
                  <a:gd name="T25" fmla="*/ 118 h 232"/>
                  <a:gd name="T26" fmla="*/ 129 w 157"/>
                  <a:gd name="T27" fmla="*/ 124 h 232"/>
                  <a:gd name="T28" fmla="*/ 136 w 157"/>
                  <a:gd name="T29" fmla="*/ 129 h 232"/>
                  <a:gd name="T30" fmla="*/ 140 w 157"/>
                  <a:gd name="T31" fmla="*/ 137 h 232"/>
                  <a:gd name="T32" fmla="*/ 146 w 157"/>
                  <a:gd name="T33" fmla="*/ 157 h 232"/>
                  <a:gd name="T34" fmla="*/ 147 w 157"/>
                  <a:gd name="T35" fmla="*/ 188 h 232"/>
                  <a:gd name="T36" fmla="*/ 148 w 157"/>
                  <a:gd name="T37" fmla="*/ 205 h 232"/>
                  <a:gd name="T38" fmla="*/ 151 w 157"/>
                  <a:gd name="T39" fmla="*/ 221 h 232"/>
                  <a:gd name="T40" fmla="*/ 155 w 157"/>
                  <a:gd name="T41" fmla="*/ 228 h 232"/>
                  <a:gd name="T42" fmla="*/ 157 w 157"/>
                  <a:gd name="T43" fmla="*/ 232 h 232"/>
                  <a:gd name="T44" fmla="*/ 108 w 157"/>
                  <a:gd name="T45" fmla="*/ 232 h 232"/>
                  <a:gd name="T46" fmla="*/ 103 w 157"/>
                  <a:gd name="T47" fmla="*/ 221 h 232"/>
                  <a:gd name="T48" fmla="*/ 102 w 157"/>
                  <a:gd name="T49" fmla="*/ 208 h 232"/>
                  <a:gd name="T50" fmla="*/ 100 w 157"/>
                  <a:gd name="T51" fmla="*/ 163 h 232"/>
                  <a:gd name="T52" fmla="*/ 99 w 157"/>
                  <a:gd name="T53" fmla="*/ 151 h 232"/>
                  <a:gd name="T54" fmla="*/ 94 w 157"/>
                  <a:gd name="T55" fmla="*/ 142 h 232"/>
                  <a:gd name="T56" fmla="*/ 84 w 157"/>
                  <a:gd name="T57" fmla="*/ 136 h 232"/>
                  <a:gd name="T58" fmla="*/ 72 w 157"/>
                  <a:gd name="T59" fmla="*/ 134 h 232"/>
                  <a:gd name="T60" fmla="*/ 48 w 157"/>
                  <a:gd name="T61" fmla="*/ 232 h 232"/>
                  <a:gd name="T62" fmla="*/ 0 w 157"/>
                  <a:gd name="T63" fmla="*/ 0 h 232"/>
                  <a:gd name="T64" fmla="*/ 67 w 157"/>
                  <a:gd name="T65" fmla="*/ 101 h 232"/>
                  <a:gd name="T66" fmla="*/ 75 w 157"/>
                  <a:gd name="T67" fmla="*/ 101 h 232"/>
                  <a:gd name="T68" fmla="*/ 87 w 157"/>
                  <a:gd name="T69" fmla="*/ 97 h 232"/>
                  <a:gd name="T70" fmla="*/ 97 w 157"/>
                  <a:gd name="T71" fmla="*/ 89 h 232"/>
                  <a:gd name="T72" fmla="*/ 102 w 157"/>
                  <a:gd name="T73" fmla="*/ 75 h 232"/>
                  <a:gd name="T74" fmla="*/ 102 w 157"/>
                  <a:gd name="T75" fmla="*/ 67 h 232"/>
                  <a:gd name="T76" fmla="*/ 100 w 157"/>
                  <a:gd name="T77" fmla="*/ 53 h 232"/>
                  <a:gd name="T78" fmla="*/ 94 w 157"/>
                  <a:gd name="T79" fmla="*/ 43 h 232"/>
                  <a:gd name="T80" fmla="*/ 83 w 157"/>
                  <a:gd name="T81" fmla="*/ 37 h 232"/>
                  <a:gd name="T82" fmla="*/ 69 w 157"/>
                  <a:gd name="T83" fmla="*/ 34 h 232"/>
                  <a:gd name="T84" fmla="*/ 48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7" y="0"/>
                    </a:lnTo>
                    <a:lnTo>
                      <a:pt x="87" y="0"/>
                    </a:lnTo>
                    <a:lnTo>
                      <a:pt x="101" y="1"/>
                    </a:lnTo>
                    <a:lnTo>
                      <a:pt x="113" y="4"/>
                    </a:lnTo>
                    <a:lnTo>
                      <a:pt x="124" y="9"/>
                    </a:lnTo>
                    <a:lnTo>
                      <a:pt x="128" y="12"/>
                    </a:lnTo>
                    <a:lnTo>
                      <a:pt x="132" y="15"/>
                    </a:lnTo>
                    <a:lnTo>
                      <a:pt x="136" y="19"/>
                    </a:lnTo>
                    <a:lnTo>
                      <a:pt x="139" y="23"/>
                    </a:lnTo>
                    <a:lnTo>
                      <a:pt x="142" y="28"/>
                    </a:lnTo>
                    <a:lnTo>
                      <a:pt x="144" y="33"/>
                    </a:lnTo>
                    <a:lnTo>
                      <a:pt x="146" y="40"/>
                    </a:lnTo>
                    <a:lnTo>
                      <a:pt x="147" y="46"/>
                    </a:lnTo>
                    <a:lnTo>
                      <a:pt x="149" y="60"/>
                    </a:lnTo>
                    <a:lnTo>
                      <a:pt x="149" y="60"/>
                    </a:lnTo>
                    <a:lnTo>
                      <a:pt x="148" y="71"/>
                    </a:lnTo>
                    <a:lnTo>
                      <a:pt x="146" y="81"/>
                    </a:lnTo>
                    <a:lnTo>
                      <a:pt x="143" y="90"/>
                    </a:lnTo>
                    <a:lnTo>
                      <a:pt x="139" y="98"/>
                    </a:lnTo>
                    <a:lnTo>
                      <a:pt x="134" y="104"/>
                    </a:lnTo>
                    <a:lnTo>
                      <a:pt x="127" y="110"/>
                    </a:lnTo>
                    <a:lnTo>
                      <a:pt x="119" y="114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21" y="120"/>
                    </a:lnTo>
                    <a:lnTo>
                      <a:pt x="129" y="124"/>
                    </a:lnTo>
                    <a:lnTo>
                      <a:pt x="133" y="126"/>
                    </a:lnTo>
                    <a:lnTo>
                      <a:pt x="136" y="129"/>
                    </a:lnTo>
                    <a:lnTo>
                      <a:pt x="138" y="133"/>
                    </a:lnTo>
                    <a:lnTo>
                      <a:pt x="140" y="137"/>
                    </a:lnTo>
                    <a:lnTo>
                      <a:pt x="144" y="146"/>
                    </a:lnTo>
                    <a:lnTo>
                      <a:pt x="146" y="157"/>
                    </a:lnTo>
                    <a:lnTo>
                      <a:pt x="147" y="171"/>
                    </a:lnTo>
                    <a:lnTo>
                      <a:pt x="147" y="188"/>
                    </a:lnTo>
                    <a:lnTo>
                      <a:pt x="147" y="188"/>
                    </a:lnTo>
                    <a:lnTo>
                      <a:pt x="148" y="205"/>
                    </a:lnTo>
                    <a:lnTo>
                      <a:pt x="149" y="217"/>
                    </a:lnTo>
                    <a:lnTo>
                      <a:pt x="151" y="221"/>
                    </a:lnTo>
                    <a:lnTo>
                      <a:pt x="152" y="225"/>
                    </a:lnTo>
                    <a:lnTo>
                      <a:pt x="155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8" y="232"/>
                    </a:lnTo>
                    <a:lnTo>
                      <a:pt x="108" y="232"/>
                    </a:lnTo>
                    <a:lnTo>
                      <a:pt x="105" y="227"/>
                    </a:lnTo>
                    <a:lnTo>
                      <a:pt x="103" y="221"/>
                    </a:lnTo>
                    <a:lnTo>
                      <a:pt x="102" y="215"/>
                    </a:lnTo>
                    <a:lnTo>
                      <a:pt x="102" y="208"/>
                    </a:lnTo>
                    <a:lnTo>
                      <a:pt x="100" y="163"/>
                    </a:lnTo>
                    <a:lnTo>
                      <a:pt x="100" y="163"/>
                    </a:lnTo>
                    <a:lnTo>
                      <a:pt x="100" y="157"/>
                    </a:lnTo>
                    <a:lnTo>
                      <a:pt x="99" y="151"/>
                    </a:lnTo>
                    <a:lnTo>
                      <a:pt x="96" y="146"/>
                    </a:lnTo>
                    <a:lnTo>
                      <a:pt x="94" y="142"/>
                    </a:lnTo>
                    <a:lnTo>
                      <a:pt x="89" y="139"/>
                    </a:lnTo>
                    <a:lnTo>
                      <a:pt x="84" y="136"/>
                    </a:lnTo>
                    <a:lnTo>
                      <a:pt x="79" y="135"/>
                    </a:lnTo>
                    <a:lnTo>
                      <a:pt x="72" y="134"/>
                    </a:lnTo>
                    <a:lnTo>
                      <a:pt x="48" y="134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8" y="101"/>
                    </a:moveTo>
                    <a:lnTo>
                      <a:pt x="67" y="101"/>
                    </a:lnTo>
                    <a:lnTo>
                      <a:pt x="67" y="101"/>
                    </a:lnTo>
                    <a:lnTo>
                      <a:pt x="75" y="101"/>
                    </a:lnTo>
                    <a:lnTo>
                      <a:pt x="82" y="99"/>
                    </a:lnTo>
                    <a:lnTo>
                      <a:pt x="87" y="97"/>
                    </a:lnTo>
                    <a:lnTo>
                      <a:pt x="92" y="93"/>
                    </a:lnTo>
                    <a:lnTo>
                      <a:pt x="97" y="89"/>
                    </a:lnTo>
                    <a:lnTo>
                      <a:pt x="100" y="83"/>
                    </a:lnTo>
                    <a:lnTo>
                      <a:pt x="102" y="75"/>
                    </a:lnTo>
                    <a:lnTo>
                      <a:pt x="102" y="67"/>
                    </a:lnTo>
                    <a:lnTo>
                      <a:pt x="102" y="67"/>
                    </a:lnTo>
                    <a:lnTo>
                      <a:pt x="102" y="59"/>
                    </a:lnTo>
                    <a:lnTo>
                      <a:pt x="100" y="53"/>
                    </a:lnTo>
                    <a:lnTo>
                      <a:pt x="98" y="48"/>
                    </a:lnTo>
                    <a:lnTo>
                      <a:pt x="94" y="43"/>
                    </a:lnTo>
                    <a:lnTo>
                      <a:pt x="89" y="40"/>
                    </a:lnTo>
                    <a:lnTo>
                      <a:pt x="83" y="37"/>
                    </a:lnTo>
                    <a:lnTo>
                      <a:pt x="77" y="35"/>
                    </a:lnTo>
                    <a:lnTo>
                      <a:pt x="69" y="34"/>
                    </a:lnTo>
                    <a:lnTo>
                      <a:pt x="48" y="34"/>
                    </a:lnTo>
                    <a:lnTo>
                      <a:pt x="48" y="1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8413750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8497888" y="4805363"/>
                <a:ext cx="80963" cy="123825"/>
              </a:xfrm>
              <a:custGeom>
                <a:avLst/>
                <a:gdLst>
                  <a:gd name="T0" fmla="*/ 54 w 154"/>
                  <a:gd name="T1" fmla="*/ 0 h 232"/>
                  <a:gd name="T2" fmla="*/ 111 w 154"/>
                  <a:gd name="T3" fmla="*/ 159 h 232"/>
                  <a:gd name="T4" fmla="*/ 112 w 154"/>
                  <a:gd name="T5" fmla="*/ 159 h 232"/>
                  <a:gd name="T6" fmla="*/ 112 w 154"/>
                  <a:gd name="T7" fmla="*/ 0 h 232"/>
                  <a:gd name="T8" fmla="*/ 154 w 154"/>
                  <a:gd name="T9" fmla="*/ 0 h 232"/>
                  <a:gd name="T10" fmla="*/ 154 w 154"/>
                  <a:gd name="T11" fmla="*/ 232 h 232"/>
                  <a:gd name="T12" fmla="*/ 102 w 154"/>
                  <a:gd name="T13" fmla="*/ 232 h 232"/>
                  <a:gd name="T14" fmla="*/ 44 w 154"/>
                  <a:gd name="T15" fmla="*/ 70 h 232"/>
                  <a:gd name="T16" fmla="*/ 44 w 154"/>
                  <a:gd name="T17" fmla="*/ 70 h 232"/>
                  <a:gd name="T18" fmla="*/ 44 w 154"/>
                  <a:gd name="T19" fmla="*/ 232 h 232"/>
                  <a:gd name="T20" fmla="*/ 0 w 154"/>
                  <a:gd name="T21" fmla="*/ 232 h 232"/>
                  <a:gd name="T22" fmla="*/ 0 w 154"/>
                  <a:gd name="T23" fmla="*/ 0 h 232"/>
                  <a:gd name="T24" fmla="*/ 54 w 154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4" h="232">
                    <a:moveTo>
                      <a:pt x="54" y="0"/>
                    </a:moveTo>
                    <a:lnTo>
                      <a:pt x="111" y="159"/>
                    </a:lnTo>
                    <a:lnTo>
                      <a:pt x="112" y="159"/>
                    </a:lnTo>
                    <a:lnTo>
                      <a:pt x="112" y="0"/>
                    </a:lnTo>
                    <a:lnTo>
                      <a:pt x="154" y="0"/>
                    </a:lnTo>
                    <a:lnTo>
                      <a:pt x="154" y="232"/>
                    </a:lnTo>
                    <a:lnTo>
                      <a:pt x="102" y="232"/>
                    </a:lnTo>
                    <a:lnTo>
                      <a:pt x="44" y="70"/>
                    </a:lnTo>
                    <a:lnTo>
                      <a:pt x="44" y="70"/>
                    </a:lnTo>
                    <a:lnTo>
                      <a:pt x="44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8589963" y="4805363"/>
                <a:ext cx="95250" cy="123825"/>
              </a:xfrm>
              <a:custGeom>
                <a:avLst/>
                <a:gdLst>
                  <a:gd name="T0" fmla="*/ 61 w 180"/>
                  <a:gd name="T1" fmla="*/ 0 h 232"/>
                  <a:gd name="T2" fmla="*/ 119 w 180"/>
                  <a:gd name="T3" fmla="*/ 0 h 232"/>
                  <a:gd name="T4" fmla="*/ 180 w 180"/>
                  <a:gd name="T5" fmla="*/ 232 h 232"/>
                  <a:gd name="T6" fmla="*/ 131 w 180"/>
                  <a:gd name="T7" fmla="*/ 232 h 232"/>
                  <a:gd name="T8" fmla="*/ 121 w 180"/>
                  <a:gd name="T9" fmla="*/ 183 h 232"/>
                  <a:gd name="T10" fmla="*/ 59 w 180"/>
                  <a:gd name="T11" fmla="*/ 183 h 232"/>
                  <a:gd name="T12" fmla="*/ 48 w 180"/>
                  <a:gd name="T13" fmla="*/ 232 h 232"/>
                  <a:gd name="T14" fmla="*/ 0 w 180"/>
                  <a:gd name="T15" fmla="*/ 232 h 232"/>
                  <a:gd name="T16" fmla="*/ 61 w 180"/>
                  <a:gd name="T17" fmla="*/ 0 h 232"/>
                  <a:gd name="T18" fmla="*/ 67 w 180"/>
                  <a:gd name="T19" fmla="*/ 145 h 232"/>
                  <a:gd name="T20" fmla="*/ 113 w 180"/>
                  <a:gd name="T21" fmla="*/ 145 h 232"/>
                  <a:gd name="T22" fmla="*/ 90 w 180"/>
                  <a:gd name="T23" fmla="*/ 41 h 232"/>
                  <a:gd name="T24" fmla="*/ 90 w 180"/>
                  <a:gd name="T25" fmla="*/ 41 h 232"/>
                  <a:gd name="T26" fmla="*/ 67 w 180"/>
                  <a:gd name="T27" fmla="*/ 14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0" h="232">
                    <a:moveTo>
                      <a:pt x="61" y="0"/>
                    </a:moveTo>
                    <a:lnTo>
                      <a:pt x="119" y="0"/>
                    </a:lnTo>
                    <a:lnTo>
                      <a:pt x="180" y="232"/>
                    </a:lnTo>
                    <a:lnTo>
                      <a:pt x="131" y="232"/>
                    </a:lnTo>
                    <a:lnTo>
                      <a:pt x="121" y="183"/>
                    </a:lnTo>
                    <a:lnTo>
                      <a:pt x="59" y="183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61" y="0"/>
                    </a:lnTo>
                    <a:close/>
                    <a:moveTo>
                      <a:pt x="67" y="145"/>
                    </a:moveTo>
                    <a:lnTo>
                      <a:pt x="113" y="145"/>
                    </a:lnTo>
                    <a:lnTo>
                      <a:pt x="90" y="41"/>
                    </a:lnTo>
                    <a:lnTo>
                      <a:pt x="90" y="41"/>
                    </a:lnTo>
                    <a:lnTo>
                      <a:pt x="67" y="1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8691563" y="4805363"/>
                <a:ext cx="77788" cy="125413"/>
              </a:xfrm>
              <a:custGeom>
                <a:avLst/>
                <a:gdLst>
                  <a:gd name="T0" fmla="*/ 46 w 148"/>
                  <a:gd name="T1" fmla="*/ 0 h 236"/>
                  <a:gd name="T2" fmla="*/ 46 w 148"/>
                  <a:gd name="T3" fmla="*/ 162 h 236"/>
                  <a:gd name="T4" fmla="*/ 46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49 w 148"/>
                  <a:gd name="T11" fmla="*/ 184 h 236"/>
                  <a:gd name="T12" fmla="*/ 52 w 148"/>
                  <a:gd name="T13" fmla="*/ 190 h 236"/>
                  <a:gd name="T14" fmla="*/ 55 w 148"/>
                  <a:gd name="T15" fmla="*/ 195 h 236"/>
                  <a:gd name="T16" fmla="*/ 60 w 148"/>
                  <a:gd name="T17" fmla="*/ 199 h 236"/>
                  <a:gd name="T18" fmla="*/ 67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2 w 148"/>
                  <a:gd name="T25" fmla="*/ 202 h 236"/>
                  <a:gd name="T26" fmla="*/ 88 w 148"/>
                  <a:gd name="T27" fmla="*/ 199 h 236"/>
                  <a:gd name="T28" fmla="*/ 92 w 148"/>
                  <a:gd name="T29" fmla="*/ 195 h 236"/>
                  <a:gd name="T30" fmla="*/ 96 w 148"/>
                  <a:gd name="T31" fmla="*/ 190 h 236"/>
                  <a:gd name="T32" fmla="*/ 98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1 w 148"/>
                  <a:gd name="T39" fmla="*/ 162 h 236"/>
                  <a:gd name="T40" fmla="*/ 101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8 w 148"/>
                  <a:gd name="T49" fmla="*/ 172 h 236"/>
                  <a:gd name="T50" fmla="*/ 147 w 148"/>
                  <a:gd name="T51" fmla="*/ 182 h 236"/>
                  <a:gd name="T52" fmla="*/ 144 w 148"/>
                  <a:gd name="T53" fmla="*/ 190 h 236"/>
                  <a:gd name="T54" fmla="*/ 141 w 148"/>
                  <a:gd name="T55" fmla="*/ 199 h 236"/>
                  <a:gd name="T56" fmla="*/ 138 w 148"/>
                  <a:gd name="T57" fmla="*/ 206 h 236"/>
                  <a:gd name="T58" fmla="*/ 134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8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59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6 w 148"/>
                  <a:gd name="T97" fmla="*/ 200 h 236"/>
                  <a:gd name="T98" fmla="*/ 4 w 148"/>
                  <a:gd name="T99" fmla="*/ 191 h 236"/>
                  <a:gd name="T100" fmla="*/ 2 w 148"/>
                  <a:gd name="T101" fmla="*/ 182 h 236"/>
                  <a:gd name="T102" fmla="*/ 1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6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6" y="0"/>
                    </a:moveTo>
                    <a:lnTo>
                      <a:pt x="46" y="162"/>
                    </a:lnTo>
                    <a:lnTo>
                      <a:pt x="46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49" y="184"/>
                    </a:lnTo>
                    <a:lnTo>
                      <a:pt x="52" y="190"/>
                    </a:lnTo>
                    <a:lnTo>
                      <a:pt x="55" y="195"/>
                    </a:lnTo>
                    <a:lnTo>
                      <a:pt x="60" y="199"/>
                    </a:lnTo>
                    <a:lnTo>
                      <a:pt x="67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2" y="202"/>
                    </a:lnTo>
                    <a:lnTo>
                      <a:pt x="88" y="199"/>
                    </a:lnTo>
                    <a:lnTo>
                      <a:pt x="92" y="195"/>
                    </a:lnTo>
                    <a:lnTo>
                      <a:pt x="96" y="190"/>
                    </a:lnTo>
                    <a:lnTo>
                      <a:pt x="98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1" y="162"/>
                    </a:lnTo>
                    <a:lnTo>
                      <a:pt x="101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8" y="172"/>
                    </a:lnTo>
                    <a:lnTo>
                      <a:pt x="147" y="182"/>
                    </a:lnTo>
                    <a:lnTo>
                      <a:pt x="144" y="190"/>
                    </a:lnTo>
                    <a:lnTo>
                      <a:pt x="141" y="199"/>
                    </a:lnTo>
                    <a:lnTo>
                      <a:pt x="138" y="206"/>
                    </a:lnTo>
                    <a:lnTo>
                      <a:pt x="134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8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59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6" y="200"/>
                    </a:lnTo>
                    <a:lnTo>
                      <a:pt x="4" y="191"/>
                    </a:lnTo>
                    <a:lnTo>
                      <a:pt x="2" y="182"/>
                    </a:lnTo>
                    <a:lnTo>
                      <a:pt x="1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3" name="Freeform 16"/>
              <p:cNvSpPr>
                <a:spLocks/>
              </p:cNvSpPr>
              <p:nvPr userDrawn="1"/>
            </p:nvSpPr>
            <p:spPr bwMode="auto">
              <a:xfrm>
                <a:off x="8789988" y="4805363"/>
                <a:ext cx="69850" cy="123825"/>
              </a:xfrm>
              <a:custGeom>
                <a:avLst/>
                <a:gdLst>
                  <a:gd name="T0" fmla="*/ 0 w 130"/>
                  <a:gd name="T1" fmla="*/ 232 h 232"/>
                  <a:gd name="T2" fmla="*/ 0 w 130"/>
                  <a:gd name="T3" fmla="*/ 0 h 232"/>
                  <a:gd name="T4" fmla="*/ 47 w 130"/>
                  <a:gd name="T5" fmla="*/ 0 h 232"/>
                  <a:gd name="T6" fmla="*/ 47 w 130"/>
                  <a:gd name="T7" fmla="*/ 193 h 232"/>
                  <a:gd name="T8" fmla="*/ 130 w 130"/>
                  <a:gd name="T9" fmla="*/ 193 h 232"/>
                  <a:gd name="T10" fmla="*/ 130 w 130"/>
                  <a:gd name="T11" fmla="*/ 232 h 232"/>
                  <a:gd name="T12" fmla="*/ 0 w 130"/>
                  <a:gd name="T13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" h="232">
                    <a:moveTo>
                      <a:pt x="0" y="232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193"/>
                    </a:lnTo>
                    <a:lnTo>
                      <a:pt x="130" y="193"/>
                    </a:lnTo>
                    <a:lnTo>
                      <a:pt x="130" y="232"/>
                    </a:lnTo>
                    <a:lnTo>
                      <a:pt x="0" y="2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4" name="Freeform 17"/>
              <p:cNvSpPr>
                <a:spLocks/>
              </p:cNvSpPr>
              <p:nvPr userDrawn="1"/>
            </p:nvSpPr>
            <p:spPr bwMode="auto">
              <a:xfrm>
                <a:off x="8848725" y="4805363"/>
                <a:ext cx="77788" cy="123825"/>
              </a:xfrm>
              <a:custGeom>
                <a:avLst/>
                <a:gdLst>
                  <a:gd name="T0" fmla="*/ 148 w 148"/>
                  <a:gd name="T1" fmla="*/ 0 h 232"/>
                  <a:gd name="T2" fmla="*/ 148 w 148"/>
                  <a:gd name="T3" fmla="*/ 39 h 232"/>
                  <a:gd name="T4" fmla="*/ 97 w 148"/>
                  <a:gd name="T5" fmla="*/ 39 h 232"/>
                  <a:gd name="T6" fmla="*/ 97 w 148"/>
                  <a:gd name="T7" fmla="*/ 232 h 232"/>
                  <a:gd name="T8" fmla="*/ 51 w 148"/>
                  <a:gd name="T9" fmla="*/ 232 h 232"/>
                  <a:gd name="T10" fmla="*/ 51 w 148"/>
                  <a:gd name="T11" fmla="*/ 39 h 232"/>
                  <a:gd name="T12" fmla="*/ 0 w 148"/>
                  <a:gd name="T13" fmla="*/ 39 h 232"/>
                  <a:gd name="T14" fmla="*/ 0 w 148"/>
                  <a:gd name="T15" fmla="*/ 0 h 232"/>
                  <a:gd name="T16" fmla="*/ 148 w 148"/>
                  <a:gd name="T17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8" h="232">
                    <a:moveTo>
                      <a:pt x="148" y="0"/>
                    </a:moveTo>
                    <a:lnTo>
                      <a:pt x="148" y="39"/>
                    </a:lnTo>
                    <a:lnTo>
                      <a:pt x="97" y="39"/>
                    </a:lnTo>
                    <a:lnTo>
                      <a:pt x="97" y="232"/>
                    </a:lnTo>
                    <a:lnTo>
                      <a:pt x="51" y="232"/>
                    </a:lnTo>
                    <a:lnTo>
                      <a:pt x="51" y="39"/>
                    </a:lnTo>
                    <a:lnTo>
                      <a:pt x="0" y="39"/>
                    </a:lnTo>
                    <a:lnTo>
                      <a:pt x="0" y="0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</p:grpSp>
      </p:grpSp>
      <p:sp>
        <p:nvSpPr>
          <p:cNvPr id="8" name="Rectangle 41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0" y="3121200"/>
            <a:ext cx="9144000" cy="1303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0" tIns="0" rIns="540000" bIns="475200" numCol="1" anchor="b" anchorCtr="0" compatLnSpc="1">
            <a:prstTxWarp prst="textNoShape">
              <a:avLst/>
            </a:prstTxWarp>
          </a:bodyPr>
          <a:lstStyle>
            <a:lvl1pPr>
              <a:defRPr sz="24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PRESENTATION TITLE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499" y="170928"/>
            <a:ext cx="8779001" cy="425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736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445">
          <p15:clr>
            <a:srgbClr val="FBAE40"/>
          </p15:clr>
        </p15:guide>
        <p15:guide id="3" pos="3690">
          <p15:clr>
            <a:srgbClr val="FBAE40"/>
          </p15:clr>
        </p15:guide>
        <p15:guide id="4" orient="horz" pos="2788">
          <p15:clr>
            <a:srgbClr val="FBAE40"/>
          </p15:clr>
        </p15:guide>
        <p15:guide id="5" pos="113">
          <p15:clr>
            <a:srgbClr val="FBAE40"/>
          </p15:clr>
        </p15:guide>
        <p15:guide id="6" orient="horz" pos="113">
          <p15:clr>
            <a:srgbClr val="FBAE40"/>
          </p15:clr>
        </p15:guide>
        <p15:guide id="7" pos="564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4665600" y="903288"/>
            <a:ext cx="4302125" cy="352107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6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179388" y="903287"/>
            <a:ext cx="4300537" cy="3521075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80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10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36652536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35">
          <p15:clr>
            <a:srgbClr val="FBAE40"/>
          </p15:clr>
        </p15:guide>
        <p15:guide id="2" pos="2823">
          <p15:clr>
            <a:srgbClr val="FBAE40"/>
          </p15:clr>
        </p15:guide>
        <p15:guide id="3" pos="113">
          <p15:clr>
            <a:srgbClr val="FBAE40"/>
          </p15:clr>
        </p15:guide>
        <p15:guide id="4" pos="5647">
          <p15:clr>
            <a:srgbClr val="FBAE40"/>
          </p15:clr>
        </p15:guide>
        <p15:guide id="5" orient="horz" pos="2789">
          <p15:clr>
            <a:srgbClr val="FBAE40"/>
          </p15:clr>
        </p15:guide>
        <p15:guide id="6" orient="horz" pos="56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227">
          <p15:clr>
            <a:srgbClr val="FBAE40"/>
          </p15:clr>
        </p15:guide>
        <p15:guide id="9" orient="horz" pos="113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958850"/>
            <a:ext cx="1057474" cy="3561443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958850"/>
            <a:ext cx="4692019" cy="356144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4793879"/>
            <a:ext cx="744101" cy="228599"/>
          </a:xfrm>
        </p:spPr>
        <p:txBody>
          <a:bodyPr/>
          <a:lstStyle/>
          <a:p>
            <a:fld id="{2A4AFB99-0EAB-4182-AFF8-E214C82A68F6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29161"/>
      </p:ext>
    </p:extLst>
  </p:cSld>
  <p:clrMapOvr>
    <a:masterClrMapping/>
  </p:clrMapOvr>
  <p:hf hdr="0" ftr="0" dt="0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Pattern + Embl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6264000" y="4424363"/>
            <a:ext cx="2880000" cy="719137"/>
            <a:chOff x="6264000" y="4424363"/>
            <a:chExt cx="2880000" cy="719137"/>
          </a:xfrm>
        </p:grpSpPr>
        <p:sp>
          <p:nvSpPr>
            <p:cNvPr id="10" name="Rectangle 9"/>
            <p:cNvSpPr/>
            <p:nvPr userDrawn="1"/>
          </p:nvSpPr>
          <p:spPr>
            <a:xfrm>
              <a:off x="6264000" y="4424363"/>
              <a:ext cx="2880000" cy="7191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FFFF"/>
                </a:solidFill>
              </a:endParaRPr>
            </a:p>
          </p:txBody>
        </p:sp>
        <p:grpSp>
          <p:nvGrpSpPr>
            <p:cNvPr id="11" name="Groupe 10"/>
            <p:cNvGrpSpPr>
              <a:grpSpLocks noChangeAspect="1"/>
            </p:cNvGrpSpPr>
            <p:nvPr userDrawn="1"/>
          </p:nvGrpSpPr>
          <p:grpSpPr>
            <a:xfrm>
              <a:off x="7343775" y="4699657"/>
              <a:ext cx="1620000" cy="169413"/>
              <a:chOff x="7712075" y="4803775"/>
              <a:chExt cx="1214438" cy="127001"/>
            </a:xfrm>
          </p:grpSpPr>
          <p:sp>
            <p:nvSpPr>
              <p:cNvPr id="12" name="Freeform 5"/>
              <p:cNvSpPr>
                <a:spLocks/>
              </p:cNvSpPr>
              <p:nvPr userDrawn="1"/>
            </p:nvSpPr>
            <p:spPr bwMode="auto">
              <a:xfrm>
                <a:off x="7712075" y="4803775"/>
                <a:ext cx="80963" cy="127000"/>
              </a:xfrm>
              <a:custGeom>
                <a:avLst/>
                <a:gdLst>
                  <a:gd name="T0" fmla="*/ 105 w 153"/>
                  <a:gd name="T1" fmla="*/ 73 h 240"/>
                  <a:gd name="T2" fmla="*/ 103 w 153"/>
                  <a:gd name="T3" fmla="*/ 60 h 240"/>
                  <a:gd name="T4" fmla="*/ 99 w 153"/>
                  <a:gd name="T5" fmla="*/ 48 h 240"/>
                  <a:gd name="T6" fmla="*/ 90 w 153"/>
                  <a:gd name="T7" fmla="*/ 37 h 240"/>
                  <a:gd name="T8" fmla="*/ 78 w 153"/>
                  <a:gd name="T9" fmla="*/ 34 h 240"/>
                  <a:gd name="T10" fmla="*/ 71 w 153"/>
                  <a:gd name="T11" fmla="*/ 35 h 240"/>
                  <a:gd name="T12" fmla="*/ 64 w 153"/>
                  <a:gd name="T13" fmla="*/ 38 h 240"/>
                  <a:gd name="T14" fmla="*/ 59 w 153"/>
                  <a:gd name="T15" fmla="*/ 45 h 240"/>
                  <a:gd name="T16" fmla="*/ 51 w 153"/>
                  <a:gd name="T17" fmla="*/ 64 h 240"/>
                  <a:gd name="T18" fmla="*/ 47 w 153"/>
                  <a:gd name="T19" fmla="*/ 95 h 240"/>
                  <a:gd name="T20" fmla="*/ 47 w 153"/>
                  <a:gd name="T21" fmla="*/ 115 h 240"/>
                  <a:gd name="T22" fmla="*/ 48 w 153"/>
                  <a:gd name="T23" fmla="*/ 153 h 240"/>
                  <a:gd name="T24" fmla="*/ 53 w 153"/>
                  <a:gd name="T25" fmla="*/ 181 h 240"/>
                  <a:gd name="T26" fmla="*/ 60 w 153"/>
                  <a:gd name="T27" fmla="*/ 196 h 240"/>
                  <a:gd name="T28" fmla="*/ 66 w 153"/>
                  <a:gd name="T29" fmla="*/ 203 h 240"/>
                  <a:gd name="T30" fmla="*/ 74 w 153"/>
                  <a:gd name="T31" fmla="*/ 206 h 240"/>
                  <a:gd name="T32" fmla="*/ 79 w 153"/>
                  <a:gd name="T33" fmla="*/ 206 h 240"/>
                  <a:gd name="T34" fmla="*/ 88 w 153"/>
                  <a:gd name="T35" fmla="*/ 204 h 240"/>
                  <a:gd name="T36" fmla="*/ 97 w 153"/>
                  <a:gd name="T37" fmla="*/ 196 h 240"/>
                  <a:gd name="T38" fmla="*/ 104 w 153"/>
                  <a:gd name="T39" fmla="*/ 185 h 240"/>
                  <a:gd name="T40" fmla="*/ 107 w 153"/>
                  <a:gd name="T41" fmla="*/ 169 h 240"/>
                  <a:gd name="T42" fmla="*/ 77 w 153"/>
                  <a:gd name="T43" fmla="*/ 146 h 240"/>
                  <a:gd name="T44" fmla="*/ 153 w 153"/>
                  <a:gd name="T45" fmla="*/ 111 h 240"/>
                  <a:gd name="T46" fmla="*/ 118 w 153"/>
                  <a:gd name="T47" fmla="*/ 236 h 240"/>
                  <a:gd name="T48" fmla="*/ 117 w 153"/>
                  <a:gd name="T49" fmla="*/ 215 h 240"/>
                  <a:gd name="T50" fmla="*/ 113 w 153"/>
                  <a:gd name="T51" fmla="*/ 221 h 240"/>
                  <a:gd name="T52" fmla="*/ 103 w 153"/>
                  <a:gd name="T53" fmla="*/ 231 h 240"/>
                  <a:gd name="T54" fmla="*/ 91 w 153"/>
                  <a:gd name="T55" fmla="*/ 237 h 240"/>
                  <a:gd name="T56" fmla="*/ 77 w 153"/>
                  <a:gd name="T57" fmla="*/ 240 h 240"/>
                  <a:gd name="T58" fmla="*/ 69 w 153"/>
                  <a:gd name="T59" fmla="*/ 240 h 240"/>
                  <a:gd name="T60" fmla="*/ 50 w 153"/>
                  <a:gd name="T61" fmla="*/ 238 h 240"/>
                  <a:gd name="T62" fmla="*/ 33 w 153"/>
                  <a:gd name="T63" fmla="*/ 233 h 240"/>
                  <a:gd name="T64" fmla="*/ 21 w 153"/>
                  <a:gd name="T65" fmla="*/ 223 h 240"/>
                  <a:gd name="T66" fmla="*/ 13 w 153"/>
                  <a:gd name="T67" fmla="*/ 209 h 240"/>
                  <a:gd name="T68" fmla="*/ 6 w 153"/>
                  <a:gd name="T69" fmla="*/ 191 h 240"/>
                  <a:gd name="T70" fmla="*/ 3 w 153"/>
                  <a:gd name="T71" fmla="*/ 170 h 240"/>
                  <a:gd name="T72" fmla="*/ 0 w 153"/>
                  <a:gd name="T73" fmla="*/ 117 h 240"/>
                  <a:gd name="T74" fmla="*/ 1 w 153"/>
                  <a:gd name="T75" fmla="*/ 90 h 240"/>
                  <a:gd name="T76" fmla="*/ 4 w 153"/>
                  <a:gd name="T77" fmla="*/ 66 h 240"/>
                  <a:gd name="T78" fmla="*/ 9 w 153"/>
                  <a:gd name="T79" fmla="*/ 46 h 240"/>
                  <a:gd name="T80" fmla="*/ 16 w 153"/>
                  <a:gd name="T81" fmla="*/ 29 h 240"/>
                  <a:gd name="T82" fmla="*/ 27 w 153"/>
                  <a:gd name="T83" fmla="*/ 16 h 240"/>
                  <a:gd name="T84" fmla="*/ 40 w 153"/>
                  <a:gd name="T85" fmla="*/ 7 h 240"/>
                  <a:gd name="T86" fmla="*/ 58 w 153"/>
                  <a:gd name="T87" fmla="*/ 2 h 240"/>
                  <a:gd name="T88" fmla="*/ 78 w 153"/>
                  <a:gd name="T89" fmla="*/ 0 h 240"/>
                  <a:gd name="T90" fmla="*/ 87 w 153"/>
                  <a:gd name="T91" fmla="*/ 0 h 240"/>
                  <a:gd name="T92" fmla="*/ 103 w 153"/>
                  <a:gd name="T93" fmla="*/ 2 h 240"/>
                  <a:gd name="T94" fmla="*/ 117 w 153"/>
                  <a:gd name="T95" fmla="*/ 7 h 240"/>
                  <a:gd name="T96" fmla="*/ 129 w 153"/>
                  <a:gd name="T97" fmla="*/ 14 h 240"/>
                  <a:gd name="T98" fmla="*/ 137 w 153"/>
                  <a:gd name="T99" fmla="*/ 23 h 240"/>
                  <a:gd name="T100" fmla="*/ 144 w 153"/>
                  <a:gd name="T101" fmla="*/ 35 h 240"/>
                  <a:gd name="T102" fmla="*/ 148 w 153"/>
                  <a:gd name="T103" fmla="*/ 49 h 240"/>
                  <a:gd name="T104" fmla="*/ 150 w 153"/>
                  <a:gd name="T105" fmla="*/ 73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3" h="240">
                    <a:moveTo>
                      <a:pt x="105" y="73"/>
                    </a:moveTo>
                    <a:lnTo>
                      <a:pt x="105" y="73"/>
                    </a:lnTo>
                    <a:lnTo>
                      <a:pt x="104" y="67"/>
                    </a:lnTo>
                    <a:lnTo>
                      <a:pt x="103" y="60"/>
                    </a:lnTo>
                    <a:lnTo>
                      <a:pt x="101" y="53"/>
                    </a:lnTo>
                    <a:lnTo>
                      <a:pt x="99" y="48"/>
                    </a:lnTo>
                    <a:lnTo>
                      <a:pt x="95" y="42"/>
                    </a:lnTo>
                    <a:lnTo>
                      <a:pt x="90" y="37"/>
                    </a:lnTo>
                    <a:lnTo>
                      <a:pt x="85" y="35"/>
                    </a:lnTo>
                    <a:lnTo>
                      <a:pt x="78" y="34"/>
                    </a:lnTo>
                    <a:lnTo>
                      <a:pt x="78" y="34"/>
                    </a:lnTo>
                    <a:lnTo>
                      <a:pt x="71" y="35"/>
                    </a:lnTo>
                    <a:lnTo>
                      <a:pt x="67" y="36"/>
                    </a:lnTo>
                    <a:lnTo>
                      <a:pt x="64" y="38"/>
                    </a:lnTo>
                    <a:lnTo>
                      <a:pt x="61" y="42"/>
                    </a:lnTo>
                    <a:lnTo>
                      <a:pt x="59" y="45"/>
                    </a:lnTo>
                    <a:lnTo>
                      <a:pt x="54" y="53"/>
                    </a:lnTo>
                    <a:lnTo>
                      <a:pt x="51" y="64"/>
                    </a:lnTo>
                    <a:lnTo>
                      <a:pt x="49" y="78"/>
                    </a:lnTo>
                    <a:lnTo>
                      <a:pt x="47" y="95"/>
                    </a:lnTo>
                    <a:lnTo>
                      <a:pt x="47" y="115"/>
                    </a:lnTo>
                    <a:lnTo>
                      <a:pt x="47" y="115"/>
                    </a:lnTo>
                    <a:lnTo>
                      <a:pt x="47" y="135"/>
                    </a:lnTo>
                    <a:lnTo>
                      <a:pt x="48" y="153"/>
                    </a:lnTo>
                    <a:lnTo>
                      <a:pt x="50" y="168"/>
                    </a:lnTo>
                    <a:lnTo>
                      <a:pt x="53" y="181"/>
                    </a:lnTo>
                    <a:lnTo>
                      <a:pt x="57" y="192"/>
                    </a:lnTo>
                    <a:lnTo>
                      <a:pt x="60" y="196"/>
                    </a:lnTo>
                    <a:lnTo>
                      <a:pt x="63" y="199"/>
                    </a:lnTo>
                    <a:lnTo>
                      <a:pt x="66" y="203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lnTo>
                      <a:pt x="83" y="206"/>
                    </a:lnTo>
                    <a:lnTo>
                      <a:pt x="88" y="204"/>
                    </a:lnTo>
                    <a:lnTo>
                      <a:pt x="93" y="201"/>
                    </a:lnTo>
                    <a:lnTo>
                      <a:pt x="97" y="196"/>
                    </a:lnTo>
                    <a:lnTo>
                      <a:pt x="101" y="191"/>
                    </a:lnTo>
                    <a:lnTo>
                      <a:pt x="104" y="185"/>
                    </a:lnTo>
                    <a:lnTo>
                      <a:pt x="107" y="178"/>
                    </a:lnTo>
                    <a:lnTo>
                      <a:pt x="107" y="169"/>
                    </a:lnTo>
                    <a:lnTo>
                      <a:pt x="107" y="146"/>
                    </a:lnTo>
                    <a:lnTo>
                      <a:pt x="77" y="146"/>
                    </a:lnTo>
                    <a:lnTo>
                      <a:pt x="77" y="111"/>
                    </a:lnTo>
                    <a:lnTo>
                      <a:pt x="153" y="111"/>
                    </a:lnTo>
                    <a:lnTo>
                      <a:pt x="153" y="236"/>
                    </a:lnTo>
                    <a:lnTo>
                      <a:pt x="118" y="236"/>
                    </a:lnTo>
                    <a:lnTo>
                      <a:pt x="118" y="215"/>
                    </a:lnTo>
                    <a:lnTo>
                      <a:pt x="117" y="215"/>
                    </a:lnTo>
                    <a:lnTo>
                      <a:pt x="117" y="215"/>
                    </a:lnTo>
                    <a:lnTo>
                      <a:pt x="113" y="221"/>
                    </a:lnTo>
                    <a:lnTo>
                      <a:pt x="108" y="226"/>
                    </a:lnTo>
                    <a:lnTo>
                      <a:pt x="103" y="231"/>
                    </a:lnTo>
                    <a:lnTo>
                      <a:pt x="97" y="234"/>
                    </a:lnTo>
                    <a:lnTo>
                      <a:pt x="91" y="237"/>
                    </a:lnTo>
                    <a:lnTo>
                      <a:pt x="84" y="239"/>
                    </a:lnTo>
                    <a:lnTo>
                      <a:pt x="77" y="240"/>
                    </a:lnTo>
                    <a:lnTo>
                      <a:pt x="69" y="240"/>
                    </a:lnTo>
                    <a:lnTo>
                      <a:pt x="69" y="240"/>
                    </a:lnTo>
                    <a:lnTo>
                      <a:pt x="59" y="240"/>
                    </a:lnTo>
                    <a:lnTo>
                      <a:pt x="50" y="238"/>
                    </a:lnTo>
                    <a:lnTo>
                      <a:pt x="41" y="236"/>
                    </a:lnTo>
                    <a:lnTo>
                      <a:pt x="33" y="233"/>
                    </a:lnTo>
                    <a:lnTo>
                      <a:pt x="27" y="228"/>
                    </a:lnTo>
                    <a:lnTo>
                      <a:pt x="21" y="223"/>
                    </a:lnTo>
                    <a:lnTo>
                      <a:pt x="17" y="217"/>
                    </a:lnTo>
                    <a:lnTo>
                      <a:pt x="13" y="209"/>
                    </a:lnTo>
                    <a:lnTo>
                      <a:pt x="9" y="201"/>
                    </a:lnTo>
                    <a:lnTo>
                      <a:pt x="6" y="191"/>
                    </a:lnTo>
                    <a:lnTo>
                      <a:pt x="4" y="181"/>
                    </a:lnTo>
                    <a:lnTo>
                      <a:pt x="3" y="170"/>
                    </a:lnTo>
                    <a:lnTo>
                      <a:pt x="1" y="146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1" y="90"/>
                    </a:lnTo>
                    <a:lnTo>
                      <a:pt x="2" y="78"/>
                    </a:lnTo>
                    <a:lnTo>
                      <a:pt x="4" y="66"/>
                    </a:lnTo>
                    <a:lnTo>
                      <a:pt x="6" y="56"/>
                    </a:lnTo>
                    <a:lnTo>
                      <a:pt x="9" y="46"/>
                    </a:lnTo>
                    <a:lnTo>
                      <a:pt x="12" y="37"/>
                    </a:lnTo>
                    <a:lnTo>
                      <a:pt x="16" y="29"/>
                    </a:lnTo>
                    <a:lnTo>
                      <a:pt x="21" y="22"/>
                    </a:lnTo>
                    <a:lnTo>
                      <a:pt x="27" y="16"/>
                    </a:lnTo>
                    <a:lnTo>
                      <a:pt x="33" y="11"/>
                    </a:lnTo>
                    <a:lnTo>
                      <a:pt x="40" y="7"/>
                    </a:lnTo>
                    <a:lnTo>
                      <a:pt x="49" y="4"/>
                    </a:lnTo>
                    <a:lnTo>
                      <a:pt x="58" y="2"/>
                    </a:lnTo>
                    <a:lnTo>
                      <a:pt x="67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87" y="0"/>
                    </a:lnTo>
                    <a:lnTo>
                      <a:pt x="95" y="1"/>
                    </a:lnTo>
                    <a:lnTo>
                      <a:pt x="103" y="2"/>
                    </a:lnTo>
                    <a:lnTo>
                      <a:pt x="110" y="4"/>
                    </a:lnTo>
                    <a:lnTo>
                      <a:pt x="117" y="7"/>
                    </a:lnTo>
                    <a:lnTo>
                      <a:pt x="123" y="10"/>
                    </a:lnTo>
                    <a:lnTo>
                      <a:pt x="129" y="14"/>
                    </a:lnTo>
                    <a:lnTo>
                      <a:pt x="133" y="18"/>
                    </a:lnTo>
                    <a:lnTo>
                      <a:pt x="137" y="23"/>
                    </a:lnTo>
                    <a:lnTo>
                      <a:pt x="141" y="29"/>
                    </a:lnTo>
                    <a:lnTo>
                      <a:pt x="144" y="35"/>
                    </a:lnTo>
                    <a:lnTo>
                      <a:pt x="146" y="42"/>
                    </a:lnTo>
                    <a:lnTo>
                      <a:pt x="148" y="49"/>
                    </a:lnTo>
                    <a:lnTo>
                      <a:pt x="149" y="57"/>
                    </a:lnTo>
                    <a:lnTo>
                      <a:pt x="150" y="73"/>
                    </a:lnTo>
                    <a:lnTo>
                      <a:pt x="105" y="73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3" name="Freeform 6"/>
              <p:cNvSpPr>
                <a:spLocks noEditPoints="1"/>
              </p:cNvSpPr>
              <p:nvPr userDrawn="1"/>
            </p:nvSpPr>
            <p:spPr bwMode="auto">
              <a:xfrm>
                <a:off x="7810500" y="4805363"/>
                <a:ext cx="82550" cy="123825"/>
              </a:xfrm>
              <a:custGeom>
                <a:avLst/>
                <a:gdLst>
                  <a:gd name="T0" fmla="*/ 86 w 157"/>
                  <a:gd name="T1" fmla="*/ 0 h 232"/>
                  <a:gd name="T2" fmla="*/ 99 w 157"/>
                  <a:gd name="T3" fmla="*/ 1 h 232"/>
                  <a:gd name="T4" fmla="*/ 123 w 157"/>
                  <a:gd name="T5" fmla="*/ 9 h 232"/>
                  <a:gd name="T6" fmla="*/ 131 w 157"/>
                  <a:gd name="T7" fmla="*/ 15 h 232"/>
                  <a:gd name="T8" fmla="*/ 138 w 157"/>
                  <a:gd name="T9" fmla="*/ 23 h 232"/>
                  <a:gd name="T10" fmla="*/ 143 w 157"/>
                  <a:gd name="T11" fmla="*/ 33 h 232"/>
                  <a:gd name="T12" fmla="*/ 147 w 157"/>
                  <a:gd name="T13" fmla="*/ 46 h 232"/>
                  <a:gd name="T14" fmla="*/ 148 w 157"/>
                  <a:gd name="T15" fmla="*/ 60 h 232"/>
                  <a:gd name="T16" fmla="*/ 145 w 157"/>
                  <a:gd name="T17" fmla="*/ 81 h 232"/>
                  <a:gd name="T18" fmla="*/ 138 w 157"/>
                  <a:gd name="T19" fmla="*/ 98 h 232"/>
                  <a:gd name="T20" fmla="*/ 126 w 157"/>
                  <a:gd name="T21" fmla="*/ 110 h 232"/>
                  <a:gd name="T22" fmla="*/ 108 w 157"/>
                  <a:gd name="T23" fmla="*/ 118 h 232"/>
                  <a:gd name="T24" fmla="*/ 108 w 157"/>
                  <a:gd name="T25" fmla="*/ 118 h 232"/>
                  <a:gd name="T26" fmla="*/ 128 w 157"/>
                  <a:gd name="T27" fmla="*/ 124 h 232"/>
                  <a:gd name="T28" fmla="*/ 135 w 157"/>
                  <a:gd name="T29" fmla="*/ 129 h 232"/>
                  <a:gd name="T30" fmla="*/ 139 w 157"/>
                  <a:gd name="T31" fmla="*/ 137 h 232"/>
                  <a:gd name="T32" fmla="*/ 145 w 157"/>
                  <a:gd name="T33" fmla="*/ 157 h 232"/>
                  <a:gd name="T34" fmla="*/ 146 w 157"/>
                  <a:gd name="T35" fmla="*/ 188 h 232"/>
                  <a:gd name="T36" fmla="*/ 147 w 157"/>
                  <a:gd name="T37" fmla="*/ 205 h 232"/>
                  <a:gd name="T38" fmla="*/ 150 w 157"/>
                  <a:gd name="T39" fmla="*/ 221 h 232"/>
                  <a:gd name="T40" fmla="*/ 154 w 157"/>
                  <a:gd name="T41" fmla="*/ 228 h 232"/>
                  <a:gd name="T42" fmla="*/ 157 w 157"/>
                  <a:gd name="T43" fmla="*/ 232 h 232"/>
                  <a:gd name="T44" fmla="*/ 106 w 157"/>
                  <a:gd name="T45" fmla="*/ 232 h 232"/>
                  <a:gd name="T46" fmla="*/ 101 w 157"/>
                  <a:gd name="T47" fmla="*/ 221 h 232"/>
                  <a:gd name="T48" fmla="*/ 100 w 157"/>
                  <a:gd name="T49" fmla="*/ 208 h 232"/>
                  <a:gd name="T50" fmla="*/ 99 w 157"/>
                  <a:gd name="T51" fmla="*/ 163 h 232"/>
                  <a:gd name="T52" fmla="*/ 97 w 157"/>
                  <a:gd name="T53" fmla="*/ 151 h 232"/>
                  <a:gd name="T54" fmla="*/ 92 w 157"/>
                  <a:gd name="T55" fmla="*/ 142 h 232"/>
                  <a:gd name="T56" fmla="*/ 83 w 157"/>
                  <a:gd name="T57" fmla="*/ 136 h 232"/>
                  <a:gd name="T58" fmla="*/ 71 w 157"/>
                  <a:gd name="T59" fmla="*/ 134 h 232"/>
                  <a:gd name="T60" fmla="*/ 47 w 157"/>
                  <a:gd name="T61" fmla="*/ 232 h 232"/>
                  <a:gd name="T62" fmla="*/ 0 w 157"/>
                  <a:gd name="T63" fmla="*/ 0 h 232"/>
                  <a:gd name="T64" fmla="*/ 66 w 157"/>
                  <a:gd name="T65" fmla="*/ 101 h 232"/>
                  <a:gd name="T66" fmla="*/ 74 w 157"/>
                  <a:gd name="T67" fmla="*/ 101 h 232"/>
                  <a:gd name="T68" fmla="*/ 87 w 157"/>
                  <a:gd name="T69" fmla="*/ 97 h 232"/>
                  <a:gd name="T70" fmla="*/ 95 w 157"/>
                  <a:gd name="T71" fmla="*/ 89 h 232"/>
                  <a:gd name="T72" fmla="*/ 100 w 157"/>
                  <a:gd name="T73" fmla="*/ 75 h 232"/>
                  <a:gd name="T74" fmla="*/ 100 w 157"/>
                  <a:gd name="T75" fmla="*/ 67 h 232"/>
                  <a:gd name="T76" fmla="*/ 98 w 157"/>
                  <a:gd name="T77" fmla="*/ 53 h 232"/>
                  <a:gd name="T78" fmla="*/ 92 w 157"/>
                  <a:gd name="T79" fmla="*/ 43 h 232"/>
                  <a:gd name="T80" fmla="*/ 82 w 157"/>
                  <a:gd name="T81" fmla="*/ 37 h 232"/>
                  <a:gd name="T82" fmla="*/ 68 w 157"/>
                  <a:gd name="T83" fmla="*/ 34 h 232"/>
                  <a:gd name="T84" fmla="*/ 47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6" y="0"/>
                    </a:lnTo>
                    <a:lnTo>
                      <a:pt x="86" y="0"/>
                    </a:lnTo>
                    <a:lnTo>
                      <a:pt x="99" y="1"/>
                    </a:lnTo>
                    <a:lnTo>
                      <a:pt x="112" y="4"/>
                    </a:lnTo>
                    <a:lnTo>
                      <a:pt x="123" y="9"/>
                    </a:lnTo>
                    <a:lnTo>
                      <a:pt x="127" y="12"/>
                    </a:lnTo>
                    <a:lnTo>
                      <a:pt x="131" y="15"/>
                    </a:lnTo>
                    <a:lnTo>
                      <a:pt x="135" y="19"/>
                    </a:lnTo>
                    <a:lnTo>
                      <a:pt x="138" y="23"/>
                    </a:lnTo>
                    <a:lnTo>
                      <a:pt x="141" y="28"/>
                    </a:lnTo>
                    <a:lnTo>
                      <a:pt x="143" y="33"/>
                    </a:lnTo>
                    <a:lnTo>
                      <a:pt x="145" y="40"/>
                    </a:lnTo>
                    <a:lnTo>
                      <a:pt x="147" y="46"/>
                    </a:lnTo>
                    <a:lnTo>
                      <a:pt x="148" y="60"/>
                    </a:lnTo>
                    <a:lnTo>
                      <a:pt x="148" y="60"/>
                    </a:lnTo>
                    <a:lnTo>
                      <a:pt x="147" y="71"/>
                    </a:lnTo>
                    <a:lnTo>
                      <a:pt x="145" y="81"/>
                    </a:lnTo>
                    <a:lnTo>
                      <a:pt x="142" y="90"/>
                    </a:lnTo>
                    <a:lnTo>
                      <a:pt x="138" y="98"/>
                    </a:lnTo>
                    <a:lnTo>
                      <a:pt x="133" y="104"/>
                    </a:lnTo>
                    <a:lnTo>
                      <a:pt x="126" y="110"/>
                    </a:lnTo>
                    <a:lnTo>
                      <a:pt x="119" y="114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20" y="120"/>
                    </a:lnTo>
                    <a:lnTo>
                      <a:pt x="128" y="124"/>
                    </a:lnTo>
                    <a:lnTo>
                      <a:pt x="132" y="126"/>
                    </a:lnTo>
                    <a:lnTo>
                      <a:pt x="135" y="129"/>
                    </a:lnTo>
                    <a:lnTo>
                      <a:pt x="137" y="133"/>
                    </a:lnTo>
                    <a:lnTo>
                      <a:pt x="139" y="137"/>
                    </a:lnTo>
                    <a:lnTo>
                      <a:pt x="143" y="146"/>
                    </a:lnTo>
                    <a:lnTo>
                      <a:pt x="145" y="157"/>
                    </a:lnTo>
                    <a:lnTo>
                      <a:pt x="146" y="171"/>
                    </a:lnTo>
                    <a:lnTo>
                      <a:pt x="146" y="188"/>
                    </a:lnTo>
                    <a:lnTo>
                      <a:pt x="146" y="188"/>
                    </a:lnTo>
                    <a:lnTo>
                      <a:pt x="147" y="205"/>
                    </a:lnTo>
                    <a:lnTo>
                      <a:pt x="148" y="217"/>
                    </a:lnTo>
                    <a:lnTo>
                      <a:pt x="150" y="221"/>
                    </a:lnTo>
                    <a:lnTo>
                      <a:pt x="151" y="225"/>
                    </a:lnTo>
                    <a:lnTo>
                      <a:pt x="154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6" y="232"/>
                    </a:lnTo>
                    <a:lnTo>
                      <a:pt x="106" y="232"/>
                    </a:lnTo>
                    <a:lnTo>
                      <a:pt x="103" y="227"/>
                    </a:lnTo>
                    <a:lnTo>
                      <a:pt x="101" y="221"/>
                    </a:lnTo>
                    <a:lnTo>
                      <a:pt x="100" y="215"/>
                    </a:lnTo>
                    <a:lnTo>
                      <a:pt x="100" y="208"/>
                    </a:lnTo>
                    <a:lnTo>
                      <a:pt x="99" y="163"/>
                    </a:lnTo>
                    <a:lnTo>
                      <a:pt x="99" y="163"/>
                    </a:lnTo>
                    <a:lnTo>
                      <a:pt x="98" y="157"/>
                    </a:lnTo>
                    <a:lnTo>
                      <a:pt x="97" y="151"/>
                    </a:lnTo>
                    <a:lnTo>
                      <a:pt x="95" y="146"/>
                    </a:lnTo>
                    <a:lnTo>
                      <a:pt x="92" y="142"/>
                    </a:lnTo>
                    <a:lnTo>
                      <a:pt x="88" y="139"/>
                    </a:lnTo>
                    <a:lnTo>
                      <a:pt x="83" y="136"/>
                    </a:lnTo>
                    <a:lnTo>
                      <a:pt x="78" y="135"/>
                    </a:lnTo>
                    <a:lnTo>
                      <a:pt x="71" y="134"/>
                    </a:lnTo>
                    <a:lnTo>
                      <a:pt x="47" y="134"/>
                    </a:lnTo>
                    <a:lnTo>
                      <a:pt x="47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7" y="101"/>
                    </a:moveTo>
                    <a:lnTo>
                      <a:pt x="66" y="101"/>
                    </a:lnTo>
                    <a:lnTo>
                      <a:pt x="66" y="101"/>
                    </a:lnTo>
                    <a:lnTo>
                      <a:pt x="74" y="101"/>
                    </a:lnTo>
                    <a:lnTo>
                      <a:pt x="81" y="99"/>
                    </a:lnTo>
                    <a:lnTo>
                      <a:pt x="87" y="97"/>
                    </a:lnTo>
                    <a:lnTo>
                      <a:pt x="91" y="93"/>
                    </a:lnTo>
                    <a:lnTo>
                      <a:pt x="95" y="89"/>
                    </a:lnTo>
                    <a:lnTo>
                      <a:pt x="98" y="83"/>
                    </a:lnTo>
                    <a:lnTo>
                      <a:pt x="100" y="75"/>
                    </a:lnTo>
                    <a:lnTo>
                      <a:pt x="100" y="67"/>
                    </a:lnTo>
                    <a:lnTo>
                      <a:pt x="100" y="67"/>
                    </a:lnTo>
                    <a:lnTo>
                      <a:pt x="100" y="59"/>
                    </a:lnTo>
                    <a:lnTo>
                      <a:pt x="98" y="53"/>
                    </a:lnTo>
                    <a:lnTo>
                      <a:pt x="96" y="48"/>
                    </a:lnTo>
                    <a:lnTo>
                      <a:pt x="92" y="43"/>
                    </a:lnTo>
                    <a:lnTo>
                      <a:pt x="88" y="40"/>
                    </a:lnTo>
                    <a:lnTo>
                      <a:pt x="82" y="37"/>
                    </a:lnTo>
                    <a:lnTo>
                      <a:pt x="76" y="35"/>
                    </a:lnTo>
                    <a:lnTo>
                      <a:pt x="68" y="34"/>
                    </a:lnTo>
                    <a:lnTo>
                      <a:pt x="47" y="34"/>
                    </a:lnTo>
                    <a:lnTo>
                      <a:pt x="47" y="101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4" name="Freeform 7"/>
              <p:cNvSpPr>
                <a:spLocks noEditPoints="1"/>
              </p:cNvSpPr>
              <p:nvPr userDrawn="1"/>
            </p:nvSpPr>
            <p:spPr bwMode="auto">
              <a:xfrm>
                <a:off x="7904163" y="4803775"/>
                <a:ext cx="84138" cy="127000"/>
              </a:xfrm>
              <a:custGeom>
                <a:avLst/>
                <a:gdLst>
                  <a:gd name="T0" fmla="*/ 79 w 158"/>
                  <a:gd name="T1" fmla="*/ 0 h 240"/>
                  <a:gd name="T2" fmla="*/ 102 w 158"/>
                  <a:gd name="T3" fmla="*/ 2 h 240"/>
                  <a:gd name="T4" fmla="*/ 122 w 158"/>
                  <a:gd name="T5" fmla="*/ 8 h 240"/>
                  <a:gd name="T6" fmla="*/ 135 w 158"/>
                  <a:gd name="T7" fmla="*/ 19 h 240"/>
                  <a:gd name="T8" fmla="*/ 145 w 158"/>
                  <a:gd name="T9" fmla="*/ 33 h 240"/>
                  <a:gd name="T10" fmla="*/ 152 w 158"/>
                  <a:gd name="T11" fmla="*/ 51 h 240"/>
                  <a:gd name="T12" fmla="*/ 156 w 158"/>
                  <a:gd name="T13" fmla="*/ 72 h 240"/>
                  <a:gd name="T14" fmla="*/ 158 w 158"/>
                  <a:gd name="T15" fmla="*/ 121 h 240"/>
                  <a:gd name="T16" fmla="*/ 158 w 158"/>
                  <a:gd name="T17" fmla="*/ 146 h 240"/>
                  <a:gd name="T18" fmla="*/ 154 w 158"/>
                  <a:gd name="T19" fmla="*/ 179 h 240"/>
                  <a:gd name="T20" fmla="*/ 149 w 158"/>
                  <a:gd name="T21" fmla="*/ 198 h 240"/>
                  <a:gd name="T22" fmla="*/ 141 w 158"/>
                  <a:gd name="T23" fmla="*/ 215 h 240"/>
                  <a:gd name="T24" fmla="*/ 129 w 158"/>
                  <a:gd name="T25" fmla="*/ 227 h 240"/>
                  <a:gd name="T26" fmla="*/ 113 w 158"/>
                  <a:gd name="T27" fmla="*/ 235 h 240"/>
                  <a:gd name="T28" fmla="*/ 92 w 158"/>
                  <a:gd name="T29" fmla="*/ 240 h 240"/>
                  <a:gd name="T30" fmla="*/ 79 w 158"/>
                  <a:gd name="T31" fmla="*/ 240 h 240"/>
                  <a:gd name="T32" fmla="*/ 56 w 158"/>
                  <a:gd name="T33" fmla="*/ 238 h 240"/>
                  <a:gd name="T34" fmla="*/ 38 w 158"/>
                  <a:gd name="T35" fmla="*/ 232 h 240"/>
                  <a:gd name="T36" fmla="*/ 24 w 158"/>
                  <a:gd name="T37" fmla="*/ 221 h 240"/>
                  <a:gd name="T38" fmla="*/ 13 w 158"/>
                  <a:gd name="T39" fmla="*/ 207 h 240"/>
                  <a:gd name="T40" fmla="*/ 7 w 158"/>
                  <a:gd name="T41" fmla="*/ 189 h 240"/>
                  <a:gd name="T42" fmla="*/ 3 w 158"/>
                  <a:gd name="T43" fmla="*/ 168 h 240"/>
                  <a:gd name="T44" fmla="*/ 0 w 158"/>
                  <a:gd name="T45" fmla="*/ 121 h 240"/>
                  <a:gd name="T46" fmla="*/ 1 w 158"/>
                  <a:gd name="T47" fmla="*/ 94 h 240"/>
                  <a:gd name="T48" fmla="*/ 5 w 158"/>
                  <a:gd name="T49" fmla="*/ 61 h 240"/>
                  <a:gd name="T50" fmla="*/ 10 w 158"/>
                  <a:gd name="T51" fmla="*/ 42 h 240"/>
                  <a:gd name="T52" fmla="*/ 18 w 158"/>
                  <a:gd name="T53" fmla="*/ 26 h 240"/>
                  <a:gd name="T54" fmla="*/ 31 w 158"/>
                  <a:gd name="T55" fmla="*/ 13 h 240"/>
                  <a:gd name="T56" fmla="*/ 46 w 158"/>
                  <a:gd name="T57" fmla="*/ 5 h 240"/>
                  <a:gd name="T58" fmla="*/ 67 w 158"/>
                  <a:gd name="T59" fmla="*/ 0 h 240"/>
                  <a:gd name="T60" fmla="*/ 79 w 158"/>
                  <a:gd name="T61" fmla="*/ 0 h 240"/>
                  <a:gd name="T62" fmla="*/ 79 w 158"/>
                  <a:gd name="T63" fmla="*/ 206 h 240"/>
                  <a:gd name="T64" fmla="*/ 88 w 158"/>
                  <a:gd name="T65" fmla="*/ 205 h 240"/>
                  <a:gd name="T66" fmla="*/ 96 w 158"/>
                  <a:gd name="T67" fmla="*/ 202 h 240"/>
                  <a:gd name="T68" fmla="*/ 101 w 158"/>
                  <a:gd name="T69" fmla="*/ 195 h 240"/>
                  <a:gd name="T70" fmla="*/ 106 w 158"/>
                  <a:gd name="T71" fmla="*/ 186 h 240"/>
                  <a:gd name="T72" fmla="*/ 111 w 158"/>
                  <a:gd name="T73" fmla="*/ 160 h 240"/>
                  <a:gd name="T74" fmla="*/ 112 w 158"/>
                  <a:gd name="T75" fmla="*/ 121 h 240"/>
                  <a:gd name="T76" fmla="*/ 112 w 158"/>
                  <a:gd name="T77" fmla="*/ 98 h 240"/>
                  <a:gd name="T78" fmla="*/ 109 w 158"/>
                  <a:gd name="T79" fmla="*/ 66 h 240"/>
                  <a:gd name="T80" fmla="*/ 103 w 158"/>
                  <a:gd name="T81" fmla="*/ 49 h 240"/>
                  <a:gd name="T82" fmla="*/ 99 w 158"/>
                  <a:gd name="T83" fmla="*/ 42 h 240"/>
                  <a:gd name="T84" fmla="*/ 92 w 158"/>
                  <a:gd name="T85" fmla="*/ 36 h 240"/>
                  <a:gd name="T86" fmla="*/ 84 w 158"/>
                  <a:gd name="T87" fmla="*/ 34 h 240"/>
                  <a:gd name="T88" fmla="*/ 79 w 158"/>
                  <a:gd name="T89" fmla="*/ 34 h 240"/>
                  <a:gd name="T90" fmla="*/ 70 w 158"/>
                  <a:gd name="T91" fmla="*/ 35 h 240"/>
                  <a:gd name="T92" fmla="*/ 63 w 158"/>
                  <a:gd name="T93" fmla="*/ 38 h 240"/>
                  <a:gd name="T94" fmla="*/ 57 w 158"/>
                  <a:gd name="T95" fmla="*/ 45 h 240"/>
                  <a:gd name="T96" fmla="*/ 53 w 158"/>
                  <a:gd name="T97" fmla="*/ 54 h 240"/>
                  <a:gd name="T98" fmla="*/ 49 w 158"/>
                  <a:gd name="T99" fmla="*/ 80 h 240"/>
                  <a:gd name="T100" fmla="*/ 48 w 158"/>
                  <a:gd name="T101" fmla="*/ 121 h 240"/>
                  <a:gd name="T102" fmla="*/ 48 w 158"/>
                  <a:gd name="T103" fmla="*/ 142 h 240"/>
                  <a:gd name="T104" fmla="*/ 50 w 158"/>
                  <a:gd name="T105" fmla="*/ 174 h 240"/>
                  <a:gd name="T106" fmla="*/ 55 w 158"/>
                  <a:gd name="T107" fmla="*/ 191 h 240"/>
                  <a:gd name="T108" fmla="*/ 60 w 158"/>
                  <a:gd name="T109" fmla="*/ 198 h 240"/>
                  <a:gd name="T110" fmla="*/ 66 w 158"/>
                  <a:gd name="T111" fmla="*/ 204 h 240"/>
                  <a:gd name="T112" fmla="*/ 74 w 158"/>
                  <a:gd name="T113" fmla="*/ 206 h 240"/>
                  <a:gd name="T114" fmla="*/ 79 w 158"/>
                  <a:gd name="T115" fmla="*/ 20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8" h="240">
                    <a:moveTo>
                      <a:pt x="79" y="0"/>
                    </a:moveTo>
                    <a:lnTo>
                      <a:pt x="79" y="0"/>
                    </a:lnTo>
                    <a:lnTo>
                      <a:pt x="92" y="0"/>
                    </a:lnTo>
                    <a:lnTo>
                      <a:pt x="102" y="2"/>
                    </a:lnTo>
                    <a:lnTo>
                      <a:pt x="113" y="5"/>
                    </a:lnTo>
                    <a:lnTo>
                      <a:pt x="122" y="8"/>
                    </a:lnTo>
                    <a:lnTo>
                      <a:pt x="129" y="13"/>
                    </a:lnTo>
                    <a:lnTo>
                      <a:pt x="135" y="19"/>
                    </a:lnTo>
                    <a:lnTo>
                      <a:pt x="141" y="26"/>
                    </a:lnTo>
                    <a:lnTo>
                      <a:pt x="145" y="33"/>
                    </a:lnTo>
                    <a:lnTo>
                      <a:pt x="149" y="42"/>
                    </a:lnTo>
                    <a:lnTo>
                      <a:pt x="152" y="51"/>
                    </a:lnTo>
                    <a:lnTo>
                      <a:pt x="154" y="61"/>
                    </a:lnTo>
                    <a:lnTo>
                      <a:pt x="156" y="72"/>
                    </a:lnTo>
                    <a:lnTo>
                      <a:pt x="158" y="94"/>
                    </a:lnTo>
                    <a:lnTo>
                      <a:pt x="158" y="121"/>
                    </a:lnTo>
                    <a:lnTo>
                      <a:pt x="158" y="121"/>
                    </a:lnTo>
                    <a:lnTo>
                      <a:pt x="158" y="146"/>
                    </a:lnTo>
                    <a:lnTo>
                      <a:pt x="156" y="168"/>
                    </a:lnTo>
                    <a:lnTo>
                      <a:pt x="154" y="179"/>
                    </a:lnTo>
                    <a:lnTo>
                      <a:pt x="152" y="189"/>
                    </a:lnTo>
                    <a:lnTo>
                      <a:pt x="149" y="198"/>
                    </a:lnTo>
                    <a:lnTo>
                      <a:pt x="145" y="207"/>
                    </a:lnTo>
                    <a:lnTo>
                      <a:pt x="141" y="215"/>
                    </a:lnTo>
                    <a:lnTo>
                      <a:pt x="135" y="221"/>
                    </a:lnTo>
                    <a:lnTo>
                      <a:pt x="129" y="227"/>
                    </a:lnTo>
                    <a:lnTo>
                      <a:pt x="122" y="232"/>
                    </a:lnTo>
                    <a:lnTo>
                      <a:pt x="113" y="235"/>
                    </a:lnTo>
                    <a:lnTo>
                      <a:pt x="102" y="238"/>
                    </a:lnTo>
                    <a:lnTo>
                      <a:pt x="92" y="240"/>
                    </a:lnTo>
                    <a:lnTo>
                      <a:pt x="79" y="240"/>
                    </a:lnTo>
                    <a:lnTo>
                      <a:pt x="79" y="240"/>
                    </a:lnTo>
                    <a:lnTo>
                      <a:pt x="67" y="240"/>
                    </a:lnTo>
                    <a:lnTo>
                      <a:pt x="56" y="238"/>
                    </a:lnTo>
                    <a:lnTo>
                      <a:pt x="46" y="235"/>
                    </a:lnTo>
                    <a:lnTo>
                      <a:pt x="38" y="232"/>
                    </a:lnTo>
                    <a:lnTo>
                      <a:pt x="31" y="227"/>
                    </a:lnTo>
                    <a:lnTo>
                      <a:pt x="24" y="221"/>
                    </a:lnTo>
                    <a:lnTo>
                      <a:pt x="18" y="215"/>
                    </a:lnTo>
                    <a:lnTo>
                      <a:pt x="13" y="207"/>
                    </a:lnTo>
                    <a:lnTo>
                      <a:pt x="10" y="198"/>
                    </a:lnTo>
                    <a:lnTo>
                      <a:pt x="7" y="189"/>
                    </a:lnTo>
                    <a:lnTo>
                      <a:pt x="5" y="179"/>
                    </a:lnTo>
                    <a:lnTo>
                      <a:pt x="3" y="168"/>
                    </a:lnTo>
                    <a:lnTo>
                      <a:pt x="1" y="146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94"/>
                    </a:lnTo>
                    <a:lnTo>
                      <a:pt x="3" y="72"/>
                    </a:lnTo>
                    <a:lnTo>
                      <a:pt x="5" y="61"/>
                    </a:lnTo>
                    <a:lnTo>
                      <a:pt x="7" y="51"/>
                    </a:lnTo>
                    <a:lnTo>
                      <a:pt x="10" y="42"/>
                    </a:lnTo>
                    <a:lnTo>
                      <a:pt x="13" y="33"/>
                    </a:lnTo>
                    <a:lnTo>
                      <a:pt x="18" y="26"/>
                    </a:lnTo>
                    <a:lnTo>
                      <a:pt x="24" y="19"/>
                    </a:lnTo>
                    <a:lnTo>
                      <a:pt x="31" y="13"/>
                    </a:lnTo>
                    <a:lnTo>
                      <a:pt x="38" y="8"/>
                    </a:lnTo>
                    <a:lnTo>
                      <a:pt x="46" y="5"/>
                    </a:lnTo>
                    <a:lnTo>
                      <a:pt x="56" y="2"/>
                    </a:lnTo>
                    <a:lnTo>
                      <a:pt x="67" y="0"/>
                    </a:lnTo>
                    <a:lnTo>
                      <a:pt x="79" y="0"/>
                    </a:lnTo>
                    <a:lnTo>
                      <a:pt x="79" y="0"/>
                    </a:lnTo>
                    <a:close/>
                    <a:moveTo>
                      <a:pt x="79" y="206"/>
                    </a:moveTo>
                    <a:lnTo>
                      <a:pt x="79" y="206"/>
                    </a:lnTo>
                    <a:lnTo>
                      <a:pt x="84" y="206"/>
                    </a:lnTo>
                    <a:lnTo>
                      <a:pt x="88" y="205"/>
                    </a:lnTo>
                    <a:lnTo>
                      <a:pt x="92" y="204"/>
                    </a:lnTo>
                    <a:lnTo>
                      <a:pt x="96" y="202"/>
                    </a:lnTo>
                    <a:lnTo>
                      <a:pt x="99" y="198"/>
                    </a:lnTo>
                    <a:lnTo>
                      <a:pt x="101" y="195"/>
                    </a:lnTo>
                    <a:lnTo>
                      <a:pt x="103" y="191"/>
                    </a:lnTo>
                    <a:lnTo>
                      <a:pt x="106" y="186"/>
                    </a:lnTo>
                    <a:lnTo>
                      <a:pt x="109" y="174"/>
                    </a:lnTo>
                    <a:lnTo>
                      <a:pt x="111" y="160"/>
                    </a:lnTo>
                    <a:lnTo>
                      <a:pt x="112" y="142"/>
                    </a:lnTo>
                    <a:lnTo>
                      <a:pt x="112" y="121"/>
                    </a:lnTo>
                    <a:lnTo>
                      <a:pt x="112" y="121"/>
                    </a:lnTo>
                    <a:lnTo>
                      <a:pt x="112" y="98"/>
                    </a:lnTo>
                    <a:lnTo>
                      <a:pt x="111" y="80"/>
                    </a:lnTo>
                    <a:lnTo>
                      <a:pt x="109" y="66"/>
                    </a:lnTo>
                    <a:lnTo>
                      <a:pt x="106" y="54"/>
                    </a:lnTo>
                    <a:lnTo>
                      <a:pt x="103" y="49"/>
                    </a:lnTo>
                    <a:lnTo>
                      <a:pt x="101" y="45"/>
                    </a:lnTo>
                    <a:lnTo>
                      <a:pt x="99" y="42"/>
                    </a:lnTo>
                    <a:lnTo>
                      <a:pt x="96" y="38"/>
                    </a:lnTo>
                    <a:lnTo>
                      <a:pt x="92" y="36"/>
                    </a:lnTo>
                    <a:lnTo>
                      <a:pt x="88" y="35"/>
                    </a:lnTo>
                    <a:lnTo>
                      <a:pt x="84" y="34"/>
                    </a:lnTo>
                    <a:lnTo>
                      <a:pt x="79" y="34"/>
                    </a:lnTo>
                    <a:lnTo>
                      <a:pt x="79" y="34"/>
                    </a:lnTo>
                    <a:lnTo>
                      <a:pt x="74" y="34"/>
                    </a:lnTo>
                    <a:lnTo>
                      <a:pt x="70" y="35"/>
                    </a:lnTo>
                    <a:lnTo>
                      <a:pt x="66" y="36"/>
                    </a:lnTo>
                    <a:lnTo>
                      <a:pt x="63" y="38"/>
                    </a:lnTo>
                    <a:lnTo>
                      <a:pt x="60" y="42"/>
                    </a:lnTo>
                    <a:lnTo>
                      <a:pt x="57" y="45"/>
                    </a:lnTo>
                    <a:lnTo>
                      <a:pt x="55" y="49"/>
                    </a:lnTo>
                    <a:lnTo>
                      <a:pt x="53" y="54"/>
                    </a:lnTo>
                    <a:lnTo>
                      <a:pt x="50" y="66"/>
                    </a:lnTo>
                    <a:lnTo>
                      <a:pt x="49" y="80"/>
                    </a:lnTo>
                    <a:lnTo>
                      <a:pt x="48" y="98"/>
                    </a:lnTo>
                    <a:lnTo>
                      <a:pt x="48" y="121"/>
                    </a:lnTo>
                    <a:lnTo>
                      <a:pt x="48" y="121"/>
                    </a:lnTo>
                    <a:lnTo>
                      <a:pt x="48" y="142"/>
                    </a:lnTo>
                    <a:lnTo>
                      <a:pt x="49" y="160"/>
                    </a:lnTo>
                    <a:lnTo>
                      <a:pt x="50" y="174"/>
                    </a:lnTo>
                    <a:lnTo>
                      <a:pt x="53" y="186"/>
                    </a:lnTo>
                    <a:lnTo>
                      <a:pt x="55" y="191"/>
                    </a:lnTo>
                    <a:lnTo>
                      <a:pt x="57" y="195"/>
                    </a:lnTo>
                    <a:lnTo>
                      <a:pt x="60" y="198"/>
                    </a:lnTo>
                    <a:lnTo>
                      <a:pt x="63" y="202"/>
                    </a:lnTo>
                    <a:lnTo>
                      <a:pt x="66" y="204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8002588" y="4805363"/>
                <a:ext cx="77788" cy="125413"/>
              </a:xfrm>
              <a:custGeom>
                <a:avLst/>
                <a:gdLst>
                  <a:gd name="T0" fmla="*/ 47 w 148"/>
                  <a:gd name="T1" fmla="*/ 0 h 236"/>
                  <a:gd name="T2" fmla="*/ 47 w 148"/>
                  <a:gd name="T3" fmla="*/ 162 h 236"/>
                  <a:gd name="T4" fmla="*/ 47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50 w 148"/>
                  <a:gd name="T11" fmla="*/ 184 h 236"/>
                  <a:gd name="T12" fmla="*/ 52 w 148"/>
                  <a:gd name="T13" fmla="*/ 190 h 236"/>
                  <a:gd name="T14" fmla="*/ 56 w 148"/>
                  <a:gd name="T15" fmla="*/ 195 h 236"/>
                  <a:gd name="T16" fmla="*/ 60 w 148"/>
                  <a:gd name="T17" fmla="*/ 199 h 236"/>
                  <a:gd name="T18" fmla="*/ 66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1 w 148"/>
                  <a:gd name="T25" fmla="*/ 202 h 236"/>
                  <a:gd name="T26" fmla="*/ 87 w 148"/>
                  <a:gd name="T27" fmla="*/ 199 h 236"/>
                  <a:gd name="T28" fmla="*/ 93 w 148"/>
                  <a:gd name="T29" fmla="*/ 195 h 236"/>
                  <a:gd name="T30" fmla="*/ 96 w 148"/>
                  <a:gd name="T31" fmla="*/ 190 h 236"/>
                  <a:gd name="T32" fmla="*/ 99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2 w 148"/>
                  <a:gd name="T39" fmla="*/ 162 h 236"/>
                  <a:gd name="T40" fmla="*/ 102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7 w 148"/>
                  <a:gd name="T49" fmla="*/ 172 h 236"/>
                  <a:gd name="T50" fmla="*/ 146 w 148"/>
                  <a:gd name="T51" fmla="*/ 182 h 236"/>
                  <a:gd name="T52" fmla="*/ 144 w 148"/>
                  <a:gd name="T53" fmla="*/ 190 h 236"/>
                  <a:gd name="T54" fmla="*/ 142 w 148"/>
                  <a:gd name="T55" fmla="*/ 199 h 236"/>
                  <a:gd name="T56" fmla="*/ 138 w 148"/>
                  <a:gd name="T57" fmla="*/ 206 h 236"/>
                  <a:gd name="T58" fmla="*/ 135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9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60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7 w 148"/>
                  <a:gd name="T97" fmla="*/ 200 h 236"/>
                  <a:gd name="T98" fmla="*/ 4 w 148"/>
                  <a:gd name="T99" fmla="*/ 191 h 236"/>
                  <a:gd name="T100" fmla="*/ 1 w 148"/>
                  <a:gd name="T101" fmla="*/ 182 h 236"/>
                  <a:gd name="T102" fmla="*/ 0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7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7" y="0"/>
                    </a:moveTo>
                    <a:lnTo>
                      <a:pt x="47" y="162"/>
                    </a:lnTo>
                    <a:lnTo>
                      <a:pt x="47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50" y="184"/>
                    </a:lnTo>
                    <a:lnTo>
                      <a:pt x="52" y="190"/>
                    </a:lnTo>
                    <a:lnTo>
                      <a:pt x="56" y="195"/>
                    </a:lnTo>
                    <a:lnTo>
                      <a:pt x="60" y="199"/>
                    </a:lnTo>
                    <a:lnTo>
                      <a:pt x="66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1" y="202"/>
                    </a:lnTo>
                    <a:lnTo>
                      <a:pt x="87" y="199"/>
                    </a:lnTo>
                    <a:lnTo>
                      <a:pt x="93" y="195"/>
                    </a:lnTo>
                    <a:lnTo>
                      <a:pt x="96" y="190"/>
                    </a:lnTo>
                    <a:lnTo>
                      <a:pt x="99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2" y="162"/>
                    </a:lnTo>
                    <a:lnTo>
                      <a:pt x="102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7" y="172"/>
                    </a:lnTo>
                    <a:lnTo>
                      <a:pt x="146" y="182"/>
                    </a:lnTo>
                    <a:lnTo>
                      <a:pt x="144" y="190"/>
                    </a:lnTo>
                    <a:lnTo>
                      <a:pt x="142" y="199"/>
                    </a:lnTo>
                    <a:lnTo>
                      <a:pt x="138" y="206"/>
                    </a:lnTo>
                    <a:lnTo>
                      <a:pt x="135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9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60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7" y="200"/>
                    </a:lnTo>
                    <a:lnTo>
                      <a:pt x="4" y="191"/>
                    </a:lnTo>
                    <a:lnTo>
                      <a:pt x="1" y="182"/>
                    </a:lnTo>
                    <a:lnTo>
                      <a:pt x="0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8101013" y="4805363"/>
                <a:ext cx="76200" cy="123825"/>
              </a:xfrm>
              <a:custGeom>
                <a:avLst/>
                <a:gdLst>
                  <a:gd name="T0" fmla="*/ 0 w 144"/>
                  <a:gd name="T1" fmla="*/ 0 h 232"/>
                  <a:gd name="T2" fmla="*/ 82 w 144"/>
                  <a:gd name="T3" fmla="*/ 0 h 232"/>
                  <a:gd name="T4" fmla="*/ 82 w 144"/>
                  <a:gd name="T5" fmla="*/ 0 h 232"/>
                  <a:gd name="T6" fmla="*/ 90 w 144"/>
                  <a:gd name="T7" fmla="*/ 1 h 232"/>
                  <a:gd name="T8" fmla="*/ 98 w 144"/>
                  <a:gd name="T9" fmla="*/ 2 h 232"/>
                  <a:gd name="T10" fmla="*/ 105 w 144"/>
                  <a:gd name="T11" fmla="*/ 4 h 232"/>
                  <a:gd name="T12" fmla="*/ 111 w 144"/>
                  <a:gd name="T13" fmla="*/ 6 h 232"/>
                  <a:gd name="T14" fmla="*/ 117 w 144"/>
                  <a:gd name="T15" fmla="*/ 9 h 232"/>
                  <a:gd name="T16" fmla="*/ 122 w 144"/>
                  <a:gd name="T17" fmla="*/ 13 h 232"/>
                  <a:gd name="T18" fmla="*/ 127 w 144"/>
                  <a:gd name="T19" fmla="*/ 17 h 232"/>
                  <a:gd name="T20" fmla="*/ 131 w 144"/>
                  <a:gd name="T21" fmla="*/ 22 h 232"/>
                  <a:gd name="T22" fmla="*/ 134 w 144"/>
                  <a:gd name="T23" fmla="*/ 27 h 232"/>
                  <a:gd name="T24" fmla="*/ 137 w 144"/>
                  <a:gd name="T25" fmla="*/ 32 h 232"/>
                  <a:gd name="T26" fmla="*/ 141 w 144"/>
                  <a:gd name="T27" fmla="*/ 45 h 232"/>
                  <a:gd name="T28" fmla="*/ 144 w 144"/>
                  <a:gd name="T29" fmla="*/ 57 h 232"/>
                  <a:gd name="T30" fmla="*/ 144 w 144"/>
                  <a:gd name="T31" fmla="*/ 70 h 232"/>
                  <a:gd name="T32" fmla="*/ 144 w 144"/>
                  <a:gd name="T33" fmla="*/ 70 h 232"/>
                  <a:gd name="T34" fmla="*/ 144 w 144"/>
                  <a:gd name="T35" fmla="*/ 78 h 232"/>
                  <a:gd name="T36" fmla="*/ 143 w 144"/>
                  <a:gd name="T37" fmla="*/ 86 h 232"/>
                  <a:gd name="T38" fmla="*/ 141 w 144"/>
                  <a:gd name="T39" fmla="*/ 94 h 232"/>
                  <a:gd name="T40" fmla="*/ 139 w 144"/>
                  <a:gd name="T41" fmla="*/ 101 h 232"/>
                  <a:gd name="T42" fmla="*/ 136 w 144"/>
                  <a:gd name="T43" fmla="*/ 107 h 232"/>
                  <a:gd name="T44" fmla="*/ 133 w 144"/>
                  <a:gd name="T45" fmla="*/ 112 h 232"/>
                  <a:gd name="T46" fmla="*/ 129 w 144"/>
                  <a:gd name="T47" fmla="*/ 118 h 232"/>
                  <a:gd name="T48" fmla="*/ 124 w 144"/>
                  <a:gd name="T49" fmla="*/ 123 h 232"/>
                  <a:gd name="T50" fmla="*/ 119 w 144"/>
                  <a:gd name="T51" fmla="*/ 127 h 232"/>
                  <a:gd name="T52" fmla="*/ 114 w 144"/>
                  <a:gd name="T53" fmla="*/ 130 h 232"/>
                  <a:gd name="T54" fmla="*/ 108 w 144"/>
                  <a:gd name="T55" fmla="*/ 133 h 232"/>
                  <a:gd name="T56" fmla="*/ 101 w 144"/>
                  <a:gd name="T57" fmla="*/ 136 h 232"/>
                  <a:gd name="T58" fmla="*/ 95 w 144"/>
                  <a:gd name="T59" fmla="*/ 137 h 232"/>
                  <a:gd name="T60" fmla="*/ 87 w 144"/>
                  <a:gd name="T61" fmla="*/ 139 h 232"/>
                  <a:gd name="T62" fmla="*/ 71 w 144"/>
                  <a:gd name="T63" fmla="*/ 140 h 232"/>
                  <a:gd name="T64" fmla="*/ 46 w 144"/>
                  <a:gd name="T65" fmla="*/ 140 h 232"/>
                  <a:gd name="T66" fmla="*/ 46 w 144"/>
                  <a:gd name="T67" fmla="*/ 232 h 232"/>
                  <a:gd name="T68" fmla="*/ 0 w 144"/>
                  <a:gd name="T69" fmla="*/ 232 h 232"/>
                  <a:gd name="T70" fmla="*/ 0 w 144"/>
                  <a:gd name="T71" fmla="*/ 0 h 232"/>
                  <a:gd name="T72" fmla="*/ 46 w 144"/>
                  <a:gd name="T73" fmla="*/ 105 h 232"/>
                  <a:gd name="T74" fmla="*/ 67 w 144"/>
                  <a:gd name="T75" fmla="*/ 105 h 232"/>
                  <a:gd name="T76" fmla="*/ 67 w 144"/>
                  <a:gd name="T77" fmla="*/ 105 h 232"/>
                  <a:gd name="T78" fmla="*/ 74 w 144"/>
                  <a:gd name="T79" fmla="*/ 104 h 232"/>
                  <a:gd name="T80" fmla="*/ 80 w 144"/>
                  <a:gd name="T81" fmla="*/ 103 h 232"/>
                  <a:gd name="T82" fmla="*/ 85 w 144"/>
                  <a:gd name="T83" fmla="*/ 100 h 232"/>
                  <a:gd name="T84" fmla="*/ 90 w 144"/>
                  <a:gd name="T85" fmla="*/ 96 h 232"/>
                  <a:gd name="T86" fmla="*/ 93 w 144"/>
                  <a:gd name="T87" fmla="*/ 92 h 232"/>
                  <a:gd name="T88" fmla="*/ 96 w 144"/>
                  <a:gd name="T89" fmla="*/ 86 h 232"/>
                  <a:gd name="T90" fmla="*/ 98 w 144"/>
                  <a:gd name="T91" fmla="*/ 79 h 232"/>
                  <a:gd name="T92" fmla="*/ 98 w 144"/>
                  <a:gd name="T93" fmla="*/ 70 h 232"/>
                  <a:gd name="T94" fmla="*/ 98 w 144"/>
                  <a:gd name="T95" fmla="*/ 70 h 232"/>
                  <a:gd name="T96" fmla="*/ 98 w 144"/>
                  <a:gd name="T97" fmla="*/ 62 h 232"/>
                  <a:gd name="T98" fmla="*/ 97 w 144"/>
                  <a:gd name="T99" fmla="*/ 55 h 232"/>
                  <a:gd name="T100" fmla="*/ 94 w 144"/>
                  <a:gd name="T101" fmla="*/ 49 h 232"/>
                  <a:gd name="T102" fmla="*/ 91 w 144"/>
                  <a:gd name="T103" fmla="*/ 44 h 232"/>
                  <a:gd name="T104" fmla="*/ 87 w 144"/>
                  <a:gd name="T105" fmla="*/ 40 h 232"/>
                  <a:gd name="T106" fmla="*/ 81 w 144"/>
                  <a:gd name="T107" fmla="*/ 37 h 232"/>
                  <a:gd name="T108" fmla="*/ 74 w 144"/>
                  <a:gd name="T109" fmla="*/ 35 h 232"/>
                  <a:gd name="T110" fmla="*/ 65 w 144"/>
                  <a:gd name="T111" fmla="*/ 34 h 232"/>
                  <a:gd name="T112" fmla="*/ 46 w 144"/>
                  <a:gd name="T113" fmla="*/ 34 h 232"/>
                  <a:gd name="T114" fmla="*/ 46 w 144"/>
                  <a:gd name="T115" fmla="*/ 10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4" h="232">
                    <a:moveTo>
                      <a:pt x="0" y="0"/>
                    </a:moveTo>
                    <a:lnTo>
                      <a:pt x="82" y="0"/>
                    </a:lnTo>
                    <a:lnTo>
                      <a:pt x="82" y="0"/>
                    </a:lnTo>
                    <a:lnTo>
                      <a:pt x="90" y="1"/>
                    </a:lnTo>
                    <a:lnTo>
                      <a:pt x="98" y="2"/>
                    </a:lnTo>
                    <a:lnTo>
                      <a:pt x="105" y="4"/>
                    </a:lnTo>
                    <a:lnTo>
                      <a:pt x="111" y="6"/>
                    </a:lnTo>
                    <a:lnTo>
                      <a:pt x="117" y="9"/>
                    </a:lnTo>
                    <a:lnTo>
                      <a:pt x="122" y="13"/>
                    </a:lnTo>
                    <a:lnTo>
                      <a:pt x="127" y="17"/>
                    </a:lnTo>
                    <a:lnTo>
                      <a:pt x="131" y="22"/>
                    </a:lnTo>
                    <a:lnTo>
                      <a:pt x="134" y="27"/>
                    </a:lnTo>
                    <a:lnTo>
                      <a:pt x="137" y="32"/>
                    </a:lnTo>
                    <a:lnTo>
                      <a:pt x="141" y="45"/>
                    </a:lnTo>
                    <a:lnTo>
                      <a:pt x="144" y="57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78"/>
                    </a:lnTo>
                    <a:lnTo>
                      <a:pt x="143" y="86"/>
                    </a:lnTo>
                    <a:lnTo>
                      <a:pt x="141" y="94"/>
                    </a:lnTo>
                    <a:lnTo>
                      <a:pt x="139" y="101"/>
                    </a:lnTo>
                    <a:lnTo>
                      <a:pt x="136" y="107"/>
                    </a:lnTo>
                    <a:lnTo>
                      <a:pt x="133" y="112"/>
                    </a:lnTo>
                    <a:lnTo>
                      <a:pt x="129" y="118"/>
                    </a:lnTo>
                    <a:lnTo>
                      <a:pt x="124" y="123"/>
                    </a:lnTo>
                    <a:lnTo>
                      <a:pt x="119" y="127"/>
                    </a:lnTo>
                    <a:lnTo>
                      <a:pt x="114" y="130"/>
                    </a:lnTo>
                    <a:lnTo>
                      <a:pt x="108" y="133"/>
                    </a:lnTo>
                    <a:lnTo>
                      <a:pt x="101" y="136"/>
                    </a:lnTo>
                    <a:lnTo>
                      <a:pt x="95" y="137"/>
                    </a:lnTo>
                    <a:lnTo>
                      <a:pt x="87" y="139"/>
                    </a:lnTo>
                    <a:lnTo>
                      <a:pt x="71" y="140"/>
                    </a:lnTo>
                    <a:lnTo>
                      <a:pt x="46" y="140"/>
                    </a:lnTo>
                    <a:lnTo>
                      <a:pt x="46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6" y="105"/>
                    </a:moveTo>
                    <a:lnTo>
                      <a:pt x="67" y="105"/>
                    </a:lnTo>
                    <a:lnTo>
                      <a:pt x="67" y="105"/>
                    </a:lnTo>
                    <a:lnTo>
                      <a:pt x="74" y="104"/>
                    </a:lnTo>
                    <a:lnTo>
                      <a:pt x="80" y="103"/>
                    </a:lnTo>
                    <a:lnTo>
                      <a:pt x="85" y="100"/>
                    </a:lnTo>
                    <a:lnTo>
                      <a:pt x="90" y="96"/>
                    </a:lnTo>
                    <a:lnTo>
                      <a:pt x="93" y="92"/>
                    </a:lnTo>
                    <a:lnTo>
                      <a:pt x="96" y="86"/>
                    </a:lnTo>
                    <a:lnTo>
                      <a:pt x="98" y="79"/>
                    </a:lnTo>
                    <a:lnTo>
                      <a:pt x="98" y="70"/>
                    </a:lnTo>
                    <a:lnTo>
                      <a:pt x="98" y="70"/>
                    </a:lnTo>
                    <a:lnTo>
                      <a:pt x="98" y="62"/>
                    </a:lnTo>
                    <a:lnTo>
                      <a:pt x="97" y="55"/>
                    </a:lnTo>
                    <a:lnTo>
                      <a:pt x="94" y="49"/>
                    </a:lnTo>
                    <a:lnTo>
                      <a:pt x="91" y="44"/>
                    </a:lnTo>
                    <a:lnTo>
                      <a:pt x="87" y="40"/>
                    </a:lnTo>
                    <a:lnTo>
                      <a:pt x="81" y="37"/>
                    </a:lnTo>
                    <a:lnTo>
                      <a:pt x="74" y="35"/>
                    </a:lnTo>
                    <a:lnTo>
                      <a:pt x="65" y="34"/>
                    </a:lnTo>
                    <a:lnTo>
                      <a:pt x="46" y="34"/>
                    </a:lnTo>
                    <a:lnTo>
                      <a:pt x="46" y="105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8188325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8" name="Freeform 11"/>
              <p:cNvSpPr>
                <a:spLocks noEditPoints="1"/>
              </p:cNvSpPr>
              <p:nvPr userDrawn="1"/>
            </p:nvSpPr>
            <p:spPr bwMode="auto">
              <a:xfrm>
                <a:off x="8315325" y="4805363"/>
                <a:ext cx="82550" cy="123825"/>
              </a:xfrm>
              <a:custGeom>
                <a:avLst/>
                <a:gdLst>
                  <a:gd name="T0" fmla="*/ 87 w 157"/>
                  <a:gd name="T1" fmla="*/ 0 h 232"/>
                  <a:gd name="T2" fmla="*/ 101 w 157"/>
                  <a:gd name="T3" fmla="*/ 1 h 232"/>
                  <a:gd name="T4" fmla="*/ 124 w 157"/>
                  <a:gd name="T5" fmla="*/ 9 h 232"/>
                  <a:gd name="T6" fmla="*/ 132 w 157"/>
                  <a:gd name="T7" fmla="*/ 15 h 232"/>
                  <a:gd name="T8" fmla="*/ 139 w 157"/>
                  <a:gd name="T9" fmla="*/ 23 h 232"/>
                  <a:gd name="T10" fmla="*/ 144 w 157"/>
                  <a:gd name="T11" fmla="*/ 33 h 232"/>
                  <a:gd name="T12" fmla="*/ 147 w 157"/>
                  <a:gd name="T13" fmla="*/ 46 h 232"/>
                  <a:gd name="T14" fmla="*/ 149 w 157"/>
                  <a:gd name="T15" fmla="*/ 60 h 232"/>
                  <a:gd name="T16" fmla="*/ 146 w 157"/>
                  <a:gd name="T17" fmla="*/ 81 h 232"/>
                  <a:gd name="T18" fmla="*/ 139 w 157"/>
                  <a:gd name="T19" fmla="*/ 98 h 232"/>
                  <a:gd name="T20" fmla="*/ 127 w 157"/>
                  <a:gd name="T21" fmla="*/ 110 h 232"/>
                  <a:gd name="T22" fmla="*/ 110 w 157"/>
                  <a:gd name="T23" fmla="*/ 118 h 232"/>
                  <a:gd name="T24" fmla="*/ 110 w 157"/>
                  <a:gd name="T25" fmla="*/ 118 h 232"/>
                  <a:gd name="T26" fmla="*/ 129 w 157"/>
                  <a:gd name="T27" fmla="*/ 124 h 232"/>
                  <a:gd name="T28" fmla="*/ 136 w 157"/>
                  <a:gd name="T29" fmla="*/ 129 h 232"/>
                  <a:gd name="T30" fmla="*/ 140 w 157"/>
                  <a:gd name="T31" fmla="*/ 137 h 232"/>
                  <a:gd name="T32" fmla="*/ 146 w 157"/>
                  <a:gd name="T33" fmla="*/ 157 h 232"/>
                  <a:gd name="T34" fmla="*/ 147 w 157"/>
                  <a:gd name="T35" fmla="*/ 188 h 232"/>
                  <a:gd name="T36" fmla="*/ 148 w 157"/>
                  <a:gd name="T37" fmla="*/ 205 h 232"/>
                  <a:gd name="T38" fmla="*/ 151 w 157"/>
                  <a:gd name="T39" fmla="*/ 221 h 232"/>
                  <a:gd name="T40" fmla="*/ 155 w 157"/>
                  <a:gd name="T41" fmla="*/ 228 h 232"/>
                  <a:gd name="T42" fmla="*/ 157 w 157"/>
                  <a:gd name="T43" fmla="*/ 232 h 232"/>
                  <a:gd name="T44" fmla="*/ 108 w 157"/>
                  <a:gd name="T45" fmla="*/ 232 h 232"/>
                  <a:gd name="T46" fmla="*/ 103 w 157"/>
                  <a:gd name="T47" fmla="*/ 221 h 232"/>
                  <a:gd name="T48" fmla="*/ 102 w 157"/>
                  <a:gd name="T49" fmla="*/ 208 h 232"/>
                  <a:gd name="T50" fmla="*/ 100 w 157"/>
                  <a:gd name="T51" fmla="*/ 163 h 232"/>
                  <a:gd name="T52" fmla="*/ 99 w 157"/>
                  <a:gd name="T53" fmla="*/ 151 h 232"/>
                  <a:gd name="T54" fmla="*/ 94 w 157"/>
                  <a:gd name="T55" fmla="*/ 142 h 232"/>
                  <a:gd name="T56" fmla="*/ 84 w 157"/>
                  <a:gd name="T57" fmla="*/ 136 h 232"/>
                  <a:gd name="T58" fmla="*/ 72 w 157"/>
                  <a:gd name="T59" fmla="*/ 134 h 232"/>
                  <a:gd name="T60" fmla="*/ 48 w 157"/>
                  <a:gd name="T61" fmla="*/ 232 h 232"/>
                  <a:gd name="T62" fmla="*/ 0 w 157"/>
                  <a:gd name="T63" fmla="*/ 0 h 232"/>
                  <a:gd name="T64" fmla="*/ 67 w 157"/>
                  <a:gd name="T65" fmla="*/ 101 h 232"/>
                  <a:gd name="T66" fmla="*/ 75 w 157"/>
                  <a:gd name="T67" fmla="*/ 101 h 232"/>
                  <a:gd name="T68" fmla="*/ 87 w 157"/>
                  <a:gd name="T69" fmla="*/ 97 h 232"/>
                  <a:gd name="T70" fmla="*/ 97 w 157"/>
                  <a:gd name="T71" fmla="*/ 89 h 232"/>
                  <a:gd name="T72" fmla="*/ 102 w 157"/>
                  <a:gd name="T73" fmla="*/ 75 h 232"/>
                  <a:gd name="T74" fmla="*/ 102 w 157"/>
                  <a:gd name="T75" fmla="*/ 67 h 232"/>
                  <a:gd name="T76" fmla="*/ 100 w 157"/>
                  <a:gd name="T77" fmla="*/ 53 h 232"/>
                  <a:gd name="T78" fmla="*/ 94 w 157"/>
                  <a:gd name="T79" fmla="*/ 43 h 232"/>
                  <a:gd name="T80" fmla="*/ 83 w 157"/>
                  <a:gd name="T81" fmla="*/ 37 h 232"/>
                  <a:gd name="T82" fmla="*/ 69 w 157"/>
                  <a:gd name="T83" fmla="*/ 34 h 232"/>
                  <a:gd name="T84" fmla="*/ 48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7" y="0"/>
                    </a:lnTo>
                    <a:lnTo>
                      <a:pt x="87" y="0"/>
                    </a:lnTo>
                    <a:lnTo>
                      <a:pt x="101" y="1"/>
                    </a:lnTo>
                    <a:lnTo>
                      <a:pt x="113" y="4"/>
                    </a:lnTo>
                    <a:lnTo>
                      <a:pt x="124" y="9"/>
                    </a:lnTo>
                    <a:lnTo>
                      <a:pt x="128" y="12"/>
                    </a:lnTo>
                    <a:lnTo>
                      <a:pt x="132" y="15"/>
                    </a:lnTo>
                    <a:lnTo>
                      <a:pt x="136" y="19"/>
                    </a:lnTo>
                    <a:lnTo>
                      <a:pt x="139" y="23"/>
                    </a:lnTo>
                    <a:lnTo>
                      <a:pt x="142" y="28"/>
                    </a:lnTo>
                    <a:lnTo>
                      <a:pt x="144" y="33"/>
                    </a:lnTo>
                    <a:lnTo>
                      <a:pt x="146" y="40"/>
                    </a:lnTo>
                    <a:lnTo>
                      <a:pt x="147" y="46"/>
                    </a:lnTo>
                    <a:lnTo>
                      <a:pt x="149" y="60"/>
                    </a:lnTo>
                    <a:lnTo>
                      <a:pt x="149" y="60"/>
                    </a:lnTo>
                    <a:lnTo>
                      <a:pt x="148" y="71"/>
                    </a:lnTo>
                    <a:lnTo>
                      <a:pt x="146" y="81"/>
                    </a:lnTo>
                    <a:lnTo>
                      <a:pt x="143" y="90"/>
                    </a:lnTo>
                    <a:lnTo>
                      <a:pt x="139" y="98"/>
                    </a:lnTo>
                    <a:lnTo>
                      <a:pt x="134" y="104"/>
                    </a:lnTo>
                    <a:lnTo>
                      <a:pt x="127" y="110"/>
                    </a:lnTo>
                    <a:lnTo>
                      <a:pt x="119" y="114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21" y="120"/>
                    </a:lnTo>
                    <a:lnTo>
                      <a:pt x="129" y="124"/>
                    </a:lnTo>
                    <a:lnTo>
                      <a:pt x="133" y="126"/>
                    </a:lnTo>
                    <a:lnTo>
                      <a:pt x="136" y="129"/>
                    </a:lnTo>
                    <a:lnTo>
                      <a:pt x="138" y="133"/>
                    </a:lnTo>
                    <a:lnTo>
                      <a:pt x="140" y="137"/>
                    </a:lnTo>
                    <a:lnTo>
                      <a:pt x="144" y="146"/>
                    </a:lnTo>
                    <a:lnTo>
                      <a:pt x="146" y="157"/>
                    </a:lnTo>
                    <a:lnTo>
                      <a:pt x="147" y="171"/>
                    </a:lnTo>
                    <a:lnTo>
                      <a:pt x="147" y="188"/>
                    </a:lnTo>
                    <a:lnTo>
                      <a:pt x="147" y="188"/>
                    </a:lnTo>
                    <a:lnTo>
                      <a:pt x="148" y="205"/>
                    </a:lnTo>
                    <a:lnTo>
                      <a:pt x="149" y="217"/>
                    </a:lnTo>
                    <a:lnTo>
                      <a:pt x="151" y="221"/>
                    </a:lnTo>
                    <a:lnTo>
                      <a:pt x="152" y="225"/>
                    </a:lnTo>
                    <a:lnTo>
                      <a:pt x="155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8" y="232"/>
                    </a:lnTo>
                    <a:lnTo>
                      <a:pt x="108" y="232"/>
                    </a:lnTo>
                    <a:lnTo>
                      <a:pt x="105" y="227"/>
                    </a:lnTo>
                    <a:lnTo>
                      <a:pt x="103" y="221"/>
                    </a:lnTo>
                    <a:lnTo>
                      <a:pt x="102" y="215"/>
                    </a:lnTo>
                    <a:lnTo>
                      <a:pt x="102" y="208"/>
                    </a:lnTo>
                    <a:lnTo>
                      <a:pt x="100" y="163"/>
                    </a:lnTo>
                    <a:lnTo>
                      <a:pt x="100" y="163"/>
                    </a:lnTo>
                    <a:lnTo>
                      <a:pt x="100" y="157"/>
                    </a:lnTo>
                    <a:lnTo>
                      <a:pt x="99" y="151"/>
                    </a:lnTo>
                    <a:lnTo>
                      <a:pt x="96" y="146"/>
                    </a:lnTo>
                    <a:lnTo>
                      <a:pt x="94" y="142"/>
                    </a:lnTo>
                    <a:lnTo>
                      <a:pt x="89" y="139"/>
                    </a:lnTo>
                    <a:lnTo>
                      <a:pt x="84" y="136"/>
                    </a:lnTo>
                    <a:lnTo>
                      <a:pt x="79" y="135"/>
                    </a:lnTo>
                    <a:lnTo>
                      <a:pt x="72" y="134"/>
                    </a:lnTo>
                    <a:lnTo>
                      <a:pt x="48" y="134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8" y="101"/>
                    </a:moveTo>
                    <a:lnTo>
                      <a:pt x="67" y="101"/>
                    </a:lnTo>
                    <a:lnTo>
                      <a:pt x="67" y="101"/>
                    </a:lnTo>
                    <a:lnTo>
                      <a:pt x="75" y="101"/>
                    </a:lnTo>
                    <a:lnTo>
                      <a:pt x="82" y="99"/>
                    </a:lnTo>
                    <a:lnTo>
                      <a:pt x="87" y="97"/>
                    </a:lnTo>
                    <a:lnTo>
                      <a:pt x="92" y="93"/>
                    </a:lnTo>
                    <a:lnTo>
                      <a:pt x="97" y="89"/>
                    </a:lnTo>
                    <a:lnTo>
                      <a:pt x="100" y="83"/>
                    </a:lnTo>
                    <a:lnTo>
                      <a:pt x="102" y="75"/>
                    </a:lnTo>
                    <a:lnTo>
                      <a:pt x="102" y="67"/>
                    </a:lnTo>
                    <a:lnTo>
                      <a:pt x="102" y="67"/>
                    </a:lnTo>
                    <a:lnTo>
                      <a:pt x="102" y="59"/>
                    </a:lnTo>
                    <a:lnTo>
                      <a:pt x="100" y="53"/>
                    </a:lnTo>
                    <a:lnTo>
                      <a:pt x="98" y="48"/>
                    </a:lnTo>
                    <a:lnTo>
                      <a:pt x="94" y="43"/>
                    </a:lnTo>
                    <a:lnTo>
                      <a:pt x="89" y="40"/>
                    </a:lnTo>
                    <a:lnTo>
                      <a:pt x="83" y="37"/>
                    </a:lnTo>
                    <a:lnTo>
                      <a:pt x="77" y="35"/>
                    </a:lnTo>
                    <a:lnTo>
                      <a:pt x="69" y="34"/>
                    </a:lnTo>
                    <a:lnTo>
                      <a:pt x="48" y="34"/>
                    </a:lnTo>
                    <a:lnTo>
                      <a:pt x="48" y="1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8413750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8497888" y="4805363"/>
                <a:ext cx="80963" cy="123825"/>
              </a:xfrm>
              <a:custGeom>
                <a:avLst/>
                <a:gdLst>
                  <a:gd name="T0" fmla="*/ 54 w 154"/>
                  <a:gd name="T1" fmla="*/ 0 h 232"/>
                  <a:gd name="T2" fmla="*/ 111 w 154"/>
                  <a:gd name="T3" fmla="*/ 159 h 232"/>
                  <a:gd name="T4" fmla="*/ 112 w 154"/>
                  <a:gd name="T5" fmla="*/ 159 h 232"/>
                  <a:gd name="T6" fmla="*/ 112 w 154"/>
                  <a:gd name="T7" fmla="*/ 0 h 232"/>
                  <a:gd name="T8" fmla="*/ 154 w 154"/>
                  <a:gd name="T9" fmla="*/ 0 h 232"/>
                  <a:gd name="T10" fmla="*/ 154 w 154"/>
                  <a:gd name="T11" fmla="*/ 232 h 232"/>
                  <a:gd name="T12" fmla="*/ 102 w 154"/>
                  <a:gd name="T13" fmla="*/ 232 h 232"/>
                  <a:gd name="T14" fmla="*/ 44 w 154"/>
                  <a:gd name="T15" fmla="*/ 70 h 232"/>
                  <a:gd name="T16" fmla="*/ 44 w 154"/>
                  <a:gd name="T17" fmla="*/ 70 h 232"/>
                  <a:gd name="T18" fmla="*/ 44 w 154"/>
                  <a:gd name="T19" fmla="*/ 232 h 232"/>
                  <a:gd name="T20" fmla="*/ 0 w 154"/>
                  <a:gd name="T21" fmla="*/ 232 h 232"/>
                  <a:gd name="T22" fmla="*/ 0 w 154"/>
                  <a:gd name="T23" fmla="*/ 0 h 232"/>
                  <a:gd name="T24" fmla="*/ 54 w 154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4" h="232">
                    <a:moveTo>
                      <a:pt x="54" y="0"/>
                    </a:moveTo>
                    <a:lnTo>
                      <a:pt x="111" y="159"/>
                    </a:lnTo>
                    <a:lnTo>
                      <a:pt x="112" y="159"/>
                    </a:lnTo>
                    <a:lnTo>
                      <a:pt x="112" y="0"/>
                    </a:lnTo>
                    <a:lnTo>
                      <a:pt x="154" y="0"/>
                    </a:lnTo>
                    <a:lnTo>
                      <a:pt x="154" y="232"/>
                    </a:lnTo>
                    <a:lnTo>
                      <a:pt x="102" y="232"/>
                    </a:lnTo>
                    <a:lnTo>
                      <a:pt x="44" y="70"/>
                    </a:lnTo>
                    <a:lnTo>
                      <a:pt x="44" y="70"/>
                    </a:lnTo>
                    <a:lnTo>
                      <a:pt x="44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8589963" y="4805363"/>
                <a:ext cx="95250" cy="123825"/>
              </a:xfrm>
              <a:custGeom>
                <a:avLst/>
                <a:gdLst>
                  <a:gd name="T0" fmla="*/ 61 w 180"/>
                  <a:gd name="T1" fmla="*/ 0 h 232"/>
                  <a:gd name="T2" fmla="*/ 119 w 180"/>
                  <a:gd name="T3" fmla="*/ 0 h 232"/>
                  <a:gd name="T4" fmla="*/ 180 w 180"/>
                  <a:gd name="T5" fmla="*/ 232 h 232"/>
                  <a:gd name="T6" fmla="*/ 131 w 180"/>
                  <a:gd name="T7" fmla="*/ 232 h 232"/>
                  <a:gd name="T8" fmla="*/ 121 w 180"/>
                  <a:gd name="T9" fmla="*/ 183 h 232"/>
                  <a:gd name="T10" fmla="*/ 59 w 180"/>
                  <a:gd name="T11" fmla="*/ 183 h 232"/>
                  <a:gd name="T12" fmla="*/ 48 w 180"/>
                  <a:gd name="T13" fmla="*/ 232 h 232"/>
                  <a:gd name="T14" fmla="*/ 0 w 180"/>
                  <a:gd name="T15" fmla="*/ 232 h 232"/>
                  <a:gd name="T16" fmla="*/ 61 w 180"/>
                  <a:gd name="T17" fmla="*/ 0 h 232"/>
                  <a:gd name="T18" fmla="*/ 67 w 180"/>
                  <a:gd name="T19" fmla="*/ 145 h 232"/>
                  <a:gd name="T20" fmla="*/ 113 w 180"/>
                  <a:gd name="T21" fmla="*/ 145 h 232"/>
                  <a:gd name="T22" fmla="*/ 90 w 180"/>
                  <a:gd name="T23" fmla="*/ 41 h 232"/>
                  <a:gd name="T24" fmla="*/ 90 w 180"/>
                  <a:gd name="T25" fmla="*/ 41 h 232"/>
                  <a:gd name="T26" fmla="*/ 67 w 180"/>
                  <a:gd name="T27" fmla="*/ 14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0" h="232">
                    <a:moveTo>
                      <a:pt x="61" y="0"/>
                    </a:moveTo>
                    <a:lnTo>
                      <a:pt x="119" y="0"/>
                    </a:lnTo>
                    <a:lnTo>
                      <a:pt x="180" y="232"/>
                    </a:lnTo>
                    <a:lnTo>
                      <a:pt x="131" y="232"/>
                    </a:lnTo>
                    <a:lnTo>
                      <a:pt x="121" y="183"/>
                    </a:lnTo>
                    <a:lnTo>
                      <a:pt x="59" y="183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61" y="0"/>
                    </a:lnTo>
                    <a:close/>
                    <a:moveTo>
                      <a:pt x="67" y="145"/>
                    </a:moveTo>
                    <a:lnTo>
                      <a:pt x="113" y="145"/>
                    </a:lnTo>
                    <a:lnTo>
                      <a:pt x="90" y="41"/>
                    </a:lnTo>
                    <a:lnTo>
                      <a:pt x="90" y="41"/>
                    </a:lnTo>
                    <a:lnTo>
                      <a:pt x="67" y="1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8691563" y="4805363"/>
                <a:ext cx="77788" cy="125413"/>
              </a:xfrm>
              <a:custGeom>
                <a:avLst/>
                <a:gdLst>
                  <a:gd name="T0" fmla="*/ 46 w 148"/>
                  <a:gd name="T1" fmla="*/ 0 h 236"/>
                  <a:gd name="T2" fmla="*/ 46 w 148"/>
                  <a:gd name="T3" fmla="*/ 162 h 236"/>
                  <a:gd name="T4" fmla="*/ 46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49 w 148"/>
                  <a:gd name="T11" fmla="*/ 184 h 236"/>
                  <a:gd name="T12" fmla="*/ 52 w 148"/>
                  <a:gd name="T13" fmla="*/ 190 h 236"/>
                  <a:gd name="T14" fmla="*/ 55 w 148"/>
                  <a:gd name="T15" fmla="*/ 195 h 236"/>
                  <a:gd name="T16" fmla="*/ 60 w 148"/>
                  <a:gd name="T17" fmla="*/ 199 h 236"/>
                  <a:gd name="T18" fmla="*/ 67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2 w 148"/>
                  <a:gd name="T25" fmla="*/ 202 h 236"/>
                  <a:gd name="T26" fmla="*/ 88 w 148"/>
                  <a:gd name="T27" fmla="*/ 199 h 236"/>
                  <a:gd name="T28" fmla="*/ 92 w 148"/>
                  <a:gd name="T29" fmla="*/ 195 h 236"/>
                  <a:gd name="T30" fmla="*/ 96 w 148"/>
                  <a:gd name="T31" fmla="*/ 190 h 236"/>
                  <a:gd name="T32" fmla="*/ 98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1 w 148"/>
                  <a:gd name="T39" fmla="*/ 162 h 236"/>
                  <a:gd name="T40" fmla="*/ 101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8 w 148"/>
                  <a:gd name="T49" fmla="*/ 172 h 236"/>
                  <a:gd name="T50" fmla="*/ 147 w 148"/>
                  <a:gd name="T51" fmla="*/ 182 h 236"/>
                  <a:gd name="T52" fmla="*/ 144 w 148"/>
                  <a:gd name="T53" fmla="*/ 190 h 236"/>
                  <a:gd name="T54" fmla="*/ 141 w 148"/>
                  <a:gd name="T55" fmla="*/ 199 h 236"/>
                  <a:gd name="T56" fmla="*/ 138 w 148"/>
                  <a:gd name="T57" fmla="*/ 206 h 236"/>
                  <a:gd name="T58" fmla="*/ 134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8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59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6 w 148"/>
                  <a:gd name="T97" fmla="*/ 200 h 236"/>
                  <a:gd name="T98" fmla="*/ 4 w 148"/>
                  <a:gd name="T99" fmla="*/ 191 h 236"/>
                  <a:gd name="T100" fmla="*/ 2 w 148"/>
                  <a:gd name="T101" fmla="*/ 182 h 236"/>
                  <a:gd name="T102" fmla="*/ 1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6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6" y="0"/>
                    </a:moveTo>
                    <a:lnTo>
                      <a:pt x="46" y="162"/>
                    </a:lnTo>
                    <a:lnTo>
                      <a:pt x="46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49" y="184"/>
                    </a:lnTo>
                    <a:lnTo>
                      <a:pt x="52" y="190"/>
                    </a:lnTo>
                    <a:lnTo>
                      <a:pt x="55" y="195"/>
                    </a:lnTo>
                    <a:lnTo>
                      <a:pt x="60" y="199"/>
                    </a:lnTo>
                    <a:lnTo>
                      <a:pt x="67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2" y="202"/>
                    </a:lnTo>
                    <a:lnTo>
                      <a:pt x="88" y="199"/>
                    </a:lnTo>
                    <a:lnTo>
                      <a:pt x="92" y="195"/>
                    </a:lnTo>
                    <a:lnTo>
                      <a:pt x="96" y="190"/>
                    </a:lnTo>
                    <a:lnTo>
                      <a:pt x="98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1" y="162"/>
                    </a:lnTo>
                    <a:lnTo>
                      <a:pt x="101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8" y="172"/>
                    </a:lnTo>
                    <a:lnTo>
                      <a:pt x="147" y="182"/>
                    </a:lnTo>
                    <a:lnTo>
                      <a:pt x="144" y="190"/>
                    </a:lnTo>
                    <a:lnTo>
                      <a:pt x="141" y="199"/>
                    </a:lnTo>
                    <a:lnTo>
                      <a:pt x="138" y="206"/>
                    </a:lnTo>
                    <a:lnTo>
                      <a:pt x="134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8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59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6" y="200"/>
                    </a:lnTo>
                    <a:lnTo>
                      <a:pt x="4" y="191"/>
                    </a:lnTo>
                    <a:lnTo>
                      <a:pt x="2" y="182"/>
                    </a:lnTo>
                    <a:lnTo>
                      <a:pt x="1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3" name="Freeform 16"/>
              <p:cNvSpPr>
                <a:spLocks/>
              </p:cNvSpPr>
              <p:nvPr userDrawn="1"/>
            </p:nvSpPr>
            <p:spPr bwMode="auto">
              <a:xfrm>
                <a:off x="8789988" y="4805363"/>
                <a:ext cx="69850" cy="123825"/>
              </a:xfrm>
              <a:custGeom>
                <a:avLst/>
                <a:gdLst>
                  <a:gd name="T0" fmla="*/ 0 w 130"/>
                  <a:gd name="T1" fmla="*/ 232 h 232"/>
                  <a:gd name="T2" fmla="*/ 0 w 130"/>
                  <a:gd name="T3" fmla="*/ 0 h 232"/>
                  <a:gd name="T4" fmla="*/ 47 w 130"/>
                  <a:gd name="T5" fmla="*/ 0 h 232"/>
                  <a:gd name="T6" fmla="*/ 47 w 130"/>
                  <a:gd name="T7" fmla="*/ 193 h 232"/>
                  <a:gd name="T8" fmla="*/ 130 w 130"/>
                  <a:gd name="T9" fmla="*/ 193 h 232"/>
                  <a:gd name="T10" fmla="*/ 130 w 130"/>
                  <a:gd name="T11" fmla="*/ 232 h 232"/>
                  <a:gd name="T12" fmla="*/ 0 w 130"/>
                  <a:gd name="T13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" h="232">
                    <a:moveTo>
                      <a:pt x="0" y="232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193"/>
                    </a:lnTo>
                    <a:lnTo>
                      <a:pt x="130" y="193"/>
                    </a:lnTo>
                    <a:lnTo>
                      <a:pt x="130" y="232"/>
                    </a:lnTo>
                    <a:lnTo>
                      <a:pt x="0" y="2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4" name="Freeform 17"/>
              <p:cNvSpPr>
                <a:spLocks/>
              </p:cNvSpPr>
              <p:nvPr userDrawn="1"/>
            </p:nvSpPr>
            <p:spPr bwMode="auto">
              <a:xfrm>
                <a:off x="8848725" y="4805363"/>
                <a:ext cx="77788" cy="123825"/>
              </a:xfrm>
              <a:custGeom>
                <a:avLst/>
                <a:gdLst>
                  <a:gd name="T0" fmla="*/ 148 w 148"/>
                  <a:gd name="T1" fmla="*/ 0 h 232"/>
                  <a:gd name="T2" fmla="*/ 148 w 148"/>
                  <a:gd name="T3" fmla="*/ 39 h 232"/>
                  <a:gd name="T4" fmla="*/ 97 w 148"/>
                  <a:gd name="T5" fmla="*/ 39 h 232"/>
                  <a:gd name="T6" fmla="*/ 97 w 148"/>
                  <a:gd name="T7" fmla="*/ 232 h 232"/>
                  <a:gd name="T8" fmla="*/ 51 w 148"/>
                  <a:gd name="T9" fmla="*/ 232 h 232"/>
                  <a:gd name="T10" fmla="*/ 51 w 148"/>
                  <a:gd name="T11" fmla="*/ 39 h 232"/>
                  <a:gd name="T12" fmla="*/ 0 w 148"/>
                  <a:gd name="T13" fmla="*/ 39 h 232"/>
                  <a:gd name="T14" fmla="*/ 0 w 148"/>
                  <a:gd name="T15" fmla="*/ 0 h 232"/>
                  <a:gd name="T16" fmla="*/ 148 w 148"/>
                  <a:gd name="T17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8" h="232">
                    <a:moveTo>
                      <a:pt x="148" y="0"/>
                    </a:moveTo>
                    <a:lnTo>
                      <a:pt x="148" y="39"/>
                    </a:lnTo>
                    <a:lnTo>
                      <a:pt x="97" y="39"/>
                    </a:lnTo>
                    <a:lnTo>
                      <a:pt x="97" y="232"/>
                    </a:lnTo>
                    <a:lnTo>
                      <a:pt x="51" y="232"/>
                    </a:lnTo>
                    <a:lnTo>
                      <a:pt x="51" y="39"/>
                    </a:lnTo>
                    <a:lnTo>
                      <a:pt x="0" y="39"/>
                    </a:lnTo>
                    <a:lnTo>
                      <a:pt x="0" y="0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</p:grpSp>
      </p:grpSp>
      <p:sp>
        <p:nvSpPr>
          <p:cNvPr id="8" name="Rectangle 41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0" y="3121200"/>
            <a:ext cx="9144000" cy="1303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0" tIns="0" rIns="540000" bIns="475200" numCol="1" anchor="b" anchorCtr="0" compatLnSpc="1">
            <a:prstTxWarp prst="textNoShape">
              <a:avLst/>
            </a:prstTxWarp>
          </a:bodyPr>
          <a:lstStyle>
            <a:lvl1pPr>
              <a:defRPr sz="24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PRESENTATION TITLE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499" y="170931"/>
            <a:ext cx="8779001" cy="425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320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445">
          <p15:clr>
            <a:srgbClr val="FBAE40"/>
          </p15:clr>
        </p15:guide>
        <p15:guide id="3" pos="3690">
          <p15:clr>
            <a:srgbClr val="FBAE40"/>
          </p15:clr>
        </p15:guide>
        <p15:guide id="4" orient="horz" pos="2788">
          <p15:clr>
            <a:srgbClr val="FBAE40"/>
          </p15:clr>
        </p15:guide>
        <p15:guide id="5" pos="113">
          <p15:clr>
            <a:srgbClr val="FBAE40"/>
          </p15:clr>
        </p15:guide>
        <p15:guide id="6" orient="horz" pos="113">
          <p15:clr>
            <a:srgbClr val="FBAE40"/>
          </p15:clr>
        </p15:guide>
        <p15:guide id="7" pos="5646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42925" y="903287"/>
            <a:ext cx="8060894" cy="3521075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80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None/>
              <a:defRPr lang="fr-FR" sz="1200" b="1" cap="all" baseline="0" noProof="1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8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320565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2">
          <p15:clr>
            <a:srgbClr val="FBAE40"/>
          </p15:clr>
        </p15:guide>
        <p15:guide id="2" pos="340">
          <p15:clr>
            <a:srgbClr val="FBAE40"/>
          </p15:clr>
        </p15:guide>
        <p15:guide id="3" pos="5648">
          <p15:clr>
            <a:srgbClr val="FBAE40"/>
          </p15:clr>
        </p15:guide>
        <p15:guide id="4" pos="5420">
          <p15:clr>
            <a:srgbClr val="FBAE40"/>
          </p15:clr>
        </p15:guide>
        <p15:guide id="5" orient="horz" pos="113">
          <p15:clr>
            <a:srgbClr val="FBAE40"/>
          </p15:clr>
        </p15:guide>
        <p15:guide id="6" orient="horz" pos="22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567">
          <p15:clr>
            <a:srgbClr val="FBAE40"/>
          </p15:clr>
        </p15:guide>
        <p15:guide id="9" orient="horz" pos="2789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 2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056" y="1748220"/>
            <a:ext cx="3588962" cy="1063316"/>
          </a:xfrm>
          <a:prstGeom prst="rect">
            <a:avLst/>
          </a:prstGeom>
        </p:spPr>
      </p:pic>
      <p:grpSp>
        <p:nvGrpSpPr>
          <p:cNvPr id="37" name="Groupe 36"/>
          <p:cNvGrpSpPr/>
          <p:nvPr userDrawn="1"/>
        </p:nvGrpSpPr>
        <p:grpSpPr>
          <a:xfrm>
            <a:off x="3883571" y="4035339"/>
            <a:ext cx="1376858" cy="231507"/>
            <a:chOff x="3136900" y="2330450"/>
            <a:chExt cx="2870201" cy="482600"/>
          </a:xfrm>
        </p:grpSpPr>
        <p:sp>
          <p:nvSpPr>
            <p:cNvPr id="38" name="Freeform 6"/>
            <p:cNvSpPr>
              <a:spLocks/>
            </p:cNvSpPr>
            <p:nvPr userDrawn="1"/>
          </p:nvSpPr>
          <p:spPr bwMode="auto">
            <a:xfrm>
              <a:off x="3136900" y="2339975"/>
              <a:ext cx="296863" cy="463550"/>
            </a:xfrm>
            <a:custGeom>
              <a:avLst/>
              <a:gdLst>
                <a:gd name="T0" fmla="*/ 748 w 748"/>
                <a:gd name="T1" fmla="*/ 0 h 1172"/>
                <a:gd name="T2" fmla="*/ 748 w 748"/>
                <a:gd name="T3" fmla="*/ 194 h 1172"/>
                <a:gd name="T4" fmla="*/ 492 w 748"/>
                <a:gd name="T5" fmla="*/ 194 h 1172"/>
                <a:gd name="T6" fmla="*/ 492 w 748"/>
                <a:gd name="T7" fmla="*/ 1172 h 1172"/>
                <a:gd name="T8" fmla="*/ 255 w 748"/>
                <a:gd name="T9" fmla="*/ 1172 h 1172"/>
                <a:gd name="T10" fmla="*/ 255 w 748"/>
                <a:gd name="T11" fmla="*/ 194 h 1172"/>
                <a:gd name="T12" fmla="*/ 0 w 748"/>
                <a:gd name="T13" fmla="*/ 194 h 1172"/>
                <a:gd name="T14" fmla="*/ 0 w 748"/>
                <a:gd name="T15" fmla="*/ 0 h 1172"/>
                <a:gd name="T16" fmla="*/ 748 w 748"/>
                <a:gd name="T17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8" h="1172">
                  <a:moveTo>
                    <a:pt x="748" y="0"/>
                  </a:moveTo>
                  <a:lnTo>
                    <a:pt x="748" y="194"/>
                  </a:lnTo>
                  <a:lnTo>
                    <a:pt x="492" y="194"/>
                  </a:lnTo>
                  <a:lnTo>
                    <a:pt x="492" y="1172"/>
                  </a:lnTo>
                  <a:lnTo>
                    <a:pt x="255" y="1172"/>
                  </a:lnTo>
                  <a:lnTo>
                    <a:pt x="255" y="194"/>
                  </a:lnTo>
                  <a:lnTo>
                    <a:pt x="0" y="194"/>
                  </a:lnTo>
                  <a:lnTo>
                    <a:pt x="0" y="0"/>
                  </a:lnTo>
                  <a:lnTo>
                    <a:pt x="7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9" name="Freeform 7"/>
            <p:cNvSpPr>
              <a:spLocks/>
            </p:cNvSpPr>
            <p:nvPr userDrawn="1"/>
          </p:nvSpPr>
          <p:spPr bwMode="auto">
            <a:xfrm>
              <a:off x="3465513" y="2339975"/>
              <a:ext cx="296863" cy="463550"/>
            </a:xfrm>
            <a:custGeom>
              <a:avLst/>
              <a:gdLst>
                <a:gd name="T0" fmla="*/ 0 w 748"/>
                <a:gd name="T1" fmla="*/ 0 h 1172"/>
                <a:gd name="T2" fmla="*/ 237 w 748"/>
                <a:gd name="T3" fmla="*/ 0 h 1172"/>
                <a:gd name="T4" fmla="*/ 237 w 748"/>
                <a:gd name="T5" fmla="*/ 448 h 1172"/>
                <a:gd name="T6" fmla="*/ 513 w 748"/>
                <a:gd name="T7" fmla="*/ 448 h 1172"/>
                <a:gd name="T8" fmla="*/ 513 w 748"/>
                <a:gd name="T9" fmla="*/ 0 h 1172"/>
                <a:gd name="T10" fmla="*/ 748 w 748"/>
                <a:gd name="T11" fmla="*/ 0 h 1172"/>
                <a:gd name="T12" fmla="*/ 748 w 748"/>
                <a:gd name="T13" fmla="*/ 1172 h 1172"/>
                <a:gd name="T14" fmla="*/ 513 w 748"/>
                <a:gd name="T15" fmla="*/ 1172 h 1172"/>
                <a:gd name="T16" fmla="*/ 513 w 748"/>
                <a:gd name="T17" fmla="*/ 652 h 1172"/>
                <a:gd name="T18" fmla="*/ 237 w 748"/>
                <a:gd name="T19" fmla="*/ 652 h 1172"/>
                <a:gd name="T20" fmla="*/ 237 w 748"/>
                <a:gd name="T21" fmla="*/ 1172 h 1172"/>
                <a:gd name="T22" fmla="*/ 0 w 748"/>
                <a:gd name="T23" fmla="*/ 1172 h 1172"/>
                <a:gd name="T24" fmla="*/ 0 w 748"/>
                <a:gd name="T25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8" h="1172">
                  <a:moveTo>
                    <a:pt x="0" y="0"/>
                  </a:moveTo>
                  <a:lnTo>
                    <a:pt x="237" y="0"/>
                  </a:lnTo>
                  <a:lnTo>
                    <a:pt x="237" y="448"/>
                  </a:lnTo>
                  <a:lnTo>
                    <a:pt x="513" y="448"/>
                  </a:lnTo>
                  <a:lnTo>
                    <a:pt x="513" y="0"/>
                  </a:lnTo>
                  <a:lnTo>
                    <a:pt x="748" y="0"/>
                  </a:lnTo>
                  <a:lnTo>
                    <a:pt x="748" y="1172"/>
                  </a:lnTo>
                  <a:lnTo>
                    <a:pt x="513" y="1172"/>
                  </a:lnTo>
                  <a:lnTo>
                    <a:pt x="513" y="652"/>
                  </a:lnTo>
                  <a:lnTo>
                    <a:pt x="237" y="652"/>
                  </a:lnTo>
                  <a:lnTo>
                    <a:pt x="237" y="1172"/>
                  </a:lnTo>
                  <a:lnTo>
                    <a:pt x="0" y="1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0" name="Freeform 8"/>
            <p:cNvSpPr>
              <a:spLocks noEditPoints="1"/>
            </p:cNvSpPr>
            <p:nvPr userDrawn="1"/>
          </p:nvSpPr>
          <p:spPr bwMode="auto">
            <a:xfrm>
              <a:off x="3790950" y="2339975"/>
              <a:ext cx="361950" cy="463550"/>
            </a:xfrm>
            <a:custGeom>
              <a:avLst/>
              <a:gdLst>
                <a:gd name="T0" fmla="*/ 311 w 912"/>
                <a:gd name="T1" fmla="*/ 0 h 1172"/>
                <a:gd name="T2" fmla="*/ 602 w 912"/>
                <a:gd name="T3" fmla="*/ 0 h 1172"/>
                <a:gd name="T4" fmla="*/ 912 w 912"/>
                <a:gd name="T5" fmla="*/ 1172 h 1172"/>
                <a:gd name="T6" fmla="*/ 666 w 912"/>
                <a:gd name="T7" fmla="*/ 1172 h 1172"/>
                <a:gd name="T8" fmla="*/ 613 w 912"/>
                <a:gd name="T9" fmla="*/ 924 h 1172"/>
                <a:gd name="T10" fmla="*/ 301 w 912"/>
                <a:gd name="T11" fmla="*/ 924 h 1172"/>
                <a:gd name="T12" fmla="*/ 247 w 912"/>
                <a:gd name="T13" fmla="*/ 1172 h 1172"/>
                <a:gd name="T14" fmla="*/ 0 w 912"/>
                <a:gd name="T15" fmla="*/ 1172 h 1172"/>
                <a:gd name="T16" fmla="*/ 311 w 912"/>
                <a:gd name="T17" fmla="*/ 0 h 1172"/>
                <a:gd name="T18" fmla="*/ 342 w 912"/>
                <a:gd name="T19" fmla="*/ 730 h 1172"/>
                <a:gd name="T20" fmla="*/ 571 w 912"/>
                <a:gd name="T21" fmla="*/ 730 h 1172"/>
                <a:gd name="T22" fmla="*/ 458 w 912"/>
                <a:gd name="T23" fmla="*/ 204 h 1172"/>
                <a:gd name="T24" fmla="*/ 455 w 912"/>
                <a:gd name="T25" fmla="*/ 204 h 1172"/>
                <a:gd name="T26" fmla="*/ 342 w 912"/>
                <a:gd name="T27" fmla="*/ 73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2" h="1172">
                  <a:moveTo>
                    <a:pt x="311" y="0"/>
                  </a:moveTo>
                  <a:lnTo>
                    <a:pt x="602" y="0"/>
                  </a:lnTo>
                  <a:lnTo>
                    <a:pt x="912" y="1172"/>
                  </a:lnTo>
                  <a:lnTo>
                    <a:pt x="666" y="1172"/>
                  </a:lnTo>
                  <a:lnTo>
                    <a:pt x="613" y="924"/>
                  </a:lnTo>
                  <a:lnTo>
                    <a:pt x="301" y="924"/>
                  </a:lnTo>
                  <a:lnTo>
                    <a:pt x="247" y="1172"/>
                  </a:lnTo>
                  <a:lnTo>
                    <a:pt x="0" y="1172"/>
                  </a:lnTo>
                  <a:lnTo>
                    <a:pt x="311" y="0"/>
                  </a:lnTo>
                  <a:close/>
                  <a:moveTo>
                    <a:pt x="342" y="730"/>
                  </a:moveTo>
                  <a:lnTo>
                    <a:pt x="571" y="730"/>
                  </a:lnTo>
                  <a:lnTo>
                    <a:pt x="458" y="204"/>
                  </a:lnTo>
                  <a:lnTo>
                    <a:pt x="455" y="204"/>
                  </a:lnTo>
                  <a:lnTo>
                    <a:pt x="342" y="7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4181475" y="2339975"/>
              <a:ext cx="309563" cy="463550"/>
            </a:xfrm>
            <a:custGeom>
              <a:avLst/>
              <a:gdLst>
                <a:gd name="T0" fmla="*/ 271 w 777"/>
                <a:gd name="T1" fmla="*/ 0 h 1172"/>
                <a:gd name="T2" fmla="*/ 557 w 777"/>
                <a:gd name="T3" fmla="*/ 803 h 1172"/>
                <a:gd name="T4" fmla="*/ 560 w 777"/>
                <a:gd name="T5" fmla="*/ 803 h 1172"/>
                <a:gd name="T6" fmla="*/ 560 w 777"/>
                <a:gd name="T7" fmla="*/ 0 h 1172"/>
                <a:gd name="T8" fmla="*/ 777 w 777"/>
                <a:gd name="T9" fmla="*/ 0 h 1172"/>
                <a:gd name="T10" fmla="*/ 777 w 777"/>
                <a:gd name="T11" fmla="*/ 1172 h 1172"/>
                <a:gd name="T12" fmla="*/ 508 w 777"/>
                <a:gd name="T13" fmla="*/ 1172 h 1172"/>
                <a:gd name="T14" fmla="*/ 219 w 777"/>
                <a:gd name="T15" fmla="*/ 352 h 1172"/>
                <a:gd name="T16" fmla="*/ 216 w 777"/>
                <a:gd name="T17" fmla="*/ 352 h 1172"/>
                <a:gd name="T18" fmla="*/ 216 w 777"/>
                <a:gd name="T19" fmla="*/ 1172 h 1172"/>
                <a:gd name="T20" fmla="*/ 0 w 777"/>
                <a:gd name="T21" fmla="*/ 1172 h 1172"/>
                <a:gd name="T22" fmla="*/ 0 w 777"/>
                <a:gd name="T23" fmla="*/ 0 h 1172"/>
                <a:gd name="T24" fmla="*/ 271 w 777"/>
                <a:gd name="T25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7" h="1172">
                  <a:moveTo>
                    <a:pt x="271" y="0"/>
                  </a:moveTo>
                  <a:lnTo>
                    <a:pt x="557" y="803"/>
                  </a:lnTo>
                  <a:lnTo>
                    <a:pt x="560" y="803"/>
                  </a:lnTo>
                  <a:lnTo>
                    <a:pt x="560" y="0"/>
                  </a:lnTo>
                  <a:lnTo>
                    <a:pt x="777" y="0"/>
                  </a:lnTo>
                  <a:lnTo>
                    <a:pt x="777" y="1172"/>
                  </a:lnTo>
                  <a:lnTo>
                    <a:pt x="508" y="1172"/>
                  </a:lnTo>
                  <a:lnTo>
                    <a:pt x="219" y="352"/>
                  </a:lnTo>
                  <a:lnTo>
                    <a:pt x="216" y="352"/>
                  </a:lnTo>
                  <a:lnTo>
                    <a:pt x="216" y="1172"/>
                  </a:lnTo>
                  <a:lnTo>
                    <a:pt x="0" y="1172"/>
                  </a:lnTo>
                  <a:lnTo>
                    <a:pt x="0" y="0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2" name="Freeform 10"/>
            <p:cNvSpPr>
              <a:spLocks/>
            </p:cNvSpPr>
            <p:nvPr userDrawn="1"/>
          </p:nvSpPr>
          <p:spPr bwMode="auto">
            <a:xfrm>
              <a:off x="4543425" y="2339975"/>
              <a:ext cx="330200" cy="463550"/>
            </a:xfrm>
            <a:custGeom>
              <a:avLst/>
              <a:gdLst>
                <a:gd name="T0" fmla="*/ 236 w 830"/>
                <a:gd name="T1" fmla="*/ 0 h 1172"/>
                <a:gd name="T2" fmla="*/ 236 w 830"/>
                <a:gd name="T3" fmla="*/ 470 h 1172"/>
                <a:gd name="T4" fmla="*/ 240 w 830"/>
                <a:gd name="T5" fmla="*/ 470 h 1172"/>
                <a:gd name="T6" fmla="*/ 538 w 830"/>
                <a:gd name="T7" fmla="*/ 0 h 1172"/>
                <a:gd name="T8" fmla="*/ 794 w 830"/>
                <a:gd name="T9" fmla="*/ 0 h 1172"/>
                <a:gd name="T10" fmla="*/ 475 w 830"/>
                <a:gd name="T11" fmla="*/ 502 h 1172"/>
                <a:gd name="T12" fmla="*/ 830 w 830"/>
                <a:gd name="T13" fmla="*/ 1172 h 1172"/>
                <a:gd name="T14" fmla="*/ 565 w 830"/>
                <a:gd name="T15" fmla="*/ 1172 h 1172"/>
                <a:gd name="T16" fmla="*/ 323 w 830"/>
                <a:gd name="T17" fmla="*/ 690 h 1172"/>
                <a:gd name="T18" fmla="*/ 236 w 830"/>
                <a:gd name="T19" fmla="*/ 824 h 1172"/>
                <a:gd name="T20" fmla="*/ 236 w 830"/>
                <a:gd name="T21" fmla="*/ 1172 h 1172"/>
                <a:gd name="T22" fmla="*/ 0 w 830"/>
                <a:gd name="T23" fmla="*/ 1172 h 1172"/>
                <a:gd name="T24" fmla="*/ 0 w 830"/>
                <a:gd name="T25" fmla="*/ 0 h 1172"/>
                <a:gd name="T26" fmla="*/ 236 w 830"/>
                <a:gd name="T27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0" h="1172">
                  <a:moveTo>
                    <a:pt x="236" y="0"/>
                  </a:moveTo>
                  <a:lnTo>
                    <a:pt x="236" y="470"/>
                  </a:lnTo>
                  <a:lnTo>
                    <a:pt x="240" y="470"/>
                  </a:lnTo>
                  <a:lnTo>
                    <a:pt x="538" y="0"/>
                  </a:lnTo>
                  <a:lnTo>
                    <a:pt x="794" y="0"/>
                  </a:lnTo>
                  <a:lnTo>
                    <a:pt x="475" y="502"/>
                  </a:lnTo>
                  <a:lnTo>
                    <a:pt x="830" y="1172"/>
                  </a:lnTo>
                  <a:lnTo>
                    <a:pt x="565" y="1172"/>
                  </a:lnTo>
                  <a:lnTo>
                    <a:pt x="323" y="690"/>
                  </a:lnTo>
                  <a:lnTo>
                    <a:pt x="236" y="824"/>
                  </a:lnTo>
                  <a:lnTo>
                    <a:pt x="236" y="1172"/>
                  </a:lnTo>
                  <a:lnTo>
                    <a:pt x="0" y="1172"/>
                  </a:lnTo>
                  <a:lnTo>
                    <a:pt x="0" y="0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3" name="Freeform 11"/>
            <p:cNvSpPr>
              <a:spLocks/>
            </p:cNvSpPr>
            <p:nvPr userDrawn="1"/>
          </p:nvSpPr>
          <p:spPr bwMode="auto">
            <a:xfrm>
              <a:off x="5018088" y="2339975"/>
              <a:ext cx="334963" cy="463550"/>
            </a:xfrm>
            <a:custGeom>
              <a:avLst/>
              <a:gdLst>
                <a:gd name="T0" fmla="*/ 265 w 843"/>
                <a:gd name="T1" fmla="*/ 0 h 1172"/>
                <a:gd name="T2" fmla="*/ 420 w 843"/>
                <a:gd name="T3" fmla="*/ 453 h 1172"/>
                <a:gd name="T4" fmla="*/ 423 w 843"/>
                <a:gd name="T5" fmla="*/ 453 h 1172"/>
                <a:gd name="T6" fmla="*/ 588 w 843"/>
                <a:gd name="T7" fmla="*/ 0 h 1172"/>
                <a:gd name="T8" fmla="*/ 843 w 843"/>
                <a:gd name="T9" fmla="*/ 0 h 1172"/>
                <a:gd name="T10" fmla="*/ 540 w 843"/>
                <a:gd name="T11" fmla="*/ 710 h 1172"/>
                <a:gd name="T12" fmla="*/ 540 w 843"/>
                <a:gd name="T13" fmla="*/ 1172 h 1172"/>
                <a:gd name="T14" fmla="*/ 304 w 843"/>
                <a:gd name="T15" fmla="*/ 1172 h 1172"/>
                <a:gd name="T16" fmla="*/ 304 w 843"/>
                <a:gd name="T17" fmla="*/ 710 h 1172"/>
                <a:gd name="T18" fmla="*/ 0 w 843"/>
                <a:gd name="T19" fmla="*/ 0 h 1172"/>
                <a:gd name="T20" fmla="*/ 265 w 843"/>
                <a:gd name="T21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3" h="1172">
                  <a:moveTo>
                    <a:pt x="265" y="0"/>
                  </a:moveTo>
                  <a:lnTo>
                    <a:pt x="420" y="453"/>
                  </a:lnTo>
                  <a:lnTo>
                    <a:pt x="423" y="453"/>
                  </a:lnTo>
                  <a:lnTo>
                    <a:pt x="588" y="0"/>
                  </a:lnTo>
                  <a:lnTo>
                    <a:pt x="843" y="0"/>
                  </a:lnTo>
                  <a:lnTo>
                    <a:pt x="540" y="710"/>
                  </a:lnTo>
                  <a:lnTo>
                    <a:pt x="540" y="1172"/>
                  </a:lnTo>
                  <a:lnTo>
                    <a:pt x="304" y="1172"/>
                  </a:lnTo>
                  <a:lnTo>
                    <a:pt x="304" y="710"/>
                  </a:lnTo>
                  <a:lnTo>
                    <a:pt x="0" y="0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4" name="Freeform 12"/>
            <p:cNvSpPr>
              <a:spLocks noEditPoints="1"/>
            </p:cNvSpPr>
            <p:nvPr userDrawn="1"/>
          </p:nvSpPr>
          <p:spPr bwMode="auto">
            <a:xfrm>
              <a:off x="5353050" y="2330450"/>
              <a:ext cx="315913" cy="482600"/>
            </a:xfrm>
            <a:custGeom>
              <a:avLst/>
              <a:gdLst>
                <a:gd name="T0" fmla="*/ 462 w 797"/>
                <a:gd name="T1" fmla="*/ 2 h 1216"/>
                <a:gd name="T2" fmla="*/ 567 w 797"/>
                <a:gd name="T3" fmla="*/ 26 h 1216"/>
                <a:gd name="T4" fmla="*/ 648 w 797"/>
                <a:gd name="T5" fmla="*/ 68 h 1216"/>
                <a:gd name="T6" fmla="*/ 707 w 797"/>
                <a:gd name="T7" fmla="*/ 132 h 1216"/>
                <a:gd name="T8" fmla="*/ 749 w 797"/>
                <a:gd name="T9" fmla="*/ 212 h 1216"/>
                <a:gd name="T10" fmla="*/ 776 w 797"/>
                <a:gd name="T11" fmla="*/ 309 h 1216"/>
                <a:gd name="T12" fmla="*/ 791 w 797"/>
                <a:gd name="T13" fmla="*/ 420 h 1216"/>
                <a:gd name="T14" fmla="*/ 797 w 797"/>
                <a:gd name="T15" fmla="*/ 608 h 1216"/>
                <a:gd name="T16" fmla="*/ 789 w 797"/>
                <a:gd name="T17" fmla="*/ 825 h 1216"/>
                <a:gd name="T18" fmla="*/ 771 w 797"/>
                <a:gd name="T19" fmla="*/ 933 h 1216"/>
                <a:gd name="T20" fmla="*/ 741 w 797"/>
                <a:gd name="T21" fmla="*/ 1025 h 1216"/>
                <a:gd name="T22" fmla="*/ 695 w 797"/>
                <a:gd name="T23" fmla="*/ 1101 h 1216"/>
                <a:gd name="T24" fmla="*/ 630 w 797"/>
                <a:gd name="T25" fmla="*/ 1160 h 1216"/>
                <a:gd name="T26" fmla="*/ 543 w 797"/>
                <a:gd name="T27" fmla="*/ 1199 h 1216"/>
                <a:gd name="T28" fmla="*/ 431 w 797"/>
                <a:gd name="T29" fmla="*/ 1216 h 1216"/>
                <a:gd name="T30" fmla="*/ 336 w 797"/>
                <a:gd name="T31" fmla="*/ 1214 h 1216"/>
                <a:gd name="T32" fmla="*/ 231 w 797"/>
                <a:gd name="T33" fmla="*/ 1190 h 1216"/>
                <a:gd name="T34" fmla="*/ 150 w 797"/>
                <a:gd name="T35" fmla="*/ 1148 h 1216"/>
                <a:gd name="T36" fmla="*/ 89 w 797"/>
                <a:gd name="T37" fmla="*/ 1084 h 1216"/>
                <a:gd name="T38" fmla="*/ 47 w 797"/>
                <a:gd name="T39" fmla="*/ 1004 h 1216"/>
                <a:gd name="T40" fmla="*/ 22 w 797"/>
                <a:gd name="T41" fmla="*/ 907 h 1216"/>
                <a:gd name="T42" fmla="*/ 7 w 797"/>
                <a:gd name="T43" fmla="*/ 796 h 1216"/>
                <a:gd name="T44" fmla="*/ 0 w 797"/>
                <a:gd name="T45" fmla="*/ 608 h 1216"/>
                <a:gd name="T46" fmla="*/ 9 w 797"/>
                <a:gd name="T47" fmla="*/ 391 h 1216"/>
                <a:gd name="T48" fmla="*/ 27 w 797"/>
                <a:gd name="T49" fmla="*/ 283 h 1216"/>
                <a:gd name="T50" fmla="*/ 57 w 797"/>
                <a:gd name="T51" fmla="*/ 191 h 1216"/>
                <a:gd name="T52" fmla="*/ 103 w 797"/>
                <a:gd name="T53" fmla="*/ 115 h 1216"/>
                <a:gd name="T54" fmla="*/ 168 w 797"/>
                <a:gd name="T55" fmla="*/ 56 h 1216"/>
                <a:gd name="T56" fmla="*/ 254 w 797"/>
                <a:gd name="T57" fmla="*/ 17 h 1216"/>
                <a:gd name="T58" fmla="*/ 366 w 797"/>
                <a:gd name="T59" fmla="*/ 0 h 1216"/>
                <a:gd name="T60" fmla="*/ 399 w 797"/>
                <a:gd name="T61" fmla="*/ 1043 h 1216"/>
                <a:gd name="T62" fmla="*/ 445 w 797"/>
                <a:gd name="T63" fmla="*/ 1037 h 1216"/>
                <a:gd name="T64" fmla="*/ 482 w 797"/>
                <a:gd name="T65" fmla="*/ 1019 h 1216"/>
                <a:gd name="T66" fmla="*/ 511 w 797"/>
                <a:gd name="T67" fmla="*/ 989 h 1216"/>
                <a:gd name="T68" fmla="*/ 532 w 797"/>
                <a:gd name="T69" fmla="*/ 943 h 1216"/>
                <a:gd name="T70" fmla="*/ 556 w 797"/>
                <a:gd name="T71" fmla="*/ 809 h 1216"/>
                <a:gd name="T72" fmla="*/ 561 w 797"/>
                <a:gd name="T73" fmla="*/ 608 h 1216"/>
                <a:gd name="T74" fmla="*/ 558 w 797"/>
                <a:gd name="T75" fmla="*/ 451 h 1216"/>
                <a:gd name="T76" fmla="*/ 540 w 797"/>
                <a:gd name="T77" fmla="*/ 301 h 1216"/>
                <a:gd name="T78" fmla="*/ 517 w 797"/>
                <a:gd name="T79" fmla="*/ 238 h 1216"/>
                <a:gd name="T80" fmla="*/ 491 w 797"/>
                <a:gd name="T81" fmla="*/ 204 h 1216"/>
                <a:gd name="T82" fmla="*/ 456 w 797"/>
                <a:gd name="T83" fmla="*/ 182 h 1216"/>
                <a:gd name="T84" fmla="*/ 412 w 797"/>
                <a:gd name="T85" fmla="*/ 174 h 1216"/>
                <a:gd name="T86" fmla="*/ 373 w 797"/>
                <a:gd name="T87" fmla="*/ 175 h 1216"/>
                <a:gd name="T88" fmla="*/ 332 w 797"/>
                <a:gd name="T89" fmla="*/ 187 h 1216"/>
                <a:gd name="T90" fmla="*/ 299 w 797"/>
                <a:gd name="T91" fmla="*/ 211 h 1216"/>
                <a:gd name="T92" fmla="*/ 275 w 797"/>
                <a:gd name="T93" fmla="*/ 249 h 1216"/>
                <a:gd name="T94" fmla="*/ 252 w 797"/>
                <a:gd name="T95" fmla="*/ 333 h 1216"/>
                <a:gd name="T96" fmla="*/ 238 w 797"/>
                <a:gd name="T97" fmla="*/ 499 h 1216"/>
                <a:gd name="T98" fmla="*/ 237 w 797"/>
                <a:gd name="T99" fmla="*/ 665 h 1216"/>
                <a:gd name="T100" fmla="*/ 246 w 797"/>
                <a:gd name="T101" fmla="*/ 848 h 1216"/>
                <a:gd name="T102" fmla="*/ 270 w 797"/>
                <a:gd name="T103" fmla="*/ 956 h 1216"/>
                <a:gd name="T104" fmla="*/ 292 w 797"/>
                <a:gd name="T105" fmla="*/ 997 h 1216"/>
                <a:gd name="T106" fmla="*/ 324 w 797"/>
                <a:gd name="T107" fmla="*/ 1025 h 1216"/>
                <a:gd name="T108" fmla="*/ 363 w 797"/>
                <a:gd name="T109" fmla="*/ 1040 h 1216"/>
                <a:gd name="T110" fmla="*/ 399 w 797"/>
                <a:gd name="T111" fmla="*/ 1043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97" h="1216">
                  <a:moveTo>
                    <a:pt x="399" y="0"/>
                  </a:moveTo>
                  <a:lnTo>
                    <a:pt x="399" y="0"/>
                  </a:lnTo>
                  <a:lnTo>
                    <a:pt x="431" y="0"/>
                  </a:lnTo>
                  <a:lnTo>
                    <a:pt x="462" y="2"/>
                  </a:lnTo>
                  <a:lnTo>
                    <a:pt x="491" y="6"/>
                  </a:lnTo>
                  <a:lnTo>
                    <a:pt x="517" y="10"/>
                  </a:lnTo>
                  <a:lnTo>
                    <a:pt x="543" y="17"/>
                  </a:lnTo>
                  <a:lnTo>
                    <a:pt x="567" y="26"/>
                  </a:lnTo>
                  <a:lnTo>
                    <a:pt x="589" y="34"/>
                  </a:lnTo>
                  <a:lnTo>
                    <a:pt x="610" y="44"/>
                  </a:lnTo>
                  <a:lnTo>
                    <a:pt x="630" y="56"/>
                  </a:lnTo>
                  <a:lnTo>
                    <a:pt x="648" y="68"/>
                  </a:lnTo>
                  <a:lnTo>
                    <a:pt x="665" y="82"/>
                  </a:lnTo>
                  <a:lnTo>
                    <a:pt x="681" y="99"/>
                  </a:lnTo>
                  <a:lnTo>
                    <a:pt x="695" y="115"/>
                  </a:lnTo>
                  <a:lnTo>
                    <a:pt x="707" y="132"/>
                  </a:lnTo>
                  <a:lnTo>
                    <a:pt x="720" y="151"/>
                  </a:lnTo>
                  <a:lnTo>
                    <a:pt x="731" y="171"/>
                  </a:lnTo>
                  <a:lnTo>
                    <a:pt x="741" y="191"/>
                  </a:lnTo>
                  <a:lnTo>
                    <a:pt x="749" y="212"/>
                  </a:lnTo>
                  <a:lnTo>
                    <a:pt x="757" y="236"/>
                  </a:lnTo>
                  <a:lnTo>
                    <a:pt x="764" y="259"/>
                  </a:lnTo>
                  <a:lnTo>
                    <a:pt x="771" y="283"/>
                  </a:lnTo>
                  <a:lnTo>
                    <a:pt x="776" y="309"/>
                  </a:lnTo>
                  <a:lnTo>
                    <a:pt x="781" y="335"/>
                  </a:lnTo>
                  <a:lnTo>
                    <a:pt x="785" y="363"/>
                  </a:lnTo>
                  <a:lnTo>
                    <a:pt x="789" y="391"/>
                  </a:lnTo>
                  <a:lnTo>
                    <a:pt x="791" y="420"/>
                  </a:lnTo>
                  <a:lnTo>
                    <a:pt x="794" y="479"/>
                  </a:lnTo>
                  <a:lnTo>
                    <a:pt x="797" y="543"/>
                  </a:lnTo>
                  <a:lnTo>
                    <a:pt x="797" y="608"/>
                  </a:lnTo>
                  <a:lnTo>
                    <a:pt x="797" y="608"/>
                  </a:lnTo>
                  <a:lnTo>
                    <a:pt x="797" y="673"/>
                  </a:lnTo>
                  <a:lnTo>
                    <a:pt x="794" y="737"/>
                  </a:lnTo>
                  <a:lnTo>
                    <a:pt x="791" y="796"/>
                  </a:lnTo>
                  <a:lnTo>
                    <a:pt x="789" y="825"/>
                  </a:lnTo>
                  <a:lnTo>
                    <a:pt x="785" y="853"/>
                  </a:lnTo>
                  <a:lnTo>
                    <a:pt x="781" y="881"/>
                  </a:lnTo>
                  <a:lnTo>
                    <a:pt x="776" y="907"/>
                  </a:lnTo>
                  <a:lnTo>
                    <a:pt x="771" y="933"/>
                  </a:lnTo>
                  <a:lnTo>
                    <a:pt x="764" y="957"/>
                  </a:lnTo>
                  <a:lnTo>
                    <a:pt x="757" y="980"/>
                  </a:lnTo>
                  <a:lnTo>
                    <a:pt x="749" y="1004"/>
                  </a:lnTo>
                  <a:lnTo>
                    <a:pt x="741" y="1025"/>
                  </a:lnTo>
                  <a:lnTo>
                    <a:pt x="731" y="1045"/>
                  </a:lnTo>
                  <a:lnTo>
                    <a:pt x="720" y="1065"/>
                  </a:lnTo>
                  <a:lnTo>
                    <a:pt x="707" y="1084"/>
                  </a:lnTo>
                  <a:lnTo>
                    <a:pt x="695" y="1101"/>
                  </a:lnTo>
                  <a:lnTo>
                    <a:pt x="681" y="1117"/>
                  </a:lnTo>
                  <a:lnTo>
                    <a:pt x="665" y="1134"/>
                  </a:lnTo>
                  <a:lnTo>
                    <a:pt x="648" y="1148"/>
                  </a:lnTo>
                  <a:lnTo>
                    <a:pt x="630" y="1160"/>
                  </a:lnTo>
                  <a:lnTo>
                    <a:pt x="610" y="1172"/>
                  </a:lnTo>
                  <a:lnTo>
                    <a:pt x="589" y="1182"/>
                  </a:lnTo>
                  <a:lnTo>
                    <a:pt x="567" y="1190"/>
                  </a:lnTo>
                  <a:lnTo>
                    <a:pt x="543" y="1199"/>
                  </a:lnTo>
                  <a:lnTo>
                    <a:pt x="517" y="1206"/>
                  </a:lnTo>
                  <a:lnTo>
                    <a:pt x="491" y="1210"/>
                  </a:lnTo>
                  <a:lnTo>
                    <a:pt x="462" y="1214"/>
                  </a:lnTo>
                  <a:lnTo>
                    <a:pt x="431" y="1216"/>
                  </a:lnTo>
                  <a:lnTo>
                    <a:pt x="399" y="1216"/>
                  </a:lnTo>
                  <a:lnTo>
                    <a:pt x="399" y="1216"/>
                  </a:lnTo>
                  <a:lnTo>
                    <a:pt x="366" y="1216"/>
                  </a:lnTo>
                  <a:lnTo>
                    <a:pt x="336" y="1214"/>
                  </a:lnTo>
                  <a:lnTo>
                    <a:pt x="307" y="1210"/>
                  </a:lnTo>
                  <a:lnTo>
                    <a:pt x="279" y="1206"/>
                  </a:lnTo>
                  <a:lnTo>
                    <a:pt x="254" y="1199"/>
                  </a:lnTo>
                  <a:lnTo>
                    <a:pt x="231" y="1190"/>
                  </a:lnTo>
                  <a:lnTo>
                    <a:pt x="208" y="1182"/>
                  </a:lnTo>
                  <a:lnTo>
                    <a:pt x="187" y="1172"/>
                  </a:lnTo>
                  <a:lnTo>
                    <a:pt x="168" y="1160"/>
                  </a:lnTo>
                  <a:lnTo>
                    <a:pt x="150" y="1148"/>
                  </a:lnTo>
                  <a:lnTo>
                    <a:pt x="132" y="1134"/>
                  </a:lnTo>
                  <a:lnTo>
                    <a:pt x="117" y="1117"/>
                  </a:lnTo>
                  <a:lnTo>
                    <a:pt x="103" y="1101"/>
                  </a:lnTo>
                  <a:lnTo>
                    <a:pt x="89" y="1084"/>
                  </a:lnTo>
                  <a:lnTo>
                    <a:pt x="78" y="1065"/>
                  </a:lnTo>
                  <a:lnTo>
                    <a:pt x="67" y="1045"/>
                  </a:lnTo>
                  <a:lnTo>
                    <a:pt x="57" y="1025"/>
                  </a:lnTo>
                  <a:lnTo>
                    <a:pt x="47" y="1004"/>
                  </a:lnTo>
                  <a:lnTo>
                    <a:pt x="41" y="980"/>
                  </a:lnTo>
                  <a:lnTo>
                    <a:pt x="34" y="957"/>
                  </a:lnTo>
                  <a:lnTo>
                    <a:pt x="27" y="933"/>
                  </a:lnTo>
                  <a:lnTo>
                    <a:pt x="22" y="907"/>
                  </a:lnTo>
                  <a:lnTo>
                    <a:pt x="16" y="881"/>
                  </a:lnTo>
                  <a:lnTo>
                    <a:pt x="13" y="853"/>
                  </a:lnTo>
                  <a:lnTo>
                    <a:pt x="9" y="825"/>
                  </a:lnTo>
                  <a:lnTo>
                    <a:pt x="7" y="796"/>
                  </a:lnTo>
                  <a:lnTo>
                    <a:pt x="3" y="737"/>
                  </a:lnTo>
                  <a:lnTo>
                    <a:pt x="1" y="673"/>
                  </a:lnTo>
                  <a:lnTo>
                    <a:pt x="0" y="608"/>
                  </a:lnTo>
                  <a:lnTo>
                    <a:pt x="0" y="608"/>
                  </a:lnTo>
                  <a:lnTo>
                    <a:pt x="1" y="543"/>
                  </a:lnTo>
                  <a:lnTo>
                    <a:pt x="3" y="479"/>
                  </a:lnTo>
                  <a:lnTo>
                    <a:pt x="7" y="420"/>
                  </a:lnTo>
                  <a:lnTo>
                    <a:pt x="9" y="391"/>
                  </a:lnTo>
                  <a:lnTo>
                    <a:pt x="13" y="363"/>
                  </a:lnTo>
                  <a:lnTo>
                    <a:pt x="16" y="335"/>
                  </a:lnTo>
                  <a:lnTo>
                    <a:pt x="22" y="309"/>
                  </a:lnTo>
                  <a:lnTo>
                    <a:pt x="27" y="283"/>
                  </a:lnTo>
                  <a:lnTo>
                    <a:pt x="34" y="259"/>
                  </a:lnTo>
                  <a:lnTo>
                    <a:pt x="41" y="236"/>
                  </a:lnTo>
                  <a:lnTo>
                    <a:pt x="47" y="212"/>
                  </a:lnTo>
                  <a:lnTo>
                    <a:pt x="57" y="191"/>
                  </a:lnTo>
                  <a:lnTo>
                    <a:pt x="67" y="171"/>
                  </a:lnTo>
                  <a:lnTo>
                    <a:pt x="78" y="151"/>
                  </a:lnTo>
                  <a:lnTo>
                    <a:pt x="89" y="132"/>
                  </a:lnTo>
                  <a:lnTo>
                    <a:pt x="103" y="115"/>
                  </a:lnTo>
                  <a:lnTo>
                    <a:pt x="117" y="99"/>
                  </a:lnTo>
                  <a:lnTo>
                    <a:pt x="132" y="82"/>
                  </a:lnTo>
                  <a:lnTo>
                    <a:pt x="150" y="68"/>
                  </a:lnTo>
                  <a:lnTo>
                    <a:pt x="168" y="56"/>
                  </a:lnTo>
                  <a:lnTo>
                    <a:pt x="187" y="44"/>
                  </a:lnTo>
                  <a:lnTo>
                    <a:pt x="208" y="34"/>
                  </a:lnTo>
                  <a:lnTo>
                    <a:pt x="231" y="26"/>
                  </a:lnTo>
                  <a:lnTo>
                    <a:pt x="254" y="17"/>
                  </a:lnTo>
                  <a:lnTo>
                    <a:pt x="279" y="10"/>
                  </a:lnTo>
                  <a:lnTo>
                    <a:pt x="307" y="6"/>
                  </a:lnTo>
                  <a:lnTo>
                    <a:pt x="336" y="2"/>
                  </a:lnTo>
                  <a:lnTo>
                    <a:pt x="366" y="0"/>
                  </a:lnTo>
                  <a:lnTo>
                    <a:pt x="399" y="0"/>
                  </a:lnTo>
                  <a:lnTo>
                    <a:pt x="399" y="0"/>
                  </a:lnTo>
                  <a:close/>
                  <a:moveTo>
                    <a:pt x="399" y="1043"/>
                  </a:moveTo>
                  <a:lnTo>
                    <a:pt x="399" y="1043"/>
                  </a:lnTo>
                  <a:lnTo>
                    <a:pt x="412" y="1042"/>
                  </a:lnTo>
                  <a:lnTo>
                    <a:pt x="423" y="1041"/>
                  </a:lnTo>
                  <a:lnTo>
                    <a:pt x="435" y="1040"/>
                  </a:lnTo>
                  <a:lnTo>
                    <a:pt x="445" y="1037"/>
                  </a:lnTo>
                  <a:lnTo>
                    <a:pt x="456" y="1034"/>
                  </a:lnTo>
                  <a:lnTo>
                    <a:pt x="465" y="1029"/>
                  </a:lnTo>
                  <a:lnTo>
                    <a:pt x="474" y="1025"/>
                  </a:lnTo>
                  <a:lnTo>
                    <a:pt x="482" y="1019"/>
                  </a:lnTo>
                  <a:lnTo>
                    <a:pt x="491" y="1013"/>
                  </a:lnTo>
                  <a:lnTo>
                    <a:pt x="499" y="1005"/>
                  </a:lnTo>
                  <a:lnTo>
                    <a:pt x="504" y="997"/>
                  </a:lnTo>
                  <a:lnTo>
                    <a:pt x="511" y="989"/>
                  </a:lnTo>
                  <a:lnTo>
                    <a:pt x="517" y="978"/>
                  </a:lnTo>
                  <a:lnTo>
                    <a:pt x="523" y="968"/>
                  </a:lnTo>
                  <a:lnTo>
                    <a:pt x="528" y="956"/>
                  </a:lnTo>
                  <a:lnTo>
                    <a:pt x="532" y="943"/>
                  </a:lnTo>
                  <a:lnTo>
                    <a:pt x="540" y="915"/>
                  </a:lnTo>
                  <a:lnTo>
                    <a:pt x="546" y="884"/>
                  </a:lnTo>
                  <a:lnTo>
                    <a:pt x="552" y="848"/>
                  </a:lnTo>
                  <a:lnTo>
                    <a:pt x="556" y="809"/>
                  </a:lnTo>
                  <a:lnTo>
                    <a:pt x="558" y="765"/>
                  </a:lnTo>
                  <a:lnTo>
                    <a:pt x="560" y="717"/>
                  </a:lnTo>
                  <a:lnTo>
                    <a:pt x="561" y="665"/>
                  </a:lnTo>
                  <a:lnTo>
                    <a:pt x="561" y="608"/>
                  </a:lnTo>
                  <a:lnTo>
                    <a:pt x="561" y="608"/>
                  </a:lnTo>
                  <a:lnTo>
                    <a:pt x="561" y="551"/>
                  </a:lnTo>
                  <a:lnTo>
                    <a:pt x="560" y="499"/>
                  </a:lnTo>
                  <a:lnTo>
                    <a:pt x="558" y="451"/>
                  </a:lnTo>
                  <a:lnTo>
                    <a:pt x="556" y="408"/>
                  </a:lnTo>
                  <a:lnTo>
                    <a:pt x="552" y="368"/>
                  </a:lnTo>
                  <a:lnTo>
                    <a:pt x="546" y="333"/>
                  </a:lnTo>
                  <a:lnTo>
                    <a:pt x="540" y="301"/>
                  </a:lnTo>
                  <a:lnTo>
                    <a:pt x="532" y="273"/>
                  </a:lnTo>
                  <a:lnTo>
                    <a:pt x="528" y="261"/>
                  </a:lnTo>
                  <a:lnTo>
                    <a:pt x="523" y="249"/>
                  </a:lnTo>
                  <a:lnTo>
                    <a:pt x="517" y="238"/>
                  </a:lnTo>
                  <a:lnTo>
                    <a:pt x="511" y="229"/>
                  </a:lnTo>
                  <a:lnTo>
                    <a:pt x="504" y="219"/>
                  </a:lnTo>
                  <a:lnTo>
                    <a:pt x="499" y="211"/>
                  </a:lnTo>
                  <a:lnTo>
                    <a:pt x="491" y="204"/>
                  </a:lnTo>
                  <a:lnTo>
                    <a:pt x="482" y="197"/>
                  </a:lnTo>
                  <a:lnTo>
                    <a:pt x="474" y="191"/>
                  </a:lnTo>
                  <a:lnTo>
                    <a:pt x="465" y="187"/>
                  </a:lnTo>
                  <a:lnTo>
                    <a:pt x="456" y="182"/>
                  </a:lnTo>
                  <a:lnTo>
                    <a:pt x="445" y="179"/>
                  </a:lnTo>
                  <a:lnTo>
                    <a:pt x="435" y="176"/>
                  </a:lnTo>
                  <a:lnTo>
                    <a:pt x="423" y="175"/>
                  </a:lnTo>
                  <a:lnTo>
                    <a:pt x="412" y="174"/>
                  </a:lnTo>
                  <a:lnTo>
                    <a:pt x="399" y="173"/>
                  </a:lnTo>
                  <a:lnTo>
                    <a:pt x="399" y="173"/>
                  </a:lnTo>
                  <a:lnTo>
                    <a:pt x="386" y="174"/>
                  </a:lnTo>
                  <a:lnTo>
                    <a:pt x="373" y="175"/>
                  </a:lnTo>
                  <a:lnTo>
                    <a:pt x="363" y="176"/>
                  </a:lnTo>
                  <a:lnTo>
                    <a:pt x="351" y="179"/>
                  </a:lnTo>
                  <a:lnTo>
                    <a:pt x="342" y="182"/>
                  </a:lnTo>
                  <a:lnTo>
                    <a:pt x="332" y="187"/>
                  </a:lnTo>
                  <a:lnTo>
                    <a:pt x="324" y="191"/>
                  </a:lnTo>
                  <a:lnTo>
                    <a:pt x="314" y="197"/>
                  </a:lnTo>
                  <a:lnTo>
                    <a:pt x="307" y="204"/>
                  </a:lnTo>
                  <a:lnTo>
                    <a:pt x="299" y="211"/>
                  </a:lnTo>
                  <a:lnTo>
                    <a:pt x="292" y="219"/>
                  </a:lnTo>
                  <a:lnTo>
                    <a:pt x="286" y="229"/>
                  </a:lnTo>
                  <a:lnTo>
                    <a:pt x="281" y="238"/>
                  </a:lnTo>
                  <a:lnTo>
                    <a:pt x="275" y="249"/>
                  </a:lnTo>
                  <a:lnTo>
                    <a:pt x="270" y="261"/>
                  </a:lnTo>
                  <a:lnTo>
                    <a:pt x="266" y="273"/>
                  </a:lnTo>
                  <a:lnTo>
                    <a:pt x="257" y="301"/>
                  </a:lnTo>
                  <a:lnTo>
                    <a:pt x="252" y="333"/>
                  </a:lnTo>
                  <a:lnTo>
                    <a:pt x="246" y="368"/>
                  </a:lnTo>
                  <a:lnTo>
                    <a:pt x="242" y="408"/>
                  </a:lnTo>
                  <a:lnTo>
                    <a:pt x="240" y="451"/>
                  </a:lnTo>
                  <a:lnTo>
                    <a:pt x="238" y="499"/>
                  </a:lnTo>
                  <a:lnTo>
                    <a:pt x="237" y="551"/>
                  </a:lnTo>
                  <a:lnTo>
                    <a:pt x="237" y="608"/>
                  </a:lnTo>
                  <a:lnTo>
                    <a:pt x="237" y="608"/>
                  </a:lnTo>
                  <a:lnTo>
                    <a:pt x="237" y="665"/>
                  </a:lnTo>
                  <a:lnTo>
                    <a:pt x="238" y="717"/>
                  </a:lnTo>
                  <a:lnTo>
                    <a:pt x="240" y="765"/>
                  </a:lnTo>
                  <a:lnTo>
                    <a:pt x="242" y="809"/>
                  </a:lnTo>
                  <a:lnTo>
                    <a:pt x="246" y="848"/>
                  </a:lnTo>
                  <a:lnTo>
                    <a:pt x="252" y="884"/>
                  </a:lnTo>
                  <a:lnTo>
                    <a:pt x="257" y="915"/>
                  </a:lnTo>
                  <a:lnTo>
                    <a:pt x="266" y="943"/>
                  </a:lnTo>
                  <a:lnTo>
                    <a:pt x="270" y="956"/>
                  </a:lnTo>
                  <a:lnTo>
                    <a:pt x="275" y="968"/>
                  </a:lnTo>
                  <a:lnTo>
                    <a:pt x="281" y="978"/>
                  </a:lnTo>
                  <a:lnTo>
                    <a:pt x="286" y="989"/>
                  </a:lnTo>
                  <a:lnTo>
                    <a:pt x="292" y="997"/>
                  </a:lnTo>
                  <a:lnTo>
                    <a:pt x="299" y="1005"/>
                  </a:lnTo>
                  <a:lnTo>
                    <a:pt x="307" y="1013"/>
                  </a:lnTo>
                  <a:lnTo>
                    <a:pt x="314" y="1019"/>
                  </a:lnTo>
                  <a:lnTo>
                    <a:pt x="324" y="1025"/>
                  </a:lnTo>
                  <a:lnTo>
                    <a:pt x="332" y="1029"/>
                  </a:lnTo>
                  <a:lnTo>
                    <a:pt x="342" y="1034"/>
                  </a:lnTo>
                  <a:lnTo>
                    <a:pt x="351" y="1037"/>
                  </a:lnTo>
                  <a:lnTo>
                    <a:pt x="363" y="1040"/>
                  </a:lnTo>
                  <a:lnTo>
                    <a:pt x="373" y="1041"/>
                  </a:lnTo>
                  <a:lnTo>
                    <a:pt x="386" y="1042"/>
                  </a:lnTo>
                  <a:lnTo>
                    <a:pt x="399" y="1043"/>
                  </a:lnTo>
                  <a:lnTo>
                    <a:pt x="399" y="1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5" name="Freeform 13"/>
            <p:cNvSpPr>
              <a:spLocks/>
            </p:cNvSpPr>
            <p:nvPr userDrawn="1"/>
          </p:nvSpPr>
          <p:spPr bwMode="auto">
            <a:xfrm>
              <a:off x="5710238" y="2339975"/>
              <a:ext cx="296863" cy="473075"/>
            </a:xfrm>
            <a:custGeom>
              <a:avLst/>
              <a:gdLst>
                <a:gd name="T0" fmla="*/ 235 w 747"/>
                <a:gd name="T1" fmla="*/ 817 h 1194"/>
                <a:gd name="T2" fmla="*/ 235 w 747"/>
                <a:gd name="T3" fmla="*/ 839 h 1194"/>
                <a:gd name="T4" fmla="*/ 239 w 747"/>
                <a:gd name="T5" fmla="*/ 880 h 1194"/>
                <a:gd name="T6" fmla="*/ 246 w 747"/>
                <a:gd name="T7" fmla="*/ 916 h 1194"/>
                <a:gd name="T8" fmla="*/ 256 w 747"/>
                <a:gd name="T9" fmla="*/ 948 h 1194"/>
                <a:gd name="T10" fmla="*/ 271 w 747"/>
                <a:gd name="T11" fmla="*/ 976 h 1194"/>
                <a:gd name="T12" fmla="*/ 292 w 747"/>
                <a:gd name="T13" fmla="*/ 997 h 1194"/>
                <a:gd name="T14" fmla="*/ 320 w 747"/>
                <a:gd name="T15" fmla="*/ 1012 h 1194"/>
                <a:gd name="T16" fmla="*/ 354 w 747"/>
                <a:gd name="T17" fmla="*/ 1020 h 1194"/>
                <a:gd name="T18" fmla="*/ 374 w 747"/>
                <a:gd name="T19" fmla="*/ 1021 h 1194"/>
                <a:gd name="T20" fmla="*/ 411 w 747"/>
                <a:gd name="T21" fmla="*/ 1016 h 1194"/>
                <a:gd name="T22" fmla="*/ 441 w 747"/>
                <a:gd name="T23" fmla="*/ 1005 h 1194"/>
                <a:gd name="T24" fmla="*/ 465 w 747"/>
                <a:gd name="T25" fmla="*/ 987 h 1194"/>
                <a:gd name="T26" fmla="*/ 484 w 747"/>
                <a:gd name="T27" fmla="*/ 963 h 1194"/>
                <a:gd name="T28" fmla="*/ 496 w 747"/>
                <a:gd name="T29" fmla="*/ 933 h 1194"/>
                <a:gd name="T30" fmla="*/ 505 w 747"/>
                <a:gd name="T31" fmla="*/ 898 h 1194"/>
                <a:gd name="T32" fmla="*/ 509 w 747"/>
                <a:gd name="T33" fmla="*/ 860 h 1194"/>
                <a:gd name="T34" fmla="*/ 512 w 747"/>
                <a:gd name="T35" fmla="*/ 817 h 1194"/>
                <a:gd name="T36" fmla="*/ 747 w 747"/>
                <a:gd name="T37" fmla="*/ 0 h 1194"/>
                <a:gd name="T38" fmla="*/ 747 w 747"/>
                <a:gd name="T39" fmla="*/ 817 h 1194"/>
                <a:gd name="T40" fmla="*/ 745 w 747"/>
                <a:gd name="T41" fmla="*/ 870 h 1194"/>
                <a:gd name="T42" fmla="*/ 739 w 747"/>
                <a:gd name="T43" fmla="*/ 919 h 1194"/>
                <a:gd name="T44" fmla="*/ 730 w 747"/>
                <a:gd name="T45" fmla="*/ 963 h 1194"/>
                <a:gd name="T46" fmla="*/ 716 w 747"/>
                <a:gd name="T47" fmla="*/ 1003 h 1194"/>
                <a:gd name="T48" fmla="*/ 699 w 747"/>
                <a:gd name="T49" fmla="*/ 1037 h 1194"/>
                <a:gd name="T50" fmla="*/ 680 w 747"/>
                <a:gd name="T51" fmla="*/ 1068 h 1194"/>
                <a:gd name="T52" fmla="*/ 658 w 747"/>
                <a:gd name="T53" fmla="*/ 1094 h 1194"/>
                <a:gd name="T54" fmla="*/ 632 w 747"/>
                <a:gd name="T55" fmla="*/ 1117 h 1194"/>
                <a:gd name="T56" fmla="*/ 605 w 747"/>
                <a:gd name="T57" fmla="*/ 1137 h 1194"/>
                <a:gd name="T58" fmla="*/ 576 w 747"/>
                <a:gd name="T59" fmla="*/ 1153 h 1194"/>
                <a:gd name="T60" fmla="*/ 545 w 747"/>
                <a:gd name="T61" fmla="*/ 1167 h 1194"/>
                <a:gd name="T62" fmla="*/ 513 w 747"/>
                <a:gd name="T63" fmla="*/ 1178 h 1194"/>
                <a:gd name="T64" fmla="*/ 479 w 747"/>
                <a:gd name="T65" fmla="*/ 1186 h 1194"/>
                <a:gd name="T66" fmla="*/ 409 w 747"/>
                <a:gd name="T67" fmla="*/ 1194 h 1194"/>
                <a:gd name="T68" fmla="*/ 374 w 747"/>
                <a:gd name="T69" fmla="*/ 1194 h 1194"/>
                <a:gd name="T70" fmla="*/ 303 w 747"/>
                <a:gd name="T71" fmla="*/ 1192 h 1194"/>
                <a:gd name="T72" fmla="*/ 234 w 747"/>
                <a:gd name="T73" fmla="*/ 1180 h 1194"/>
                <a:gd name="T74" fmla="*/ 202 w 747"/>
                <a:gd name="T75" fmla="*/ 1170 h 1194"/>
                <a:gd name="T76" fmla="*/ 171 w 747"/>
                <a:gd name="T77" fmla="*/ 1158 h 1194"/>
                <a:gd name="T78" fmla="*/ 142 w 747"/>
                <a:gd name="T79" fmla="*/ 1142 h 1194"/>
                <a:gd name="T80" fmla="*/ 115 w 747"/>
                <a:gd name="T81" fmla="*/ 1123 h 1194"/>
                <a:gd name="T82" fmla="*/ 89 w 747"/>
                <a:gd name="T83" fmla="*/ 1101 h 1194"/>
                <a:gd name="T84" fmla="*/ 67 w 747"/>
                <a:gd name="T85" fmla="*/ 1074 h 1194"/>
                <a:gd name="T86" fmla="*/ 48 w 747"/>
                <a:gd name="T87" fmla="*/ 1043 h 1194"/>
                <a:gd name="T88" fmla="*/ 31 w 747"/>
                <a:gd name="T89" fmla="*/ 1008 h 1194"/>
                <a:gd name="T90" fmla="*/ 17 w 747"/>
                <a:gd name="T91" fmla="*/ 969 h 1194"/>
                <a:gd name="T92" fmla="*/ 8 w 747"/>
                <a:gd name="T93" fmla="*/ 924 h 1194"/>
                <a:gd name="T94" fmla="*/ 1 w 747"/>
                <a:gd name="T95" fmla="*/ 873 h 1194"/>
                <a:gd name="T96" fmla="*/ 0 w 747"/>
                <a:gd name="T97" fmla="*/ 817 h 1194"/>
                <a:gd name="T98" fmla="*/ 235 w 747"/>
                <a:gd name="T99" fmla="*/ 0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47" h="1194">
                  <a:moveTo>
                    <a:pt x="235" y="0"/>
                  </a:moveTo>
                  <a:lnTo>
                    <a:pt x="235" y="817"/>
                  </a:lnTo>
                  <a:lnTo>
                    <a:pt x="235" y="817"/>
                  </a:lnTo>
                  <a:lnTo>
                    <a:pt x="235" y="839"/>
                  </a:lnTo>
                  <a:lnTo>
                    <a:pt x="237" y="860"/>
                  </a:lnTo>
                  <a:lnTo>
                    <a:pt x="239" y="880"/>
                  </a:lnTo>
                  <a:lnTo>
                    <a:pt x="241" y="898"/>
                  </a:lnTo>
                  <a:lnTo>
                    <a:pt x="246" y="916"/>
                  </a:lnTo>
                  <a:lnTo>
                    <a:pt x="251" y="933"/>
                  </a:lnTo>
                  <a:lnTo>
                    <a:pt x="256" y="948"/>
                  </a:lnTo>
                  <a:lnTo>
                    <a:pt x="263" y="963"/>
                  </a:lnTo>
                  <a:lnTo>
                    <a:pt x="271" y="976"/>
                  </a:lnTo>
                  <a:lnTo>
                    <a:pt x="282" y="987"/>
                  </a:lnTo>
                  <a:lnTo>
                    <a:pt x="292" y="997"/>
                  </a:lnTo>
                  <a:lnTo>
                    <a:pt x="305" y="1005"/>
                  </a:lnTo>
                  <a:lnTo>
                    <a:pt x="320" y="1012"/>
                  </a:lnTo>
                  <a:lnTo>
                    <a:pt x="336" y="1016"/>
                  </a:lnTo>
                  <a:lnTo>
                    <a:pt x="354" y="1020"/>
                  </a:lnTo>
                  <a:lnTo>
                    <a:pt x="374" y="1021"/>
                  </a:lnTo>
                  <a:lnTo>
                    <a:pt x="374" y="1021"/>
                  </a:lnTo>
                  <a:lnTo>
                    <a:pt x="393" y="1020"/>
                  </a:lnTo>
                  <a:lnTo>
                    <a:pt x="411" y="1016"/>
                  </a:lnTo>
                  <a:lnTo>
                    <a:pt x="427" y="1012"/>
                  </a:lnTo>
                  <a:lnTo>
                    <a:pt x="441" y="1005"/>
                  </a:lnTo>
                  <a:lnTo>
                    <a:pt x="454" y="997"/>
                  </a:lnTo>
                  <a:lnTo>
                    <a:pt x="465" y="987"/>
                  </a:lnTo>
                  <a:lnTo>
                    <a:pt x="476" y="976"/>
                  </a:lnTo>
                  <a:lnTo>
                    <a:pt x="484" y="963"/>
                  </a:lnTo>
                  <a:lnTo>
                    <a:pt x="491" y="948"/>
                  </a:lnTo>
                  <a:lnTo>
                    <a:pt x="496" y="933"/>
                  </a:lnTo>
                  <a:lnTo>
                    <a:pt x="501" y="916"/>
                  </a:lnTo>
                  <a:lnTo>
                    <a:pt x="505" y="898"/>
                  </a:lnTo>
                  <a:lnTo>
                    <a:pt x="508" y="880"/>
                  </a:lnTo>
                  <a:lnTo>
                    <a:pt x="509" y="860"/>
                  </a:lnTo>
                  <a:lnTo>
                    <a:pt x="510" y="839"/>
                  </a:lnTo>
                  <a:lnTo>
                    <a:pt x="512" y="817"/>
                  </a:lnTo>
                  <a:lnTo>
                    <a:pt x="512" y="0"/>
                  </a:lnTo>
                  <a:lnTo>
                    <a:pt x="747" y="0"/>
                  </a:lnTo>
                  <a:lnTo>
                    <a:pt x="747" y="817"/>
                  </a:lnTo>
                  <a:lnTo>
                    <a:pt x="747" y="817"/>
                  </a:lnTo>
                  <a:lnTo>
                    <a:pt x="747" y="845"/>
                  </a:lnTo>
                  <a:lnTo>
                    <a:pt x="745" y="870"/>
                  </a:lnTo>
                  <a:lnTo>
                    <a:pt x="742" y="896"/>
                  </a:lnTo>
                  <a:lnTo>
                    <a:pt x="739" y="919"/>
                  </a:lnTo>
                  <a:lnTo>
                    <a:pt x="734" y="942"/>
                  </a:lnTo>
                  <a:lnTo>
                    <a:pt x="730" y="963"/>
                  </a:lnTo>
                  <a:lnTo>
                    <a:pt x="723" y="983"/>
                  </a:lnTo>
                  <a:lnTo>
                    <a:pt x="716" y="1003"/>
                  </a:lnTo>
                  <a:lnTo>
                    <a:pt x="708" y="1020"/>
                  </a:lnTo>
                  <a:lnTo>
                    <a:pt x="699" y="1037"/>
                  </a:lnTo>
                  <a:lnTo>
                    <a:pt x="690" y="1052"/>
                  </a:lnTo>
                  <a:lnTo>
                    <a:pt x="680" y="1068"/>
                  </a:lnTo>
                  <a:lnTo>
                    <a:pt x="669" y="1081"/>
                  </a:lnTo>
                  <a:lnTo>
                    <a:pt x="658" y="1094"/>
                  </a:lnTo>
                  <a:lnTo>
                    <a:pt x="645" y="1107"/>
                  </a:lnTo>
                  <a:lnTo>
                    <a:pt x="632" y="1117"/>
                  </a:lnTo>
                  <a:lnTo>
                    <a:pt x="619" y="1128"/>
                  </a:lnTo>
                  <a:lnTo>
                    <a:pt x="605" y="1137"/>
                  </a:lnTo>
                  <a:lnTo>
                    <a:pt x="590" y="1146"/>
                  </a:lnTo>
                  <a:lnTo>
                    <a:pt x="576" y="1153"/>
                  </a:lnTo>
                  <a:lnTo>
                    <a:pt x="560" y="1160"/>
                  </a:lnTo>
                  <a:lnTo>
                    <a:pt x="545" y="1167"/>
                  </a:lnTo>
                  <a:lnTo>
                    <a:pt x="529" y="1173"/>
                  </a:lnTo>
                  <a:lnTo>
                    <a:pt x="513" y="1178"/>
                  </a:lnTo>
                  <a:lnTo>
                    <a:pt x="496" y="1181"/>
                  </a:lnTo>
                  <a:lnTo>
                    <a:pt x="479" y="1186"/>
                  </a:lnTo>
                  <a:lnTo>
                    <a:pt x="444" y="1191"/>
                  </a:lnTo>
                  <a:lnTo>
                    <a:pt x="409" y="1194"/>
                  </a:lnTo>
                  <a:lnTo>
                    <a:pt x="374" y="1194"/>
                  </a:lnTo>
                  <a:lnTo>
                    <a:pt x="374" y="1194"/>
                  </a:lnTo>
                  <a:lnTo>
                    <a:pt x="338" y="1194"/>
                  </a:lnTo>
                  <a:lnTo>
                    <a:pt x="303" y="1192"/>
                  </a:lnTo>
                  <a:lnTo>
                    <a:pt x="268" y="1187"/>
                  </a:lnTo>
                  <a:lnTo>
                    <a:pt x="234" y="1180"/>
                  </a:lnTo>
                  <a:lnTo>
                    <a:pt x="218" y="1175"/>
                  </a:lnTo>
                  <a:lnTo>
                    <a:pt x="202" y="1170"/>
                  </a:lnTo>
                  <a:lnTo>
                    <a:pt x="186" y="1164"/>
                  </a:lnTo>
                  <a:lnTo>
                    <a:pt x="171" y="1158"/>
                  </a:lnTo>
                  <a:lnTo>
                    <a:pt x="155" y="1150"/>
                  </a:lnTo>
                  <a:lnTo>
                    <a:pt x="142" y="1142"/>
                  </a:lnTo>
                  <a:lnTo>
                    <a:pt x="128" y="1134"/>
                  </a:lnTo>
                  <a:lnTo>
                    <a:pt x="115" y="1123"/>
                  </a:lnTo>
                  <a:lnTo>
                    <a:pt x="102" y="1113"/>
                  </a:lnTo>
                  <a:lnTo>
                    <a:pt x="89" y="1101"/>
                  </a:lnTo>
                  <a:lnTo>
                    <a:pt x="78" y="1088"/>
                  </a:lnTo>
                  <a:lnTo>
                    <a:pt x="67" y="1074"/>
                  </a:lnTo>
                  <a:lnTo>
                    <a:pt x="57" y="1059"/>
                  </a:lnTo>
                  <a:lnTo>
                    <a:pt x="48" y="1043"/>
                  </a:lnTo>
                  <a:lnTo>
                    <a:pt x="39" y="1027"/>
                  </a:lnTo>
                  <a:lnTo>
                    <a:pt x="31" y="1008"/>
                  </a:lnTo>
                  <a:lnTo>
                    <a:pt x="24" y="989"/>
                  </a:lnTo>
                  <a:lnTo>
                    <a:pt x="17" y="969"/>
                  </a:lnTo>
                  <a:lnTo>
                    <a:pt x="13" y="947"/>
                  </a:lnTo>
                  <a:lnTo>
                    <a:pt x="8" y="924"/>
                  </a:lnTo>
                  <a:lnTo>
                    <a:pt x="5" y="899"/>
                  </a:lnTo>
                  <a:lnTo>
                    <a:pt x="1" y="873"/>
                  </a:lnTo>
                  <a:lnTo>
                    <a:pt x="0" y="846"/>
                  </a:lnTo>
                  <a:lnTo>
                    <a:pt x="0" y="817"/>
                  </a:lnTo>
                  <a:lnTo>
                    <a:pt x="0" y="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78266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180974" y="902494"/>
            <a:ext cx="5824539" cy="3521869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7" name="Espace réservé pour une image  6"/>
          <p:cNvSpPr>
            <a:spLocks noGrp="1"/>
          </p:cNvSpPr>
          <p:nvPr>
            <p:ph type="pic" sz="quarter" idx="22" hasCustomPrompt="1"/>
          </p:nvPr>
        </p:nvSpPr>
        <p:spPr>
          <a:xfrm>
            <a:off x="6100762" y="903600"/>
            <a:ext cx="2865439" cy="1710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18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9" name="Espace réservé pour une image  6"/>
          <p:cNvSpPr>
            <a:spLocks noGrp="1"/>
          </p:cNvSpPr>
          <p:nvPr>
            <p:ph type="pic" sz="quarter" idx="23" hasCustomPrompt="1"/>
          </p:nvPr>
        </p:nvSpPr>
        <p:spPr>
          <a:xfrm>
            <a:off x="6102000" y="2713038"/>
            <a:ext cx="2865439" cy="1711324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18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12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3147280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1">
          <p15:clr>
            <a:srgbClr val="FBAE40"/>
          </p15:clr>
        </p15:guide>
        <p15:guide id="2" pos="3782">
          <p15:clr>
            <a:srgbClr val="FBAE40"/>
          </p15:clr>
        </p15:guide>
        <p15:guide id="3" orient="horz" pos="1709">
          <p15:clr>
            <a:srgbClr val="FBAE40"/>
          </p15:clr>
        </p15:guide>
        <p15:guide id="4" orient="horz" pos="1649">
          <p15:clr>
            <a:srgbClr val="FBAE40"/>
          </p15:clr>
        </p15:guide>
        <p15:guide id="5" pos="113">
          <p15:clr>
            <a:srgbClr val="FBAE40"/>
          </p15:clr>
        </p15:guide>
        <p15:guide id="6" pos="5647">
          <p15:clr>
            <a:srgbClr val="FBAE40"/>
          </p15:clr>
        </p15:guide>
        <p15:guide id="7" orient="horz" pos="2789">
          <p15:clr>
            <a:srgbClr val="FBAE40"/>
          </p15:clr>
        </p15:guide>
        <p15:guide id="8" orient="horz" pos="567">
          <p15:clr>
            <a:srgbClr val="FBAE40"/>
          </p15:clr>
        </p15:guide>
        <p15:guide id="9" orient="horz" pos="341">
          <p15:clr>
            <a:srgbClr val="FBAE40"/>
          </p15:clr>
        </p15:guide>
        <p15:guide id="10" orient="horz" pos="227">
          <p15:clr>
            <a:srgbClr val="FBAE40"/>
          </p15:clr>
        </p15:guide>
        <p15:guide id="11" orient="horz" pos="113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180974" y="902494"/>
            <a:ext cx="5792789" cy="3521869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23" hasCustomPrompt="1"/>
          </p:nvPr>
        </p:nvSpPr>
        <p:spPr>
          <a:xfrm>
            <a:off x="6157913" y="900113"/>
            <a:ext cx="2807493" cy="3524249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80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9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8556716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63">
          <p15:clr>
            <a:srgbClr val="FBAE40"/>
          </p15:clr>
        </p15:guide>
        <p15:guide id="2" pos="3879">
          <p15:clr>
            <a:srgbClr val="FBAE40"/>
          </p15:clr>
        </p15:guide>
        <p15:guide id="3" pos="113">
          <p15:clr>
            <a:srgbClr val="FBAE40"/>
          </p15:clr>
        </p15:guide>
        <p15:guide id="4" pos="5647">
          <p15:clr>
            <a:srgbClr val="FBAE40"/>
          </p15:clr>
        </p15:guide>
        <p15:guide id="5" orient="horz" pos="2789">
          <p15:clr>
            <a:srgbClr val="FBAE40"/>
          </p15:clr>
        </p15:guide>
        <p15:guide id="6" orient="horz" pos="56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227">
          <p15:clr>
            <a:srgbClr val="FBAE40"/>
          </p15:clr>
        </p15:guide>
        <p15:guide id="9" orient="horz" pos="11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6083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8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43192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3136900" y="2330450"/>
            <a:ext cx="2870201" cy="482600"/>
            <a:chOff x="3136900" y="2330450"/>
            <a:chExt cx="2870201" cy="482600"/>
          </a:xfrm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3136900" y="2339975"/>
              <a:ext cx="296863" cy="463550"/>
            </a:xfrm>
            <a:custGeom>
              <a:avLst/>
              <a:gdLst>
                <a:gd name="T0" fmla="*/ 748 w 748"/>
                <a:gd name="T1" fmla="*/ 0 h 1172"/>
                <a:gd name="T2" fmla="*/ 748 w 748"/>
                <a:gd name="T3" fmla="*/ 194 h 1172"/>
                <a:gd name="T4" fmla="*/ 492 w 748"/>
                <a:gd name="T5" fmla="*/ 194 h 1172"/>
                <a:gd name="T6" fmla="*/ 492 w 748"/>
                <a:gd name="T7" fmla="*/ 1172 h 1172"/>
                <a:gd name="T8" fmla="*/ 255 w 748"/>
                <a:gd name="T9" fmla="*/ 1172 h 1172"/>
                <a:gd name="T10" fmla="*/ 255 w 748"/>
                <a:gd name="T11" fmla="*/ 194 h 1172"/>
                <a:gd name="T12" fmla="*/ 0 w 748"/>
                <a:gd name="T13" fmla="*/ 194 h 1172"/>
                <a:gd name="T14" fmla="*/ 0 w 748"/>
                <a:gd name="T15" fmla="*/ 0 h 1172"/>
                <a:gd name="T16" fmla="*/ 748 w 748"/>
                <a:gd name="T17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8" h="1172">
                  <a:moveTo>
                    <a:pt x="748" y="0"/>
                  </a:moveTo>
                  <a:lnTo>
                    <a:pt x="748" y="194"/>
                  </a:lnTo>
                  <a:lnTo>
                    <a:pt x="492" y="194"/>
                  </a:lnTo>
                  <a:lnTo>
                    <a:pt x="492" y="1172"/>
                  </a:lnTo>
                  <a:lnTo>
                    <a:pt x="255" y="1172"/>
                  </a:lnTo>
                  <a:lnTo>
                    <a:pt x="255" y="194"/>
                  </a:lnTo>
                  <a:lnTo>
                    <a:pt x="0" y="194"/>
                  </a:lnTo>
                  <a:lnTo>
                    <a:pt x="0" y="0"/>
                  </a:lnTo>
                  <a:lnTo>
                    <a:pt x="7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3465513" y="2339975"/>
              <a:ext cx="296863" cy="463550"/>
            </a:xfrm>
            <a:custGeom>
              <a:avLst/>
              <a:gdLst>
                <a:gd name="T0" fmla="*/ 0 w 748"/>
                <a:gd name="T1" fmla="*/ 0 h 1172"/>
                <a:gd name="T2" fmla="*/ 237 w 748"/>
                <a:gd name="T3" fmla="*/ 0 h 1172"/>
                <a:gd name="T4" fmla="*/ 237 w 748"/>
                <a:gd name="T5" fmla="*/ 448 h 1172"/>
                <a:gd name="T6" fmla="*/ 513 w 748"/>
                <a:gd name="T7" fmla="*/ 448 h 1172"/>
                <a:gd name="T8" fmla="*/ 513 w 748"/>
                <a:gd name="T9" fmla="*/ 0 h 1172"/>
                <a:gd name="T10" fmla="*/ 748 w 748"/>
                <a:gd name="T11" fmla="*/ 0 h 1172"/>
                <a:gd name="T12" fmla="*/ 748 w 748"/>
                <a:gd name="T13" fmla="*/ 1172 h 1172"/>
                <a:gd name="T14" fmla="*/ 513 w 748"/>
                <a:gd name="T15" fmla="*/ 1172 h 1172"/>
                <a:gd name="T16" fmla="*/ 513 w 748"/>
                <a:gd name="T17" fmla="*/ 652 h 1172"/>
                <a:gd name="T18" fmla="*/ 237 w 748"/>
                <a:gd name="T19" fmla="*/ 652 h 1172"/>
                <a:gd name="T20" fmla="*/ 237 w 748"/>
                <a:gd name="T21" fmla="*/ 1172 h 1172"/>
                <a:gd name="T22" fmla="*/ 0 w 748"/>
                <a:gd name="T23" fmla="*/ 1172 h 1172"/>
                <a:gd name="T24" fmla="*/ 0 w 748"/>
                <a:gd name="T25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8" h="1172">
                  <a:moveTo>
                    <a:pt x="0" y="0"/>
                  </a:moveTo>
                  <a:lnTo>
                    <a:pt x="237" y="0"/>
                  </a:lnTo>
                  <a:lnTo>
                    <a:pt x="237" y="448"/>
                  </a:lnTo>
                  <a:lnTo>
                    <a:pt x="513" y="448"/>
                  </a:lnTo>
                  <a:lnTo>
                    <a:pt x="513" y="0"/>
                  </a:lnTo>
                  <a:lnTo>
                    <a:pt x="748" y="0"/>
                  </a:lnTo>
                  <a:lnTo>
                    <a:pt x="748" y="1172"/>
                  </a:lnTo>
                  <a:lnTo>
                    <a:pt x="513" y="1172"/>
                  </a:lnTo>
                  <a:lnTo>
                    <a:pt x="513" y="652"/>
                  </a:lnTo>
                  <a:lnTo>
                    <a:pt x="237" y="652"/>
                  </a:lnTo>
                  <a:lnTo>
                    <a:pt x="237" y="1172"/>
                  </a:lnTo>
                  <a:lnTo>
                    <a:pt x="0" y="1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4" name="Freeform 8"/>
            <p:cNvSpPr>
              <a:spLocks noEditPoints="1"/>
            </p:cNvSpPr>
            <p:nvPr userDrawn="1"/>
          </p:nvSpPr>
          <p:spPr bwMode="auto">
            <a:xfrm>
              <a:off x="3790950" y="2339975"/>
              <a:ext cx="361950" cy="463550"/>
            </a:xfrm>
            <a:custGeom>
              <a:avLst/>
              <a:gdLst>
                <a:gd name="T0" fmla="*/ 311 w 912"/>
                <a:gd name="T1" fmla="*/ 0 h 1172"/>
                <a:gd name="T2" fmla="*/ 602 w 912"/>
                <a:gd name="T3" fmla="*/ 0 h 1172"/>
                <a:gd name="T4" fmla="*/ 912 w 912"/>
                <a:gd name="T5" fmla="*/ 1172 h 1172"/>
                <a:gd name="T6" fmla="*/ 666 w 912"/>
                <a:gd name="T7" fmla="*/ 1172 h 1172"/>
                <a:gd name="T8" fmla="*/ 613 w 912"/>
                <a:gd name="T9" fmla="*/ 924 h 1172"/>
                <a:gd name="T10" fmla="*/ 301 w 912"/>
                <a:gd name="T11" fmla="*/ 924 h 1172"/>
                <a:gd name="T12" fmla="*/ 247 w 912"/>
                <a:gd name="T13" fmla="*/ 1172 h 1172"/>
                <a:gd name="T14" fmla="*/ 0 w 912"/>
                <a:gd name="T15" fmla="*/ 1172 h 1172"/>
                <a:gd name="T16" fmla="*/ 311 w 912"/>
                <a:gd name="T17" fmla="*/ 0 h 1172"/>
                <a:gd name="T18" fmla="*/ 342 w 912"/>
                <a:gd name="T19" fmla="*/ 730 h 1172"/>
                <a:gd name="T20" fmla="*/ 571 w 912"/>
                <a:gd name="T21" fmla="*/ 730 h 1172"/>
                <a:gd name="T22" fmla="*/ 458 w 912"/>
                <a:gd name="T23" fmla="*/ 204 h 1172"/>
                <a:gd name="T24" fmla="*/ 455 w 912"/>
                <a:gd name="T25" fmla="*/ 204 h 1172"/>
                <a:gd name="T26" fmla="*/ 342 w 912"/>
                <a:gd name="T27" fmla="*/ 73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2" h="1172">
                  <a:moveTo>
                    <a:pt x="311" y="0"/>
                  </a:moveTo>
                  <a:lnTo>
                    <a:pt x="602" y="0"/>
                  </a:lnTo>
                  <a:lnTo>
                    <a:pt x="912" y="1172"/>
                  </a:lnTo>
                  <a:lnTo>
                    <a:pt x="666" y="1172"/>
                  </a:lnTo>
                  <a:lnTo>
                    <a:pt x="613" y="924"/>
                  </a:lnTo>
                  <a:lnTo>
                    <a:pt x="301" y="924"/>
                  </a:lnTo>
                  <a:lnTo>
                    <a:pt x="247" y="1172"/>
                  </a:lnTo>
                  <a:lnTo>
                    <a:pt x="0" y="1172"/>
                  </a:lnTo>
                  <a:lnTo>
                    <a:pt x="311" y="0"/>
                  </a:lnTo>
                  <a:close/>
                  <a:moveTo>
                    <a:pt x="342" y="730"/>
                  </a:moveTo>
                  <a:lnTo>
                    <a:pt x="571" y="730"/>
                  </a:lnTo>
                  <a:lnTo>
                    <a:pt x="458" y="204"/>
                  </a:lnTo>
                  <a:lnTo>
                    <a:pt x="455" y="204"/>
                  </a:lnTo>
                  <a:lnTo>
                    <a:pt x="342" y="7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4181475" y="2339975"/>
              <a:ext cx="309563" cy="463550"/>
            </a:xfrm>
            <a:custGeom>
              <a:avLst/>
              <a:gdLst>
                <a:gd name="T0" fmla="*/ 271 w 777"/>
                <a:gd name="T1" fmla="*/ 0 h 1172"/>
                <a:gd name="T2" fmla="*/ 557 w 777"/>
                <a:gd name="T3" fmla="*/ 803 h 1172"/>
                <a:gd name="T4" fmla="*/ 560 w 777"/>
                <a:gd name="T5" fmla="*/ 803 h 1172"/>
                <a:gd name="T6" fmla="*/ 560 w 777"/>
                <a:gd name="T7" fmla="*/ 0 h 1172"/>
                <a:gd name="T8" fmla="*/ 777 w 777"/>
                <a:gd name="T9" fmla="*/ 0 h 1172"/>
                <a:gd name="T10" fmla="*/ 777 w 777"/>
                <a:gd name="T11" fmla="*/ 1172 h 1172"/>
                <a:gd name="T12" fmla="*/ 508 w 777"/>
                <a:gd name="T13" fmla="*/ 1172 h 1172"/>
                <a:gd name="T14" fmla="*/ 219 w 777"/>
                <a:gd name="T15" fmla="*/ 352 h 1172"/>
                <a:gd name="T16" fmla="*/ 216 w 777"/>
                <a:gd name="T17" fmla="*/ 352 h 1172"/>
                <a:gd name="T18" fmla="*/ 216 w 777"/>
                <a:gd name="T19" fmla="*/ 1172 h 1172"/>
                <a:gd name="T20" fmla="*/ 0 w 777"/>
                <a:gd name="T21" fmla="*/ 1172 h 1172"/>
                <a:gd name="T22" fmla="*/ 0 w 777"/>
                <a:gd name="T23" fmla="*/ 0 h 1172"/>
                <a:gd name="T24" fmla="*/ 271 w 777"/>
                <a:gd name="T25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7" h="1172">
                  <a:moveTo>
                    <a:pt x="271" y="0"/>
                  </a:moveTo>
                  <a:lnTo>
                    <a:pt x="557" y="803"/>
                  </a:lnTo>
                  <a:lnTo>
                    <a:pt x="560" y="803"/>
                  </a:lnTo>
                  <a:lnTo>
                    <a:pt x="560" y="0"/>
                  </a:lnTo>
                  <a:lnTo>
                    <a:pt x="777" y="0"/>
                  </a:lnTo>
                  <a:lnTo>
                    <a:pt x="777" y="1172"/>
                  </a:lnTo>
                  <a:lnTo>
                    <a:pt x="508" y="1172"/>
                  </a:lnTo>
                  <a:lnTo>
                    <a:pt x="219" y="352"/>
                  </a:lnTo>
                  <a:lnTo>
                    <a:pt x="216" y="352"/>
                  </a:lnTo>
                  <a:lnTo>
                    <a:pt x="216" y="1172"/>
                  </a:lnTo>
                  <a:lnTo>
                    <a:pt x="0" y="1172"/>
                  </a:lnTo>
                  <a:lnTo>
                    <a:pt x="0" y="0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543425" y="2339975"/>
              <a:ext cx="330200" cy="463550"/>
            </a:xfrm>
            <a:custGeom>
              <a:avLst/>
              <a:gdLst>
                <a:gd name="T0" fmla="*/ 236 w 830"/>
                <a:gd name="T1" fmla="*/ 0 h 1172"/>
                <a:gd name="T2" fmla="*/ 236 w 830"/>
                <a:gd name="T3" fmla="*/ 470 h 1172"/>
                <a:gd name="T4" fmla="*/ 240 w 830"/>
                <a:gd name="T5" fmla="*/ 470 h 1172"/>
                <a:gd name="T6" fmla="*/ 538 w 830"/>
                <a:gd name="T7" fmla="*/ 0 h 1172"/>
                <a:gd name="T8" fmla="*/ 794 w 830"/>
                <a:gd name="T9" fmla="*/ 0 h 1172"/>
                <a:gd name="T10" fmla="*/ 475 w 830"/>
                <a:gd name="T11" fmla="*/ 502 h 1172"/>
                <a:gd name="T12" fmla="*/ 830 w 830"/>
                <a:gd name="T13" fmla="*/ 1172 h 1172"/>
                <a:gd name="T14" fmla="*/ 565 w 830"/>
                <a:gd name="T15" fmla="*/ 1172 h 1172"/>
                <a:gd name="T16" fmla="*/ 323 w 830"/>
                <a:gd name="T17" fmla="*/ 690 h 1172"/>
                <a:gd name="T18" fmla="*/ 236 w 830"/>
                <a:gd name="T19" fmla="*/ 824 h 1172"/>
                <a:gd name="T20" fmla="*/ 236 w 830"/>
                <a:gd name="T21" fmla="*/ 1172 h 1172"/>
                <a:gd name="T22" fmla="*/ 0 w 830"/>
                <a:gd name="T23" fmla="*/ 1172 h 1172"/>
                <a:gd name="T24" fmla="*/ 0 w 830"/>
                <a:gd name="T25" fmla="*/ 0 h 1172"/>
                <a:gd name="T26" fmla="*/ 236 w 830"/>
                <a:gd name="T27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0" h="1172">
                  <a:moveTo>
                    <a:pt x="236" y="0"/>
                  </a:moveTo>
                  <a:lnTo>
                    <a:pt x="236" y="470"/>
                  </a:lnTo>
                  <a:lnTo>
                    <a:pt x="240" y="470"/>
                  </a:lnTo>
                  <a:lnTo>
                    <a:pt x="538" y="0"/>
                  </a:lnTo>
                  <a:lnTo>
                    <a:pt x="794" y="0"/>
                  </a:lnTo>
                  <a:lnTo>
                    <a:pt x="475" y="502"/>
                  </a:lnTo>
                  <a:lnTo>
                    <a:pt x="830" y="1172"/>
                  </a:lnTo>
                  <a:lnTo>
                    <a:pt x="565" y="1172"/>
                  </a:lnTo>
                  <a:lnTo>
                    <a:pt x="323" y="690"/>
                  </a:lnTo>
                  <a:lnTo>
                    <a:pt x="236" y="824"/>
                  </a:lnTo>
                  <a:lnTo>
                    <a:pt x="236" y="1172"/>
                  </a:lnTo>
                  <a:lnTo>
                    <a:pt x="0" y="1172"/>
                  </a:lnTo>
                  <a:lnTo>
                    <a:pt x="0" y="0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018088" y="2339975"/>
              <a:ext cx="334963" cy="463550"/>
            </a:xfrm>
            <a:custGeom>
              <a:avLst/>
              <a:gdLst>
                <a:gd name="T0" fmla="*/ 265 w 843"/>
                <a:gd name="T1" fmla="*/ 0 h 1172"/>
                <a:gd name="T2" fmla="*/ 420 w 843"/>
                <a:gd name="T3" fmla="*/ 453 h 1172"/>
                <a:gd name="T4" fmla="*/ 423 w 843"/>
                <a:gd name="T5" fmla="*/ 453 h 1172"/>
                <a:gd name="T6" fmla="*/ 588 w 843"/>
                <a:gd name="T7" fmla="*/ 0 h 1172"/>
                <a:gd name="T8" fmla="*/ 843 w 843"/>
                <a:gd name="T9" fmla="*/ 0 h 1172"/>
                <a:gd name="T10" fmla="*/ 540 w 843"/>
                <a:gd name="T11" fmla="*/ 710 h 1172"/>
                <a:gd name="T12" fmla="*/ 540 w 843"/>
                <a:gd name="T13" fmla="*/ 1172 h 1172"/>
                <a:gd name="T14" fmla="*/ 304 w 843"/>
                <a:gd name="T15" fmla="*/ 1172 h 1172"/>
                <a:gd name="T16" fmla="*/ 304 w 843"/>
                <a:gd name="T17" fmla="*/ 710 h 1172"/>
                <a:gd name="T18" fmla="*/ 0 w 843"/>
                <a:gd name="T19" fmla="*/ 0 h 1172"/>
                <a:gd name="T20" fmla="*/ 265 w 843"/>
                <a:gd name="T21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3" h="1172">
                  <a:moveTo>
                    <a:pt x="265" y="0"/>
                  </a:moveTo>
                  <a:lnTo>
                    <a:pt x="420" y="453"/>
                  </a:lnTo>
                  <a:lnTo>
                    <a:pt x="423" y="453"/>
                  </a:lnTo>
                  <a:lnTo>
                    <a:pt x="588" y="0"/>
                  </a:lnTo>
                  <a:lnTo>
                    <a:pt x="843" y="0"/>
                  </a:lnTo>
                  <a:lnTo>
                    <a:pt x="540" y="710"/>
                  </a:lnTo>
                  <a:lnTo>
                    <a:pt x="540" y="1172"/>
                  </a:lnTo>
                  <a:lnTo>
                    <a:pt x="304" y="1172"/>
                  </a:lnTo>
                  <a:lnTo>
                    <a:pt x="304" y="710"/>
                  </a:lnTo>
                  <a:lnTo>
                    <a:pt x="0" y="0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5353050" y="2330450"/>
              <a:ext cx="315913" cy="482600"/>
            </a:xfrm>
            <a:custGeom>
              <a:avLst/>
              <a:gdLst>
                <a:gd name="T0" fmla="*/ 462 w 797"/>
                <a:gd name="T1" fmla="*/ 2 h 1216"/>
                <a:gd name="T2" fmla="*/ 567 w 797"/>
                <a:gd name="T3" fmla="*/ 26 h 1216"/>
                <a:gd name="T4" fmla="*/ 648 w 797"/>
                <a:gd name="T5" fmla="*/ 68 h 1216"/>
                <a:gd name="T6" fmla="*/ 707 w 797"/>
                <a:gd name="T7" fmla="*/ 132 h 1216"/>
                <a:gd name="T8" fmla="*/ 749 w 797"/>
                <a:gd name="T9" fmla="*/ 212 h 1216"/>
                <a:gd name="T10" fmla="*/ 776 w 797"/>
                <a:gd name="T11" fmla="*/ 309 h 1216"/>
                <a:gd name="T12" fmla="*/ 791 w 797"/>
                <a:gd name="T13" fmla="*/ 420 h 1216"/>
                <a:gd name="T14" fmla="*/ 797 w 797"/>
                <a:gd name="T15" fmla="*/ 608 h 1216"/>
                <a:gd name="T16" fmla="*/ 789 w 797"/>
                <a:gd name="T17" fmla="*/ 825 h 1216"/>
                <a:gd name="T18" fmla="*/ 771 w 797"/>
                <a:gd name="T19" fmla="*/ 933 h 1216"/>
                <a:gd name="T20" fmla="*/ 741 w 797"/>
                <a:gd name="T21" fmla="*/ 1025 h 1216"/>
                <a:gd name="T22" fmla="*/ 695 w 797"/>
                <a:gd name="T23" fmla="*/ 1101 h 1216"/>
                <a:gd name="T24" fmla="*/ 630 w 797"/>
                <a:gd name="T25" fmla="*/ 1160 h 1216"/>
                <a:gd name="T26" fmla="*/ 543 w 797"/>
                <a:gd name="T27" fmla="*/ 1199 h 1216"/>
                <a:gd name="T28" fmla="*/ 431 w 797"/>
                <a:gd name="T29" fmla="*/ 1216 h 1216"/>
                <a:gd name="T30" fmla="*/ 336 w 797"/>
                <a:gd name="T31" fmla="*/ 1214 h 1216"/>
                <a:gd name="T32" fmla="*/ 231 w 797"/>
                <a:gd name="T33" fmla="*/ 1190 h 1216"/>
                <a:gd name="T34" fmla="*/ 150 w 797"/>
                <a:gd name="T35" fmla="*/ 1148 h 1216"/>
                <a:gd name="T36" fmla="*/ 89 w 797"/>
                <a:gd name="T37" fmla="*/ 1084 h 1216"/>
                <a:gd name="T38" fmla="*/ 47 w 797"/>
                <a:gd name="T39" fmla="*/ 1004 h 1216"/>
                <a:gd name="T40" fmla="*/ 22 w 797"/>
                <a:gd name="T41" fmla="*/ 907 h 1216"/>
                <a:gd name="T42" fmla="*/ 7 w 797"/>
                <a:gd name="T43" fmla="*/ 796 h 1216"/>
                <a:gd name="T44" fmla="*/ 0 w 797"/>
                <a:gd name="T45" fmla="*/ 608 h 1216"/>
                <a:gd name="T46" fmla="*/ 9 w 797"/>
                <a:gd name="T47" fmla="*/ 391 h 1216"/>
                <a:gd name="T48" fmla="*/ 27 w 797"/>
                <a:gd name="T49" fmla="*/ 283 h 1216"/>
                <a:gd name="T50" fmla="*/ 57 w 797"/>
                <a:gd name="T51" fmla="*/ 191 h 1216"/>
                <a:gd name="T52" fmla="*/ 103 w 797"/>
                <a:gd name="T53" fmla="*/ 115 h 1216"/>
                <a:gd name="T54" fmla="*/ 168 w 797"/>
                <a:gd name="T55" fmla="*/ 56 h 1216"/>
                <a:gd name="T56" fmla="*/ 254 w 797"/>
                <a:gd name="T57" fmla="*/ 17 h 1216"/>
                <a:gd name="T58" fmla="*/ 366 w 797"/>
                <a:gd name="T59" fmla="*/ 0 h 1216"/>
                <a:gd name="T60" fmla="*/ 399 w 797"/>
                <a:gd name="T61" fmla="*/ 1043 h 1216"/>
                <a:gd name="T62" fmla="*/ 445 w 797"/>
                <a:gd name="T63" fmla="*/ 1037 h 1216"/>
                <a:gd name="T64" fmla="*/ 482 w 797"/>
                <a:gd name="T65" fmla="*/ 1019 h 1216"/>
                <a:gd name="T66" fmla="*/ 511 w 797"/>
                <a:gd name="T67" fmla="*/ 989 h 1216"/>
                <a:gd name="T68" fmla="*/ 532 w 797"/>
                <a:gd name="T69" fmla="*/ 943 h 1216"/>
                <a:gd name="T70" fmla="*/ 556 w 797"/>
                <a:gd name="T71" fmla="*/ 809 h 1216"/>
                <a:gd name="T72" fmla="*/ 561 w 797"/>
                <a:gd name="T73" fmla="*/ 608 h 1216"/>
                <a:gd name="T74" fmla="*/ 558 w 797"/>
                <a:gd name="T75" fmla="*/ 451 h 1216"/>
                <a:gd name="T76" fmla="*/ 540 w 797"/>
                <a:gd name="T77" fmla="*/ 301 h 1216"/>
                <a:gd name="T78" fmla="*/ 517 w 797"/>
                <a:gd name="T79" fmla="*/ 238 h 1216"/>
                <a:gd name="T80" fmla="*/ 491 w 797"/>
                <a:gd name="T81" fmla="*/ 204 h 1216"/>
                <a:gd name="T82" fmla="*/ 456 w 797"/>
                <a:gd name="T83" fmla="*/ 182 h 1216"/>
                <a:gd name="T84" fmla="*/ 412 w 797"/>
                <a:gd name="T85" fmla="*/ 174 h 1216"/>
                <a:gd name="T86" fmla="*/ 373 w 797"/>
                <a:gd name="T87" fmla="*/ 175 h 1216"/>
                <a:gd name="T88" fmla="*/ 332 w 797"/>
                <a:gd name="T89" fmla="*/ 187 h 1216"/>
                <a:gd name="T90" fmla="*/ 299 w 797"/>
                <a:gd name="T91" fmla="*/ 211 h 1216"/>
                <a:gd name="T92" fmla="*/ 275 w 797"/>
                <a:gd name="T93" fmla="*/ 249 h 1216"/>
                <a:gd name="T94" fmla="*/ 252 w 797"/>
                <a:gd name="T95" fmla="*/ 333 h 1216"/>
                <a:gd name="T96" fmla="*/ 238 w 797"/>
                <a:gd name="T97" fmla="*/ 499 h 1216"/>
                <a:gd name="T98" fmla="*/ 237 w 797"/>
                <a:gd name="T99" fmla="*/ 665 h 1216"/>
                <a:gd name="T100" fmla="*/ 246 w 797"/>
                <a:gd name="T101" fmla="*/ 848 h 1216"/>
                <a:gd name="T102" fmla="*/ 270 w 797"/>
                <a:gd name="T103" fmla="*/ 956 h 1216"/>
                <a:gd name="T104" fmla="*/ 292 w 797"/>
                <a:gd name="T105" fmla="*/ 997 h 1216"/>
                <a:gd name="T106" fmla="*/ 324 w 797"/>
                <a:gd name="T107" fmla="*/ 1025 h 1216"/>
                <a:gd name="T108" fmla="*/ 363 w 797"/>
                <a:gd name="T109" fmla="*/ 1040 h 1216"/>
                <a:gd name="T110" fmla="*/ 399 w 797"/>
                <a:gd name="T111" fmla="*/ 1043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97" h="1216">
                  <a:moveTo>
                    <a:pt x="399" y="0"/>
                  </a:moveTo>
                  <a:lnTo>
                    <a:pt x="399" y="0"/>
                  </a:lnTo>
                  <a:lnTo>
                    <a:pt x="431" y="0"/>
                  </a:lnTo>
                  <a:lnTo>
                    <a:pt x="462" y="2"/>
                  </a:lnTo>
                  <a:lnTo>
                    <a:pt x="491" y="6"/>
                  </a:lnTo>
                  <a:lnTo>
                    <a:pt x="517" y="10"/>
                  </a:lnTo>
                  <a:lnTo>
                    <a:pt x="543" y="17"/>
                  </a:lnTo>
                  <a:lnTo>
                    <a:pt x="567" y="26"/>
                  </a:lnTo>
                  <a:lnTo>
                    <a:pt x="589" y="34"/>
                  </a:lnTo>
                  <a:lnTo>
                    <a:pt x="610" y="44"/>
                  </a:lnTo>
                  <a:lnTo>
                    <a:pt x="630" y="56"/>
                  </a:lnTo>
                  <a:lnTo>
                    <a:pt x="648" y="68"/>
                  </a:lnTo>
                  <a:lnTo>
                    <a:pt x="665" y="82"/>
                  </a:lnTo>
                  <a:lnTo>
                    <a:pt x="681" y="99"/>
                  </a:lnTo>
                  <a:lnTo>
                    <a:pt x="695" y="115"/>
                  </a:lnTo>
                  <a:lnTo>
                    <a:pt x="707" y="132"/>
                  </a:lnTo>
                  <a:lnTo>
                    <a:pt x="720" y="151"/>
                  </a:lnTo>
                  <a:lnTo>
                    <a:pt x="731" y="171"/>
                  </a:lnTo>
                  <a:lnTo>
                    <a:pt x="741" y="191"/>
                  </a:lnTo>
                  <a:lnTo>
                    <a:pt x="749" y="212"/>
                  </a:lnTo>
                  <a:lnTo>
                    <a:pt x="757" y="236"/>
                  </a:lnTo>
                  <a:lnTo>
                    <a:pt x="764" y="259"/>
                  </a:lnTo>
                  <a:lnTo>
                    <a:pt x="771" y="283"/>
                  </a:lnTo>
                  <a:lnTo>
                    <a:pt x="776" y="309"/>
                  </a:lnTo>
                  <a:lnTo>
                    <a:pt x="781" y="335"/>
                  </a:lnTo>
                  <a:lnTo>
                    <a:pt x="785" y="363"/>
                  </a:lnTo>
                  <a:lnTo>
                    <a:pt x="789" y="391"/>
                  </a:lnTo>
                  <a:lnTo>
                    <a:pt x="791" y="420"/>
                  </a:lnTo>
                  <a:lnTo>
                    <a:pt x="794" y="479"/>
                  </a:lnTo>
                  <a:lnTo>
                    <a:pt x="797" y="543"/>
                  </a:lnTo>
                  <a:lnTo>
                    <a:pt x="797" y="608"/>
                  </a:lnTo>
                  <a:lnTo>
                    <a:pt x="797" y="608"/>
                  </a:lnTo>
                  <a:lnTo>
                    <a:pt x="797" y="673"/>
                  </a:lnTo>
                  <a:lnTo>
                    <a:pt x="794" y="737"/>
                  </a:lnTo>
                  <a:lnTo>
                    <a:pt x="791" y="796"/>
                  </a:lnTo>
                  <a:lnTo>
                    <a:pt x="789" y="825"/>
                  </a:lnTo>
                  <a:lnTo>
                    <a:pt x="785" y="853"/>
                  </a:lnTo>
                  <a:lnTo>
                    <a:pt x="781" y="881"/>
                  </a:lnTo>
                  <a:lnTo>
                    <a:pt x="776" y="907"/>
                  </a:lnTo>
                  <a:lnTo>
                    <a:pt x="771" y="933"/>
                  </a:lnTo>
                  <a:lnTo>
                    <a:pt x="764" y="957"/>
                  </a:lnTo>
                  <a:lnTo>
                    <a:pt x="757" y="980"/>
                  </a:lnTo>
                  <a:lnTo>
                    <a:pt x="749" y="1004"/>
                  </a:lnTo>
                  <a:lnTo>
                    <a:pt x="741" y="1025"/>
                  </a:lnTo>
                  <a:lnTo>
                    <a:pt x="731" y="1045"/>
                  </a:lnTo>
                  <a:lnTo>
                    <a:pt x="720" y="1065"/>
                  </a:lnTo>
                  <a:lnTo>
                    <a:pt x="707" y="1084"/>
                  </a:lnTo>
                  <a:lnTo>
                    <a:pt x="695" y="1101"/>
                  </a:lnTo>
                  <a:lnTo>
                    <a:pt x="681" y="1117"/>
                  </a:lnTo>
                  <a:lnTo>
                    <a:pt x="665" y="1134"/>
                  </a:lnTo>
                  <a:lnTo>
                    <a:pt x="648" y="1148"/>
                  </a:lnTo>
                  <a:lnTo>
                    <a:pt x="630" y="1160"/>
                  </a:lnTo>
                  <a:lnTo>
                    <a:pt x="610" y="1172"/>
                  </a:lnTo>
                  <a:lnTo>
                    <a:pt x="589" y="1182"/>
                  </a:lnTo>
                  <a:lnTo>
                    <a:pt x="567" y="1190"/>
                  </a:lnTo>
                  <a:lnTo>
                    <a:pt x="543" y="1199"/>
                  </a:lnTo>
                  <a:lnTo>
                    <a:pt x="517" y="1206"/>
                  </a:lnTo>
                  <a:lnTo>
                    <a:pt x="491" y="1210"/>
                  </a:lnTo>
                  <a:lnTo>
                    <a:pt x="462" y="1214"/>
                  </a:lnTo>
                  <a:lnTo>
                    <a:pt x="431" y="1216"/>
                  </a:lnTo>
                  <a:lnTo>
                    <a:pt x="399" y="1216"/>
                  </a:lnTo>
                  <a:lnTo>
                    <a:pt x="399" y="1216"/>
                  </a:lnTo>
                  <a:lnTo>
                    <a:pt x="366" y="1216"/>
                  </a:lnTo>
                  <a:lnTo>
                    <a:pt x="336" y="1214"/>
                  </a:lnTo>
                  <a:lnTo>
                    <a:pt x="307" y="1210"/>
                  </a:lnTo>
                  <a:lnTo>
                    <a:pt x="279" y="1206"/>
                  </a:lnTo>
                  <a:lnTo>
                    <a:pt x="254" y="1199"/>
                  </a:lnTo>
                  <a:lnTo>
                    <a:pt x="231" y="1190"/>
                  </a:lnTo>
                  <a:lnTo>
                    <a:pt x="208" y="1182"/>
                  </a:lnTo>
                  <a:lnTo>
                    <a:pt x="187" y="1172"/>
                  </a:lnTo>
                  <a:lnTo>
                    <a:pt x="168" y="1160"/>
                  </a:lnTo>
                  <a:lnTo>
                    <a:pt x="150" y="1148"/>
                  </a:lnTo>
                  <a:lnTo>
                    <a:pt x="132" y="1134"/>
                  </a:lnTo>
                  <a:lnTo>
                    <a:pt x="117" y="1117"/>
                  </a:lnTo>
                  <a:lnTo>
                    <a:pt x="103" y="1101"/>
                  </a:lnTo>
                  <a:lnTo>
                    <a:pt x="89" y="1084"/>
                  </a:lnTo>
                  <a:lnTo>
                    <a:pt x="78" y="1065"/>
                  </a:lnTo>
                  <a:lnTo>
                    <a:pt x="67" y="1045"/>
                  </a:lnTo>
                  <a:lnTo>
                    <a:pt x="57" y="1025"/>
                  </a:lnTo>
                  <a:lnTo>
                    <a:pt x="47" y="1004"/>
                  </a:lnTo>
                  <a:lnTo>
                    <a:pt x="41" y="980"/>
                  </a:lnTo>
                  <a:lnTo>
                    <a:pt x="34" y="957"/>
                  </a:lnTo>
                  <a:lnTo>
                    <a:pt x="27" y="933"/>
                  </a:lnTo>
                  <a:lnTo>
                    <a:pt x="22" y="907"/>
                  </a:lnTo>
                  <a:lnTo>
                    <a:pt x="16" y="881"/>
                  </a:lnTo>
                  <a:lnTo>
                    <a:pt x="13" y="853"/>
                  </a:lnTo>
                  <a:lnTo>
                    <a:pt x="9" y="825"/>
                  </a:lnTo>
                  <a:lnTo>
                    <a:pt x="7" y="796"/>
                  </a:lnTo>
                  <a:lnTo>
                    <a:pt x="3" y="737"/>
                  </a:lnTo>
                  <a:lnTo>
                    <a:pt x="1" y="673"/>
                  </a:lnTo>
                  <a:lnTo>
                    <a:pt x="0" y="608"/>
                  </a:lnTo>
                  <a:lnTo>
                    <a:pt x="0" y="608"/>
                  </a:lnTo>
                  <a:lnTo>
                    <a:pt x="1" y="543"/>
                  </a:lnTo>
                  <a:lnTo>
                    <a:pt x="3" y="479"/>
                  </a:lnTo>
                  <a:lnTo>
                    <a:pt x="7" y="420"/>
                  </a:lnTo>
                  <a:lnTo>
                    <a:pt x="9" y="391"/>
                  </a:lnTo>
                  <a:lnTo>
                    <a:pt x="13" y="363"/>
                  </a:lnTo>
                  <a:lnTo>
                    <a:pt x="16" y="335"/>
                  </a:lnTo>
                  <a:lnTo>
                    <a:pt x="22" y="309"/>
                  </a:lnTo>
                  <a:lnTo>
                    <a:pt x="27" y="283"/>
                  </a:lnTo>
                  <a:lnTo>
                    <a:pt x="34" y="259"/>
                  </a:lnTo>
                  <a:lnTo>
                    <a:pt x="41" y="236"/>
                  </a:lnTo>
                  <a:lnTo>
                    <a:pt x="47" y="212"/>
                  </a:lnTo>
                  <a:lnTo>
                    <a:pt x="57" y="191"/>
                  </a:lnTo>
                  <a:lnTo>
                    <a:pt x="67" y="171"/>
                  </a:lnTo>
                  <a:lnTo>
                    <a:pt x="78" y="151"/>
                  </a:lnTo>
                  <a:lnTo>
                    <a:pt x="89" y="132"/>
                  </a:lnTo>
                  <a:lnTo>
                    <a:pt x="103" y="115"/>
                  </a:lnTo>
                  <a:lnTo>
                    <a:pt x="117" y="99"/>
                  </a:lnTo>
                  <a:lnTo>
                    <a:pt x="132" y="82"/>
                  </a:lnTo>
                  <a:lnTo>
                    <a:pt x="150" y="68"/>
                  </a:lnTo>
                  <a:lnTo>
                    <a:pt x="168" y="56"/>
                  </a:lnTo>
                  <a:lnTo>
                    <a:pt x="187" y="44"/>
                  </a:lnTo>
                  <a:lnTo>
                    <a:pt x="208" y="34"/>
                  </a:lnTo>
                  <a:lnTo>
                    <a:pt x="231" y="26"/>
                  </a:lnTo>
                  <a:lnTo>
                    <a:pt x="254" y="17"/>
                  </a:lnTo>
                  <a:lnTo>
                    <a:pt x="279" y="10"/>
                  </a:lnTo>
                  <a:lnTo>
                    <a:pt x="307" y="6"/>
                  </a:lnTo>
                  <a:lnTo>
                    <a:pt x="336" y="2"/>
                  </a:lnTo>
                  <a:lnTo>
                    <a:pt x="366" y="0"/>
                  </a:lnTo>
                  <a:lnTo>
                    <a:pt x="399" y="0"/>
                  </a:lnTo>
                  <a:lnTo>
                    <a:pt x="399" y="0"/>
                  </a:lnTo>
                  <a:close/>
                  <a:moveTo>
                    <a:pt x="399" y="1043"/>
                  </a:moveTo>
                  <a:lnTo>
                    <a:pt x="399" y="1043"/>
                  </a:lnTo>
                  <a:lnTo>
                    <a:pt x="412" y="1042"/>
                  </a:lnTo>
                  <a:lnTo>
                    <a:pt x="423" y="1041"/>
                  </a:lnTo>
                  <a:lnTo>
                    <a:pt x="435" y="1040"/>
                  </a:lnTo>
                  <a:lnTo>
                    <a:pt x="445" y="1037"/>
                  </a:lnTo>
                  <a:lnTo>
                    <a:pt x="456" y="1034"/>
                  </a:lnTo>
                  <a:lnTo>
                    <a:pt x="465" y="1029"/>
                  </a:lnTo>
                  <a:lnTo>
                    <a:pt x="474" y="1025"/>
                  </a:lnTo>
                  <a:lnTo>
                    <a:pt x="482" y="1019"/>
                  </a:lnTo>
                  <a:lnTo>
                    <a:pt x="491" y="1013"/>
                  </a:lnTo>
                  <a:lnTo>
                    <a:pt x="499" y="1005"/>
                  </a:lnTo>
                  <a:lnTo>
                    <a:pt x="504" y="997"/>
                  </a:lnTo>
                  <a:lnTo>
                    <a:pt x="511" y="989"/>
                  </a:lnTo>
                  <a:lnTo>
                    <a:pt x="517" y="978"/>
                  </a:lnTo>
                  <a:lnTo>
                    <a:pt x="523" y="968"/>
                  </a:lnTo>
                  <a:lnTo>
                    <a:pt x="528" y="956"/>
                  </a:lnTo>
                  <a:lnTo>
                    <a:pt x="532" y="943"/>
                  </a:lnTo>
                  <a:lnTo>
                    <a:pt x="540" y="915"/>
                  </a:lnTo>
                  <a:lnTo>
                    <a:pt x="546" y="884"/>
                  </a:lnTo>
                  <a:lnTo>
                    <a:pt x="552" y="848"/>
                  </a:lnTo>
                  <a:lnTo>
                    <a:pt x="556" y="809"/>
                  </a:lnTo>
                  <a:lnTo>
                    <a:pt x="558" y="765"/>
                  </a:lnTo>
                  <a:lnTo>
                    <a:pt x="560" y="717"/>
                  </a:lnTo>
                  <a:lnTo>
                    <a:pt x="561" y="665"/>
                  </a:lnTo>
                  <a:lnTo>
                    <a:pt x="561" y="608"/>
                  </a:lnTo>
                  <a:lnTo>
                    <a:pt x="561" y="608"/>
                  </a:lnTo>
                  <a:lnTo>
                    <a:pt x="561" y="551"/>
                  </a:lnTo>
                  <a:lnTo>
                    <a:pt x="560" y="499"/>
                  </a:lnTo>
                  <a:lnTo>
                    <a:pt x="558" y="451"/>
                  </a:lnTo>
                  <a:lnTo>
                    <a:pt x="556" y="408"/>
                  </a:lnTo>
                  <a:lnTo>
                    <a:pt x="552" y="368"/>
                  </a:lnTo>
                  <a:lnTo>
                    <a:pt x="546" y="333"/>
                  </a:lnTo>
                  <a:lnTo>
                    <a:pt x="540" y="301"/>
                  </a:lnTo>
                  <a:lnTo>
                    <a:pt x="532" y="273"/>
                  </a:lnTo>
                  <a:lnTo>
                    <a:pt x="528" y="261"/>
                  </a:lnTo>
                  <a:lnTo>
                    <a:pt x="523" y="249"/>
                  </a:lnTo>
                  <a:lnTo>
                    <a:pt x="517" y="238"/>
                  </a:lnTo>
                  <a:lnTo>
                    <a:pt x="511" y="229"/>
                  </a:lnTo>
                  <a:lnTo>
                    <a:pt x="504" y="219"/>
                  </a:lnTo>
                  <a:lnTo>
                    <a:pt x="499" y="211"/>
                  </a:lnTo>
                  <a:lnTo>
                    <a:pt x="491" y="204"/>
                  </a:lnTo>
                  <a:lnTo>
                    <a:pt x="482" y="197"/>
                  </a:lnTo>
                  <a:lnTo>
                    <a:pt x="474" y="191"/>
                  </a:lnTo>
                  <a:lnTo>
                    <a:pt x="465" y="187"/>
                  </a:lnTo>
                  <a:lnTo>
                    <a:pt x="456" y="182"/>
                  </a:lnTo>
                  <a:lnTo>
                    <a:pt x="445" y="179"/>
                  </a:lnTo>
                  <a:lnTo>
                    <a:pt x="435" y="176"/>
                  </a:lnTo>
                  <a:lnTo>
                    <a:pt x="423" y="175"/>
                  </a:lnTo>
                  <a:lnTo>
                    <a:pt x="412" y="174"/>
                  </a:lnTo>
                  <a:lnTo>
                    <a:pt x="399" y="173"/>
                  </a:lnTo>
                  <a:lnTo>
                    <a:pt x="399" y="173"/>
                  </a:lnTo>
                  <a:lnTo>
                    <a:pt x="386" y="174"/>
                  </a:lnTo>
                  <a:lnTo>
                    <a:pt x="373" y="175"/>
                  </a:lnTo>
                  <a:lnTo>
                    <a:pt x="363" y="176"/>
                  </a:lnTo>
                  <a:lnTo>
                    <a:pt x="351" y="179"/>
                  </a:lnTo>
                  <a:lnTo>
                    <a:pt x="342" y="182"/>
                  </a:lnTo>
                  <a:lnTo>
                    <a:pt x="332" y="187"/>
                  </a:lnTo>
                  <a:lnTo>
                    <a:pt x="324" y="191"/>
                  </a:lnTo>
                  <a:lnTo>
                    <a:pt x="314" y="197"/>
                  </a:lnTo>
                  <a:lnTo>
                    <a:pt x="307" y="204"/>
                  </a:lnTo>
                  <a:lnTo>
                    <a:pt x="299" y="211"/>
                  </a:lnTo>
                  <a:lnTo>
                    <a:pt x="292" y="219"/>
                  </a:lnTo>
                  <a:lnTo>
                    <a:pt x="286" y="229"/>
                  </a:lnTo>
                  <a:lnTo>
                    <a:pt x="281" y="238"/>
                  </a:lnTo>
                  <a:lnTo>
                    <a:pt x="275" y="249"/>
                  </a:lnTo>
                  <a:lnTo>
                    <a:pt x="270" y="261"/>
                  </a:lnTo>
                  <a:lnTo>
                    <a:pt x="266" y="273"/>
                  </a:lnTo>
                  <a:lnTo>
                    <a:pt x="257" y="301"/>
                  </a:lnTo>
                  <a:lnTo>
                    <a:pt x="252" y="333"/>
                  </a:lnTo>
                  <a:lnTo>
                    <a:pt x="246" y="368"/>
                  </a:lnTo>
                  <a:lnTo>
                    <a:pt x="242" y="408"/>
                  </a:lnTo>
                  <a:lnTo>
                    <a:pt x="240" y="451"/>
                  </a:lnTo>
                  <a:lnTo>
                    <a:pt x="238" y="499"/>
                  </a:lnTo>
                  <a:lnTo>
                    <a:pt x="237" y="551"/>
                  </a:lnTo>
                  <a:lnTo>
                    <a:pt x="237" y="608"/>
                  </a:lnTo>
                  <a:lnTo>
                    <a:pt x="237" y="608"/>
                  </a:lnTo>
                  <a:lnTo>
                    <a:pt x="237" y="665"/>
                  </a:lnTo>
                  <a:lnTo>
                    <a:pt x="238" y="717"/>
                  </a:lnTo>
                  <a:lnTo>
                    <a:pt x="240" y="765"/>
                  </a:lnTo>
                  <a:lnTo>
                    <a:pt x="242" y="809"/>
                  </a:lnTo>
                  <a:lnTo>
                    <a:pt x="246" y="848"/>
                  </a:lnTo>
                  <a:lnTo>
                    <a:pt x="252" y="884"/>
                  </a:lnTo>
                  <a:lnTo>
                    <a:pt x="257" y="915"/>
                  </a:lnTo>
                  <a:lnTo>
                    <a:pt x="266" y="943"/>
                  </a:lnTo>
                  <a:lnTo>
                    <a:pt x="270" y="956"/>
                  </a:lnTo>
                  <a:lnTo>
                    <a:pt x="275" y="968"/>
                  </a:lnTo>
                  <a:lnTo>
                    <a:pt x="281" y="978"/>
                  </a:lnTo>
                  <a:lnTo>
                    <a:pt x="286" y="989"/>
                  </a:lnTo>
                  <a:lnTo>
                    <a:pt x="292" y="997"/>
                  </a:lnTo>
                  <a:lnTo>
                    <a:pt x="299" y="1005"/>
                  </a:lnTo>
                  <a:lnTo>
                    <a:pt x="307" y="1013"/>
                  </a:lnTo>
                  <a:lnTo>
                    <a:pt x="314" y="1019"/>
                  </a:lnTo>
                  <a:lnTo>
                    <a:pt x="324" y="1025"/>
                  </a:lnTo>
                  <a:lnTo>
                    <a:pt x="332" y="1029"/>
                  </a:lnTo>
                  <a:lnTo>
                    <a:pt x="342" y="1034"/>
                  </a:lnTo>
                  <a:lnTo>
                    <a:pt x="351" y="1037"/>
                  </a:lnTo>
                  <a:lnTo>
                    <a:pt x="363" y="1040"/>
                  </a:lnTo>
                  <a:lnTo>
                    <a:pt x="373" y="1041"/>
                  </a:lnTo>
                  <a:lnTo>
                    <a:pt x="386" y="1042"/>
                  </a:lnTo>
                  <a:lnTo>
                    <a:pt x="399" y="1043"/>
                  </a:lnTo>
                  <a:lnTo>
                    <a:pt x="399" y="1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5710238" y="2339975"/>
              <a:ext cx="296863" cy="473075"/>
            </a:xfrm>
            <a:custGeom>
              <a:avLst/>
              <a:gdLst>
                <a:gd name="T0" fmla="*/ 235 w 747"/>
                <a:gd name="T1" fmla="*/ 817 h 1194"/>
                <a:gd name="T2" fmla="*/ 235 w 747"/>
                <a:gd name="T3" fmla="*/ 839 h 1194"/>
                <a:gd name="T4" fmla="*/ 239 w 747"/>
                <a:gd name="T5" fmla="*/ 880 h 1194"/>
                <a:gd name="T6" fmla="*/ 246 w 747"/>
                <a:gd name="T7" fmla="*/ 916 h 1194"/>
                <a:gd name="T8" fmla="*/ 256 w 747"/>
                <a:gd name="T9" fmla="*/ 948 h 1194"/>
                <a:gd name="T10" fmla="*/ 271 w 747"/>
                <a:gd name="T11" fmla="*/ 976 h 1194"/>
                <a:gd name="T12" fmla="*/ 292 w 747"/>
                <a:gd name="T13" fmla="*/ 997 h 1194"/>
                <a:gd name="T14" fmla="*/ 320 w 747"/>
                <a:gd name="T15" fmla="*/ 1012 h 1194"/>
                <a:gd name="T16" fmla="*/ 354 w 747"/>
                <a:gd name="T17" fmla="*/ 1020 h 1194"/>
                <a:gd name="T18" fmla="*/ 374 w 747"/>
                <a:gd name="T19" fmla="*/ 1021 h 1194"/>
                <a:gd name="T20" fmla="*/ 411 w 747"/>
                <a:gd name="T21" fmla="*/ 1016 h 1194"/>
                <a:gd name="T22" fmla="*/ 441 w 747"/>
                <a:gd name="T23" fmla="*/ 1005 h 1194"/>
                <a:gd name="T24" fmla="*/ 465 w 747"/>
                <a:gd name="T25" fmla="*/ 987 h 1194"/>
                <a:gd name="T26" fmla="*/ 484 w 747"/>
                <a:gd name="T27" fmla="*/ 963 h 1194"/>
                <a:gd name="T28" fmla="*/ 496 w 747"/>
                <a:gd name="T29" fmla="*/ 933 h 1194"/>
                <a:gd name="T30" fmla="*/ 505 w 747"/>
                <a:gd name="T31" fmla="*/ 898 h 1194"/>
                <a:gd name="T32" fmla="*/ 509 w 747"/>
                <a:gd name="T33" fmla="*/ 860 h 1194"/>
                <a:gd name="T34" fmla="*/ 512 w 747"/>
                <a:gd name="T35" fmla="*/ 817 h 1194"/>
                <a:gd name="T36" fmla="*/ 747 w 747"/>
                <a:gd name="T37" fmla="*/ 0 h 1194"/>
                <a:gd name="T38" fmla="*/ 747 w 747"/>
                <a:gd name="T39" fmla="*/ 817 h 1194"/>
                <a:gd name="T40" fmla="*/ 745 w 747"/>
                <a:gd name="T41" fmla="*/ 870 h 1194"/>
                <a:gd name="T42" fmla="*/ 739 w 747"/>
                <a:gd name="T43" fmla="*/ 919 h 1194"/>
                <a:gd name="T44" fmla="*/ 730 w 747"/>
                <a:gd name="T45" fmla="*/ 963 h 1194"/>
                <a:gd name="T46" fmla="*/ 716 w 747"/>
                <a:gd name="T47" fmla="*/ 1003 h 1194"/>
                <a:gd name="T48" fmla="*/ 699 w 747"/>
                <a:gd name="T49" fmla="*/ 1037 h 1194"/>
                <a:gd name="T50" fmla="*/ 680 w 747"/>
                <a:gd name="T51" fmla="*/ 1068 h 1194"/>
                <a:gd name="T52" fmla="*/ 658 w 747"/>
                <a:gd name="T53" fmla="*/ 1094 h 1194"/>
                <a:gd name="T54" fmla="*/ 632 w 747"/>
                <a:gd name="T55" fmla="*/ 1117 h 1194"/>
                <a:gd name="T56" fmla="*/ 605 w 747"/>
                <a:gd name="T57" fmla="*/ 1137 h 1194"/>
                <a:gd name="T58" fmla="*/ 576 w 747"/>
                <a:gd name="T59" fmla="*/ 1153 h 1194"/>
                <a:gd name="T60" fmla="*/ 545 w 747"/>
                <a:gd name="T61" fmla="*/ 1167 h 1194"/>
                <a:gd name="T62" fmla="*/ 513 w 747"/>
                <a:gd name="T63" fmla="*/ 1178 h 1194"/>
                <a:gd name="T64" fmla="*/ 479 w 747"/>
                <a:gd name="T65" fmla="*/ 1186 h 1194"/>
                <a:gd name="T66" fmla="*/ 409 w 747"/>
                <a:gd name="T67" fmla="*/ 1194 h 1194"/>
                <a:gd name="T68" fmla="*/ 374 w 747"/>
                <a:gd name="T69" fmla="*/ 1194 h 1194"/>
                <a:gd name="T70" fmla="*/ 303 w 747"/>
                <a:gd name="T71" fmla="*/ 1192 h 1194"/>
                <a:gd name="T72" fmla="*/ 234 w 747"/>
                <a:gd name="T73" fmla="*/ 1180 h 1194"/>
                <a:gd name="T74" fmla="*/ 202 w 747"/>
                <a:gd name="T75" fmla="*/ 1170 h 1194"/>
                <a:gd name="T76" fmla="*/ 171 w 747"/>
                <a:gd name="T77" fmla="*/ 1158 h 1194"/>
                <a:gd name="T78" fmla="*/ 142 w 747"/>
                <a:gd name="T79" fmla="*/ 1142 h 1194"/>
                <a:gd name="T80" fmla="*/ 115 w 747"/>
                <a:gd name="T81" fmla="*/ 1123 h 1194"/>
                <a:gd name="T82" fmla="*/ 89 w 747"/>
                <a:gd name="T83" fmla="*/ 1101 h 1194"/>
                <a:gd name="T84" fmla="*/ 67 w 747"/>
                <a:gd name="T85" fmla="*/ 1074 h 1194"/>
                <a:gd name="T86" fmla="*/ 48 w 747"/>
                <a:gd name="T87" fmla="*/ 1043 h 1194"/>
                <a:gd name="T88" fmla="*/ 31 w 747"/>
                <a:gd name="T89" fmla="*/ 1008 h 1194"/>
                <a:gd name="T90" fmla="*/ 17 w 747"/>
                <a:gd name="T91" fmla="*/ 969 h 1194"/>
                <a:gd name="T92" fmla="*/ 8 w 747"/>
                <a:gd name="T93" fmla="*/ 924 h 1194"/>
                <a:gd name="T94" fmla="*/ 1 w 747"/>
                <a:gd name="T95" fmla="*/ 873 h 1194"/>
                <a:gd name="T96" fmla="*/ 0 w 747"/>
                <a:gd name="T97" fmla="*/ 817 h 1194"/>
                <a:gd name="T98" fmla="*/ 235 w 747"/>
                <a:gd name="T99" fmla="*/ 0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47" h="1194">
                  <a:moveTo>
                    <a:pt x="235" y="0"/>
                  </a:moveTo>
                  <a:lnTo>
                    <a:pt x="235" y="817"/>
                  </a:lnTo>
                  <a:lnTo>
                    <a:pt x="235" y="817"/>
                  </a:lnTo>
                  <a:lnTo>
                    <a:pt x="235" y="839"/>
                  </a:lnTo>
                  <a:lnTo>
                    <a:pt x="237" y="860"/>
                  </a:lnTo>
                  <a:lnTo>
                    <a:pt x="239" y="880"/>
                  </a:lnTo>
                  <a:lnTo>
                    <a:pt x="241" y="898"/>
                  </a:lnTo>
                  <a:lnTo>
                    <a:pt x="246" y="916"/>
                  </a:lnTo>
                  <a:lnTo>
                    <a:pt x="251" y="933"/>
                  </a:lnTo>
                  <a:lnTo>
                    <a:pt x="256" y="948"/>
                  </a:lnTo>
                  <a:lnTo>
                    <a:pt x="263" y="963"/>
                  </a:lnTo>
                  <a:lnTo>
                    <a:pt x="271" y="976"/>
                  </a:lnTo>
                  <a:lnTo>
                    <a:pt x="282" y="987"/>
                  </a:lnTo>
                  <a:lnTo>
                    <a:pt x="292" y="997"/>
                  </a:lnTo>
                  <a:lnTo>
                    <a:pt x="305" y="1005"/>
                  </a:lnTo>
                  <a:lnTo>
                    <a:pt x="320" y="1012"/>
                  </a:lnTo>
                  <a:lnTo>
                    <a:pt x="336" y="1016"/>
                  </a:lnTo>
                  <a:lnTo>
                    <a:pt x="354" y="1020"/>
                  </a:lnTo>
                  <a:lnTo>
                    <a:pt x="374" y="1021"/>
                  </a:lnTo>
                  <a:lnTo>
                    <a:pt x="374" y="1021"/>
                  </a:lnTo>
                  <a:lnTo>
                    <a:pt x="393" y="1020"/>
                  </a:lnTo>
                  <a:lnTo>
                    <a:pt x="411" y="1016"/>
                  </a:lnTo>
                  <a:lnTo>
                    <a:pt x="427" y="1012"/>
                  </a:lnTo>
                  <a:lnTo>
                    <a:pt x="441" y="1005"/>
                  </a:lnTo>
                  <a:lnTo>
                    <a:pt x="454" y="997"/>
                  </a:lnTo>
                  <a:lnTo>
                    <a:pt x="465" y="987"/>
                  </a:lnTo>
                  <a:lnTo>
                    <a:pt x="476" y="976"/>
                  </a:lnTo>
                  <a:lnTo>
                    <a:pt x="484" y="963"/>
                  </a:lnTo>
                  <a:lnTo>
                    <a:pt x="491" y="948"/>
                  </a:lnTo>
                  <a:lnTo>
                    <a:pt x="496" y="933"/>
                  </a:lnTo>
                  <a:lnTo>
                    <a:pt x="501" y="916"/>
                  </a:lnTo>
                  <a:lnTo>
                    <a:pt x="505" y="898"/>
                  </a:lnTo>
                  <a:lnTo>
                    <a:pt x="508" y="880"/>
                  </a:lnTo>
                  <a:lnTo>
                    <a:pt x="509" y="860"/>
                  </a:lnTo>
                  <a:lnTo>
                    <a:pt x="510" y="839"/>
                  </a:lnTo>
                  <a:lnTo>
                    <a:pt x="512" y="817"/>
                  </a:lnTo>
                  <a:lnTo>
                    <a:pt x="512" y="0"/>
                  </a:lnTo>
                  <a:lnTo>
                    <a:pt x="747" y="0"/>
                  </a:lnTo>
                  <a:lnTo>
                    <a:pt x="747" y="817"/>
                  </a:lnTo>
                  <a:lnTo>
                    <a:pt x="747" y="817"/>
                  </a:lnTo>
                  <a:lnTo>
                    <a:pt x="747" y="845"/>
                  </a:lnTo>
                  <a:lnTo>
                    <a:pt x="745" y="870"/>
                  </a:lnTo>
                  <a:lnTo>
                    <a:pt x="742" y="896"/>
                  </a:lnTo>
                  <a:lnTo>
                    <a:pt x="739" y="919"/>
                  </a:lnTo>
                  <a:lnTo>
                    <a:pt x="734" y="942"/>
                  </a:lnTo>
                  <a:lnTo>
                    <a:pt x="730" y="963"/>
                  </a:lnTo>
                  <a:lnTo>
                    <a:pt x="723" y="983"/>
                  </a:lnTo>
                  <a:lnTo>
                    <a:pt x="716" y="1003"/>
                  </a:lnTo>
                  <a:lnTo>
                    <a:pt x="708" y="1020"/>
                  </a:lnTo>
                  <a:lnTo>
                    <a:pt x="699" y="1037"/>
                  </a:lnTo>
                  <a:lnTo>
                    <a:pt x="690" y="1052"/>
                  </a:lnTo>
                  <a:lnTo>
                    <a:pt x="680" y="1068"/>
                  </a:lnTo>
                  <a:lnTo>
                    <a:pt x="669" y="1081"/>
                  </a:lnTo>
                  <a:lnTo>
                    <a:pt x="658" y="1094"/>
                  </a:lnTo>
                  <a:lnTo>
                    <a:pt x="645" y="1107"/>
                  </a:lnTo>
                  <a:lnTo>
                    <a:pt x="632" y="1117"/>
                  </a:lnTo>
                  <a:lnTo>
                    <a:pt x="619" y="1128"/>
                  </a:lnTo>
                  <a:lnTo>
                    <a:pt x="605" y="1137"/>
                  </a:lnTo>
                  <a:lnTo>
                    <a:pt x="590" y="1146"/>
                  </a:lnTo>
                  <a:lnTo>
                    <a:pt x="576" y="1153"/>
                  </a:lnTo>
                  <a:lnTo>
                    <a:pt x="560" y="1160"/>
                  </a:lnTo>
                  <a:lnTo>
                    <a:pt x="545" y="1167"/>
                  </a:lnTo>
                  <a:lnTo>
                    <a:pt x="529" y="1173"/>
                  </a:lnTo>
                  <a:lnTo>
                    <a:pt x="513" y="1178"/>
                  </a:lnTo>
                  <a:lnTo>
                    <a:pt x="496" y="1181"/>
                  </a:lnTo>
                  <a:lnTo>
                    <a:pt x="479" y="1186"/>
                  </a:lnTo>
                  <a:lnTo>
                    <a:pt x="444" y="1191"/>
                  </a:lnTo>
                  <a:lnTo>
                    <a:pt x="409" y="1194"/>
                  </a:lnTo>
                  <a:lnTo>
                    <a:pt x="374" y="1194"/>
                  </a:lnTo>
                  <a:lnTo>
                    <a:pt x="374" y="1194"/>
                  </a:lnTo>
                  <a:lnTo>
                    <a:pt x="338" y="1194"/>
                  </a:lnTo>
                  <a:lnTo>
                    <a:pt x="303" y="1192"/>
                  </a:lnTo>
                  <a:lnTo>
                    <a:pt x="268" y="1187"/>
                  </a:lnTo>
                  <a:lnTo>
                    <a:pt x="234" y="1180"/>
                  </a:lnTo>
                  <a:lnTo>
                    <a:pt x="218" y="1175"/>
                  </a:lnTo>
                  <a:lnTo>
                    <a:pt x="202" y="1170"/>
                  </a:lnTo>
                  <a:lnTo>
                    <a:pt x="186" y="1164"/>
                  </a:lnTo>
                  <a:lnTo>
                    <a:pt x="171" y="1158"/>
                  </a:lnTo>
                  <a:lnTo>
                    <a:pt x="155" y="1150"/>
                  </a:lnTo>
                  <a:lnTo>
                    <a:pt x="142" y="1142"/>
                  </a:lnTo>
                  <a:lnTo>
                    <a:pt x="128" y="1134"/>
                  </a:lnTo>
                  <a:lnTo>
                    <a:pt x="115" y="1123"/>
                  </a:lnTo>
                  <a:lnTo>
                    <a:pt x="102" y="1113"/>
                  </a:lnTo>
                  <a:lnTo>
                    <a:pt x="89" y="1101"/>
                  </a:lnTo>
                  <a:lnTo>
                    <a:pt x="78" y="1088"/>
                  </a:lnTo>
                  <a:lnTo>
                    <a:pt x="67" y="1074"/>
                  </a:lnTo>
                  <a:lnTo>
                    <a:pt x="57" y="1059"/>
                  </a:lnTo>
                  <a:lnTo>
                    <a:pt x="48" y="1043"/>
                  </a:lnTo>
                  <a:lnTo>
                    <a:pt x="39" y="1027"/>
                  </a:lnTo>
                  <a:lnTo>
                    <a:pt x="31" y="1008"/>
                  </a:lnTo>
                  <a:lnTo>
                    <a:pt x="24" y="989"/>
                  </a:lnTo>
                  <a:lnTo>
                    <a:pt x="17" y="969"/>
                  </a:lnTo>
                  <a:lnTo>
                    <a:pt x="13" y="947"/>
                  </a:lnTo>
                  <a:lnTo>
                    <a:pt x="8" y="924"/>
                  </a:lnTo>
                  <a:lnTo>
                    <a:pt x="5" y="899"/>
                  </a:lnTo>
                  <a:lnTo>
                    <a:pt x="1" y="873"/>
                  </a:lnTo>
                  <a:lnTo>
                    <a:pt x="0" y="846"/>
                  </a:lnTo>
                  <a:lnTo>
                    <a:pt x="0" y="817"/>
                  </a:lnTo>
                  <a:lnTo>
                    <a:pt x="0" y="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78279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77785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ttern + Embl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499" y="170936"/>
            <a:ext cx="8779001" cy="4255377"/>
          </a:xfrm>
          <a:prstGeom prst="rect">
            <a:avLst/>
          </a:prstGeom>
        </p:spPr>
      </p:pic>
      <p:grpSp>
        <p:nvGrpSpPr>
          <p:cNvPr id="3" name="Groupe 2"/>
          <p:cNvGrpSpPr/>
          <p:nvPr userDrawn="1"/>
        </p:nvGrpSpPr>
        <p:grpSpPr>
          <a:xfrm>
            <a:off x="6264000" y="4424363"/>
            <a:ext cx="2880000" cy="719137"/>
            <a:chOff x="6264000" y="4424363"/>
            <a:chExt cx="2880000" cy="719137"/>
          </a:xfrm>
        </p:grpSpPr>
        <p:sp>
          <p:nvSpPr>
            <p:cNvPr id="10" name="Rectangle 9"/>
            <p:cNvSpPr/>
            <p:nvPr userDrawn="1"/>
          </p:nvSpPr>
          <p:spPr>
            <a:xfrm>
              <a:off x="6264000" y="4424363"/>
              <a:ext cx="2880000" cy="7191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FFFF"/>
                </a:solidFill>
              </a:endParaRPr>
            </a:p>
          </p:txBody>
        </p:sp>
        <p:grpSp>
          <p:nvGrpSpPr>
            <p:cNvPr id="11" name="Groupe 10"/>
            <p:cNvGrpSpPr>
              <a:grpSpLocks noChangeAspect="1"/>
            </p:cNvGrpSpPr>
            <p:nvPr userDrawn="1"/>
          </p:nvGrpSpPr>
          <p:grpSpPr>
            <a:xfrm>
              <a:off x="7343775" y="4699657"/>
              <a:ext cx="1620000" cy="169413"/>
              <a:chOff x="7712075" y="4803775"/>
              <a:chExt cx="1214438" cy="127001"/>
            </a:xfrm>
          </p:grpSpPr>
          <p:sp>
            <p:nvSpPr>
              <p:cNvPr id="12" name="Freeform 5"/>
              <p:cNvSpPr>
                <a:spLocks/>
              </p:cNvSpPr>
              <p:nvPr userDrawn="1"/>
            </p:nvSpPr>
            <p:spPr bwMode="auto">
              <a:xfrm>
                <a:off x="7712075" y="4803775"/>
                <a:ext cx="80963" cy="127000"/>
              </a:xfrm>
              <a:custGeom>
                <a:avLst/>
                <a:gdLst>
                  <a:gd name="T0" fmla="*/ 105 w 153"/>
                  <a:gd name="T1" fmla="*/ 73 h 240"/>
                  <a:gd name="T2" fmla="*/ 103 w 153"/>
                  <a:gd name="T3" fmla="*/ 60 h 240"/>
                  <a:gd name="T4" fmla="*/ 99 w 153"/>
                  <a:gd name="T5" fmla="*/ 48 h 240"/>
                  <a:gd name="T6" fmla="*/ 90 w 153"/>
                  <a:gd name="T7" fmla="*/ 37 h 240"/>
                  <a:gd name="T8" fmla="*/ 78 w 153"/>
                  <a:gd name="T9" fmla="*/ 34 h 240"/>
                  <a:gd name="T10" fmla="*/ 71 w 153"/>
                  <a:gd name="T11" fmla="*/ 35 h 240"/>
                  <a:gd name="T12" fmla="*/ 64 w 153"/>
                  <a:gd name="T13" fmla="*/ 38 h 240"/>
                  <a:gd name="T14" fmla="*/ 59 w 153"/>
                  <a:gd name="T15" fmla="*/ 45 h 240"/>
                  <a:gd name="T16" fmla="*/ 51 w 153"/>
                  <a:gd name="T17" fmla="*/ 64 h 240"/>
                  <a:gd name="T18" fmla="*/ 47 w 153"/>
                  <a:gd name="T19" fmla="*/ 95 h 240"/>
                  <a:gd name="T20" fmla="*/ 47 w 153"/>
                  <a:gd name="T21" fmla="*/ 115 h 240"/>
                  <a:gd name="T22" fmla="*/ 48 w 153"/>
                  <a:gd name="T23" fmla="*/ 153 h 240"/>
                  <a:gd name="T24" fmla="*/ 53 w 153"/>
                  <a:gd name="T25" fmla="*/ 181 h 240"/>
                  <a:gd name="T26" fmla="*/ 60 w 153"/>
                  <a:gd name="T27" fmla="*/ 196 h 240"/>
                  <a:gd name="T28" fmla="*/ 66 w 153"/>
                  <a:gd name="T29" fmla="*/ 203 h 240"/>
                  <a:gd name="T30" fmla="*/ 74 w 153"/>
                  <a:gd name="T31" fmla="*/ 206 h 240"/>
                  <a:gd name="T32" fmla="*/ 79 w 153"/>
                  <a:gd name="T33" fmla="*/ 206 h 240"/>
                  <a:gd name="T34" fmla="*/ 88 w 153"/>
                  <a:gd name="T35" fmla="*/ 204 h 240"/>
                  <a:gd name="T36" fmla="*/ 97 w 153"/>
                  <a:gd name="T37" fmla="*/ 196 h 240"/>
                  <a:gd name="T38" fmla="*/ 104 w 153"/>
                  <a:gd name="T39" fmla="*/ 185 h 240"/>
                  <a:gd name="T40" fmla="*/ 107 w 153"/>
                  <a:gd name="T41" fmla="*/ 169 h 240"/>
                  <a:gd name="T42" fmla="*/ 77 w 153"/>
                  <a:gd name="T43" fmla="*/ 146 h 240"/>
                  <a:gd name="T44" fmla="*/ 153 w 153"/>
                  <a:gd name="T45" fmla="*/ 111 h 240"/>
                  <a:gd name="T46" fmla="*/ 118 w 153"/>
                  <a:gd name="T47" fmla="*/ 236 h 240"/>
                  <a:gd name="T48" fmla="*/ 117 w 153"/>
                  <a:gd name="T49" fmla="*/ 215 h 240"/>
                  <a:gd name="T50" fmla="*/ 113 w 153"/>
                  <a:gd name="T51" fmla="*/ 221 h 240"/>
                  <a:gd name="T52" fmla="*/ 103 w 153"/>
                  <a:gd name="T53" fmla="*/ 231 h 240"/>
                  <a:gd name="T54" fmla="*/ 91 w 153"/>
                  <a:gd name="T55" fmla="*/ 237 h 240"/>
                  <a:gd name="T56" fmla="*/ 77 w 153"/>
                  <a:gd name="T57" fmla="*/ 240 h 240"/>
                  <a:gd name="T58" fmla="*/ 69 w 153"/>
                  <a:gd name="T59" fmla="*/ 240 h 240"/>
                  <a:gd name="T60" fmla="*/ 50 w 153"/>
                  <a:gd name="T61" fmla="*/ 238 h 240"/>
                  <a:gd name="T62" fmla="*/ 33 w 153"/>
                  <a:gd name="T63" fmla="*/ 233 h 240"/>
                  <a:gd name="T64" fmla="*/ 21 w 153"/>
                  <a:gd name="T65" fmla="*/ 223 h 240"/>
                  <a:gd name="T66" fmla="*/ 13 w 153"/>
                  <a:gd name="T67" fmla="*/ 209 h 240"/>
                  <a:gd name="T68" fmla="*/ 6 w 153"/>
                  <a:gd name="T69" fmla="*/ 191 h 240"/>
                  <a:gd name="T70" fmla="*/ 3 w 153"/>
                  <a:gd name="T71" fmla="*/ 170 h 240"/>
                  <a:gd name="T72" fmla="*/ 0 w 153"/>
                  <a:gd name="T73" fmla="*/ 117 h 240"/>
                  <a:gd name="T74" fmla="*/ 1 w 153"/>
                  <a:gd name="T75" fmla="*/ 90 h 240"/>
                  <a:gd name="T76" fmla="*/ 4 w 153"/>
                  <a:gd name="T77" fmla="*/ 66 h 240"/>
                  <a:gd name="T78" fmla="*/ 9 w 153"/>
                  <a:gd name="T79" fmla="*/ 46 h 240"/>
                  <a:gd name="T80" fmla="*/ 16 w 153"/>
                  <a:gd name="T81" fmla="*/ 29 h 240"/>
                  <a:gd name="T82" fmla="*/ 27 w 153"/>
                  <a:gd name="T83" fmla="*/ 16 h 240"/>
                  <a:gd name="T84" fmla="*/ 40 w 153"/>
                  <a:gd name="T85" fmla="*/ 7 h 240"/>
                  <a:gd name="T86" fmla="*/ 58 w 153"/>
                  <a:gd name="T87" fmla="*/ 2 h 240"/>
                  <a:gd name="T88" fmla="*/ 78 w 153"/>
                  <a:gd name="T89" fmla="*/ 0 h 240"/>
                  <a:gd name="T90" fmla="*/ 87 w 153"/>
                  <a:gd name="T91" fmla="*/ 0 h 240"/>
                  <a:gd name="T92" fmla="*/ 103 w 153"/>
                  <a:gd name="T93" fmla="*/ 2 h 240"/>
                  <a:gd name="T94" fmla="*/ 117 w 153"/>
                  <a:gd name="T95" fmla="*/ 7 h 240"/>
                  <a:gd name="T96" fmla="*/ 129 w 153"/>
                  <a:gd name="T97" fmla="*/ 14 h 240"/>
                  <a:gd name="T98" fmla="*/ 137 w 153"/>
                  <a:gd name="T99" fmla="*/ 23 h 240"/>
                  <a:gd name="T100" fmla="*/ 144 w 153"/>
                  <a:gd name="T101" fmla="*/ 35 h 240"/>
                  <a:gd name="T102" fmla="*/ 148 w 153"/>
                  <a:gd name="T103" fmla="*/ 49 h 240"/>
                  <a:gd name="T104" fmla="*/ 150 w 153"/>
                  <a:gd name="T105" fmla="*/ 73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3" h="240">
                    <a:moveTo>
                      <a:pt x="105" y="73"/>
                    </a:moveTo>
                    <a:lnTo>
                      <a:pt x="105" y="73"/>
                    </a:lnTo>
                    <a:lnTo>
                      <a:pt x="104" y="67"/>
                    </a:lnTo>
                    <a:lnTo>
                      <a:pt x="103" y="60"/>
                    </a:lnTo>
                    <a:lnTo>
                      <a:pt x="101" y="53"/>
                    </a:lnTo>
                    <a:lnTo>
                      <a:pt x="99" y="48"/>
                    </a:lnTo>
                    <a:lnTo>
                      <a:pt x="95" y="42"/>
                    </a:lnTo>
                    <a:lnTo>
                      <a:pt x="90" y="37"/>
                    </a:lnTo>
                    <a:lnTo>
                      <a:pt x="85" y="35"/>
                    </a:lnTo>
                    <a:lnTo>
                      <a:pt x="78" y="34"/>
                    </a:lnTo>
                    <a:lnTo>
                      <a:pt x="78" y="34"/>
                    </a:lnTo>
                    <a:lnTo>
                      <a:pt x="71" y="35"/>
                    </a:lnTo>
                    <a:lnTo>
                      <a:pt x="67" y="36"/>
                    </a:lnTo>
                    <a:lnTo>
                      <a:pt x="64" y="38"/>
                    </a:lnTo>
                    <a:lnTo>
                      <a:pt x="61" y="42"/>
                    </a:lnTo>
                    <a:lnTo>
                      <a:pt x="59" y="45"/>
                    </a:lnTo>
                    <a:lnTo>
                      <a:pt x="54" y="53"/>
                    </a:lnTo>
                    <a:lnTo>
                      <a:pt x="51" y="64"/>
                    </a:lnTo>
                    <a:lnTo>
                      <a:pt x="49" y="78"/>
                    </a:lnTo>
                    <a:lnTo>
                      <a:pt x="47" y="95"/>
                    </a:lnTo>
                    <a:lnTo>
                      <a:pt x="47" y="115"/>
                    </a:lnTo>
                    <a:lnTo>
                      <a:pt x="47" y="115"/>
                    </a:lnTo>
                    <a:lnTo>
                      <a:pt x="47" y="135"/>
                    </a:lnTo>
                    <a:lnTo>
                      <a:pt x="48" y="153"/>
                    </a:lnTo>
                    <a:lnTo>
                      <a:pt x="50" y="168"/>
                    </a:lnTo>
                    <a:lnTo>
                      <a:pt x="53" y="181"/>
                    </a:lnTo>
                    <a:lnTo>
                      <a:pt x="57" y="192"/>
                    </a:lnTo>
                    <a:lnTo>
                      <a:pt x="60" y="196"/>
                    </a:lnTo>
                    <a:lnTo>
                      <a:pt x="63" y="199"/>
                    </a:lnTo>
                    <a:lnTo>
                      <a:pt x="66" y="203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lnTo>
                      <a:pt x="83" y="206"/>
                    </a:lnTo>
                    <a:lnTo>
                      <a:pt x="88" y="204"/>
                    </a:lnTo>
                    <a:lnTo>
                      <a:pt x="93" y="201"/>
                    </a:lnTo>
                    <a:lnTo>
                      <a:pt x="97" y="196"/>
                    </a:lnTo>
                    <a:lnTo>
                      <a:pt x="101" y="191"/>
                    </a:lnTo>
                    <a:lnTo>
                      <a:pt x="104" y="185"/>
                    </a:lnTo>
                    <a:lnTo>
                      <a:pt x="107" y="178"/>
                    </a:lnTo>
                    <a:lnTo>
                      <a:pt x="107" y="169"/>
                    </a:lnTo>
                    <a:lnTo>
                      <a:pt x="107" y="146"/>
                    </a:lnTo>
                    <a:lnTo>
                      <a:pt x="77" y="146"/>
                    </a:lnTo>
                    <a:lnTo>
                      <a:pt x="77" y="111"/>
                    </a:lnTo>
                    <a:lnTo>
                      <a:pt x="153" y="111"/>
                    </a:lnTo>
                    <a:lnTo>
                      <a:pt x="153" y="236"/>
                    </a:lnTo>
                    <a:lnTo>
                      <a:pt x="118" y="236"/>
                    </a:lnTo>
                    <a:lnTo>
                      <a:pt x="118" y="215"/>
                    </a:lnTo>
                    <a:lnTo>
                      <a:pt x="117" y="215"/>
                    </a:lnTo>
                    <a:lnTo>
                      <a:pt x="117" y="215"/>
                    </a:lnTo>
                    <a:lnTo>
                      <a:pt x="113" y="221"/>
                    </a:lnTo>
                    <a:lnTo>
                      <a:pt x="108" y="226"/>
                    </a:lnTo>
                    <a:lnTo>
                      <a:pt x="103" y="231"/>
                    </a:lnTo>
                    <a:lnTo>
                      <a:pt x="97" y="234"/>
                    </a:lnTo>
                    <a:lnTo>
                      <a:pt x="91" y="237"/>
                    </a:lnTo>
                    <a:lnTo>
                      <a:pt x="84" y="239"/>
                    </a:lnTo>
                    <a:lnTo>
                      <a:pt x="77" y="240"/>
                    </a:lnTo>
                    <a:lnTo>
                      <a:pt x="69" y="240"/>
                    </a:lnTo>
                    <a:lnTo>
                      <a:pt x="69" y="240"/>
                    </a:lnTo>
                    <a:lnTo>
                      <a:pt x="59" y="240"/>
                    </a:lnTo>
                    <a:lnTo>
                      <a:pt x="50" y="238"/>
                    </a:lnTo>
                    <a:lnTo>
                      <a:pt x="41" y="236"/>
                    </a:lnTo>
                    <a:lnTo>
                      <a:pt x="33" y="233"/>
                    </a:lnTo>
                    <a:lnTo>
                      <a:pt x="27" y="228"/>
                    </a:lnTo>
                    <a:lnTo>
                      <a:pt x="21" y="223"/>
                    </a:lnTo>
                    <a:lnTo>
                      <a:pt x="17" y="217"/>
                    </a:lnTo>
                    <a:lnTo>
                      <a:pt x="13" y="209"/>
                    </a:lnTo>
                    <a:lnTo>
                      <a:pt x="9" y="201"/>
                    </a:lnTo>
                    <a:lnTo>
                      <a:pt x="6" y="191"/>
                    </a:lnTo>
                    <a:lnTo>
                      <a:pt x="4" y="181"/>
                    </a:lnTo>
                    <a:lnTo>
                      <a:pt x="3" y="170"/>
                    </a:lnTo>
                    <a:lnTo>
                      <a:pt x="1" y="146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1" y="90"/>
                    </a:lnTo>
                    <a:lnTo>
                      <a:pt x="2" y="78"/>
                    </a:lnTo>
                    <a:lnTo>
                      <a:pt x="4" y="66"/>
                    </a:lnTo>
                    <a:lnTo>
                      <a:pt x="6" y="56"/>
                    </a:lnTo>
                    <a:lnTo>
                      <a:pt x="9" y="46"/>
                    </a:lnTo>
                    <a:lnTo>
                      <a:pt x="12" y="37"/>
                    </a:lnTo>
                    <a:lnTo>
                      <a:pt x="16" y="29"/>
                    </a:lnTo>
                    <a:lnTo>
                      <a:pt x="21" y="22"/>
                    </a:lnTo>
                    <a:lnTo>
                      <a:pt x="27" y="16"/>
                    </a:lnTo>
                    <a:lnTo>
                      <a:pt x="33" y="11"/>
                    </a:lnTo>
                    <a:lnTo>
                      <a:pt x="40" y="7"/>
                    </a:lnTo>
                    <a:lnTo>
                      <a:pt x="49" y="4"/>
                    </a:lnTo>
                    <a:lnTo>
                      <a:pt x="58" y="2"/>
                    </a:lnTo>
                    <a:lnTo>
                      <a:pt x="67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87" y="0"/>
                    </a:lnTo>
                    <a:lnTo>
                      <a:pt x="95" y="1"/>
                    </a:lnTo>
                    <a:lnTo>
                      <a:pt x="103" y="2"/>
                    </a:lnTo>
                    <a:lnTo>
                      <a:pt x="110" y="4"/>
                    </a:lnTo>
                    <a:lnTo>
                      <a:pt x="117" y="7"/>
                    </a:lnTo>
                    <a:lnTo>
                      <a:pt x="123" y="10"/>
                    </a:lnTo>
                    <a:lnTo>
                      <a:pt x="129" y="14"/>
                    </a:lnTo>
                    <a:lnTo>
                      <a:pt x="133" y="18"/>
                    </a:lnTo>
                    <a:lnTo>
                      <a:pt x="137" y="23"/>
                    </a:lnTo>
                    <a:lnTo>
                      <a:pt x="141" y="29"/>
                    </a:lnTo>
                    <a:lnTo>
                      <a:pt x="144" y="35"/>
                    </a:lnTo>
                    <a:lnTo>
                      <a:pt x="146" y="42"/>
                    </a:lnTo>
                    <a:lnTo>
                      <a:pt x="148" y="49"/>
                    </a:lnTo>
                    <a:lnTo>
                      <a:pt x="149" y="57"/>
                    </a:lnTo>
                    <a:lnTo>
                      <a:pt x="150" y="73"/>
                    </a:lnTo>
                    <a:lnTo>
                      <a:pt x="105" y="73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3" name="Freeform 6"/>
              <p:cNvSpPr>
                <a:spLocks noEditPoints="1"/>
              </p:cNvSpPr>
              <p:nvPr userDrawn="1"/>
            </p:nvSpPr>
            <p:spPr bwMode="auto">
              <a:xfrm>
                <a:off x="7810500" y="4805363"/>
                <a:ext cx="82550" cy="123825"/>
              </a:xfrm>
              <a:custGeom>
                <a:avLst/>
                <a:gdLst>
                  <a:gd name="T0" fmla="*/ 86 w 157"/>
                  <a:gd name="T1" fmla="*/ 0 h 232"/>
                  <a:gd name="T2" fmla="*/ 99 w 157"/>
                  <a:gd name="T3" fmla="*/ 1 h 232"/>
                  <a:gd name="T4" fmla="*/ 123 w 157"/>
                  <a:gd name="T5" fmla="*/ 9 h 232"/>
                  <a:gd name="T6" fmla="*/ 131 w 157"/>
                  <a:gd name="T7" fmla="*/ 15 h 232"/>
                  <a:gd name="T8" fmla="*/ 138 w 157"/>
                  <a:gd name="T9" fmla="*/ 23 h 232"/>
                  <a:gd name="T10" fmla="*/ 143 w 157"/>
                  <a:gd name="T11" fmla="*/ 33 h 232"/>
                  <a:gd name="T12" fmla="*/ 147 w 157"/>
                  <a:gd name="T13" fmla="*/ 46 h 232"/>
                  <a:gd name="T14" fmla="*/ 148 w 157"/>
                  <a:gd name="T15" fmla="*/ 60 h 232"/>
                  <a:gd name="T16" fmla="*/ 145 w 157"/>
                  <a:gd name="T17" fmla="*/ 81 h 232"/>
                  <a:gd name="T18" fmla="*/ 138 w 157"/>
                  <a:gd name="T19" fmla="*/ 98 h 232"/>
                  <a:gd name="T20" fmla="*/ 126 w 157"/>
                  <a:gd name="T21" fmla="*/ 110 h 232"/>
                  <a:gd name="T22" fmla="*/ 108 w 157"/>
                  <a:gd name="T23" fmla="*/ 118 h 232"/>
                  <a:gd name="T24" fmla="*/ 108 w 157"/>
                  <a:gd name="T25" fmla="*/ 118 h 232"/>
                  <a:gd name="T26" fmla="*/ 128 w 157"/>
                  <a:gd name="T27" fmla="*/ 124 h 232"/>
                  <a:gd name="T28" fmla="*/ 135 w 157"/>
                  <a:gd name="T29" fmla="*/ 129 h 232"/>
                  <a:gd name="T30" fmla="*/ 139 w 157"/>
                  <a:gd name="T31" fmla="*/ 137 h 232"/>
                  <a:gd name="T32" fmla="*/ 145 w 157"/>
                  <a:gd name="T33" fmla="*/ 157 h 232"/>
                  <a:gd name="T34" fmla="*/ 146 w 157"/>
                  <a:gd name="T35" fmla="*/ 188 h 232"/>
                  <a:gd name="T36" fmla="*/ 147 w 157"/>
                  <a:gd name="T37" fmla="*/ 205 h 232"/>
                  <a:gd name="T38" fmla="*/ 150 w 157"/>
                  <a:gd name="T39" fmla="*/ 221 h 232"/>
                  <a:gd name="T40" fmla="*/ 154 w 157"/>
                  <a:gd name="T41" fmla="*/ 228 h 232"/>
                  <a:gd name="T42" fmla="*/ 157 w 157"/>
                  <a:gd name="T43" fmla="*/ 232 h 232"/>
                  <a:gd name="T44" fmla="*/ 106 w 157"/>
                  <a:gd name="T45" fmla="*/ 232 h 232"/>
                  <a:gd name="T46" fmla="*/ 101 w 157"/>
                  <a:gd name="T47" fmla="*/ 221 h 232"/>
                  <a:gd name="T48" fmla="*/ 100 w 157"/>
                  <a:gd name="T49" fmla="*/ 208 h 232"/>
                  <a:gd name="T50" fmla="*/ 99 w 157"/>
                  <a:gd name="T51" fmla="*/ 163 h 232"/>
                  <a:gd name="T52" fmla="*/ 97 w 157"/>
                  <a:gd name="T53" fmla="*/ 151 h 232"/>
                  <a:gd name="T54" fmla="*/ 92 w 157"/>
                  <a:gd name="T55" fmla="*/ 142 h 232"/>
                  <a:gd name="T56" fmla="*/ 83 w 157"/>
                  <a:gd name="T57" fmla="*/ 136 h 232"/>
                  <a:gd name="T58" fmla="*/ 71 w 157"/>
                  <a:gd name="T59" fmla="*/ 134 h 232"/>
                  <a:gd name="T60" fmla="*/ 47 w 157"/>
                  <a:gd name="T61" fmla="*/ 232 h 232"/>
                  <a:gd name="T62" fmla="*/ 0 w 157"/>
                  <a:gd name="T63" fmla="*/ 0 h 232"/>
                  <a:gd name="T64" fmla="*/ 66 w 157"/>
                  <a:gd name="T65" fmla="*/ 101 h 232"/>
                  <a:gd name="T66" fmla="*/ 74 w 157"/>
                  <a:gd name="T67" fmla="*/ 101 h 232"/>
                  <a:gd name="T68" fmla="*/ 87 w 157"/>
                  <a:gd name="T69" fmla="*/ 97 h 232"/>
                  <a:gd name="T70" fmla="*/ 95 w 157"/>
                  <a:gd name="T71" fmla="*/ 89 h 232"/>
                  <a:gd name="T72" fmla="*/ 100 w 157"/>
                  <a:gd name="T73" fmla="*/ 75 h 232"/>
                  <a:gd name="T74" fmla="*/ 100 w 157"/>
                  <a:gd name="T75" fmla="*/ 67 h 232"/>
                  <a:gd name="T76" fmla="*/ 98 w 157"/>
                  <a:gd name="T77" fmla="*/ 53 h 232"/>
                  <a:gd name="T78" fmla="*/ 92 w 157"/>
                  <a:gd name="T79" fmla="*/ 43 h 232"/>
                  <a:gd name="T80" fmla="*/ 82 w 157"/>
                  <a:gd name="T81" fmla="*/ 37 h 232"/>
                  <a:gd name="T82" fmla="*/ 68 w 157"/>
                  <a:gd name="T83" fmla="*/ 34 h 232"/>
                  <a:gd name="T84" fmla="*/ 47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6" y="0"/>
                    </a:lnTo>
                    <a:lnTo>
                      <a:pt x="86" y="0"/>
                    </a:lnTo>
                    <a:lnTo>
                      <a:pt x="99" y="1"/>
                    </a:lnTo>
                    <a:lnTo>
                      <a:pt x="112" y="4"/>
                    </a:lnTo>
                    <a:lnTo>
                      <a:pt x="123" y="9"/>
                    </a:lnTo>
                    <a:lnTo>
                      <a:pt x="127" y="12"/>
                    </a:lnTo>
                    <a:lnTo>
                      <a:pt x="131" y="15"/>
                    </a:lnTo>
                    <a:lnTo>
                      <a:pt x="135" y="19"/>
                    </a:lnTo>
                    <a:lnTo>
                      <a:pt x="138" y="23"/>
                    </a:lnTo>
                    <a:lnTo>
                      <a:pt x="141" y="28"/>
                    </a:lnTo>
                    <a:lnTo>
                      <a:pt x="143" y="33"/>
                    </a:lnTo>
                    <a:lnTo>
                      <a:pt x="145" y="40"/>
                    </a:lnTo>
                    <a:lnTo>
                      <a:pt x="147" y="46"/>
                    </a:lnTo>
                    <a:lnTo>
                      <a:pt x="148" y="60"/>
                    </a:lnTo>
                    <a:lnTo>
                      <a:pt x="148" y="60"/>
                    </a:lnTo>
                    <a:lnTo>
                      <a:pt x="147" y="71"/>
                    </a:lnTo>
                    <a:lnTo>
                      <a:pt x="145" y="81"/>
                    </a:lnTo>
                    <a:lnTo>
                      <a:pt x="142" y="90"/>
                    </a:lnTo>
                    <a:lnTo>
                      <a:pt x="138" y="98"/>
                    </a:lnTo>
                    <a:lnTo>
                      <a:pt x="133" y="104"/>
                    </a:lnTo>
                    <a:lnTo>
                      <a:pt x="126" y="110"/>
                    </a:lnTo>
                    <a:lnTo>
                      <a:pt x="119" y="114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20" y="120"/>
                    </a:lnTo>
                    <a:lnTo>
                      <a:pt x="128" y="124"/>
                    </a:lnTo>
                    <a:lnTo>
                      <a:pt x="132" y="126"/>
                    </a:lnTo>
                    <a:lnTo>
                      <a:pt x="135" y="129"/>
                    </a:lnTo>
                    <a:lnTo>
                      <a:pt x="137" y="133"/>
                    </a:lnTo>
                    <a:lnTo>
                      <a:pt x="139" y="137"/>
                    </a:lnTo>
                    <a:lnTo>
                      <a:pt x="143" y="146"/>
                    </a:lnTo>
                    <a:lnTo>
                      <a:pt x="145" y="157"/>
                    </a:lnTo>
                    <a:lnTo>
                      <a:pt x="146" y="171"/>
                    </a:lnTo>
                    <a:lnTo>
                      <a:pt x="146" y="188"/>
                    </a:lnTo>
                    <a:lnTo>
                      <a:pt x="146" y="188"/>
                    </a:lnTo>
                    <a:lnTo>
                      <a:pt x="147" y="205"/>
                    </a:lnTo>
                    <a:lnTo>
                      <a:pt x="148" y="217"/>
                    </a:lnTo>
                    <a:lnTo>
                      <a:pt x="150" y="221"/>
                    </a:lnTo>
                    <a:lnTo>
                      <a:pt x="151" y="225"/>
                    </a:lnTo>
                    <a:lnTo>
                      <a:pt x="154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6" y="232"/>
                    </a:lnTo>
                    <a:lnTo>
                      <a:pt x="106" y="232"/>
                    </a:lnTo>
                    <a:lnTo>
                      <a:pt x="103" y="227"/>
                    </a:lnTo>
                    <a:lnTo>
                      <a:pt x="101" y="221"/>
                    </a:lnTo>
                    <a:lnTo>
                      <a:pt x="100" y="215"/>
                    </a:lnTo>
                    <a:lnTo>
                      <a:pt x="100" y="208"/>
                    </a:lnTo>
                    <a:lnTo>
                      <a:pt x="99" y="163"/>
                    </a:lnTo>
                    <a:lnTo>
                      <a:pt x="99" y="163"/>
                    </a:lnTo>
                    <a:lnTo>
                      <a:pt x="98" y="157"/>
                    </a:lnTo>
                    <a:lnTo>
                      <a:pt x="97" y="151"/>
                    </a:lnTo>
                    <a:lnTo>
                      <a:pt x="95" y="146"/>
                    </a:lnTo>
                    <a:lnTo>
                      <a:pt x="92" y="142"/>
                    </a:lnTo>
                    <a:lnTo>
                      <a:pt x="88" y="139"/>
                    </a:lnTo>
                    <a:lnTo>
                      <a:pt x="83" y="136"/>
                    </a:lnTo>
                    <a:lnTo>
                      <a:pt x="78" y="135"/>
                    </a:lnTo>
                    <a:lnTo>
                      <a:pt x="71" y="134"/>
                    </a:lnTo>
                    <a:lnTo>
                      <a:pt x="47" y="134"/>
                    </a:lnTo>
                    <a:lnTo>
                      <a:pt x="47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7" y="101"/>
                    </a:moveTo>
                    <a:lnTo>
                      <a:pt x="66" y="101"/>
                    </a:lnTo>
                    <a:lnTo>
                      <a:pt x="66" y="101"/>
                    </a:lnTo>
                    <a:lnTo>
                      <a:pt x="74" y="101"/>
                    </a:lnTo>
                    <a:lnTo>
                      <a:pt x="81" y="99"/>
                    </a:lnTo>
                    <a:lnTo>
                      <a:pt x="87" y="97"/>
                    </a:lnTo>
                    <a:lnTo>
                      <a:pt x="91" y="93"/>
                    </a:lnTo>
                    <a:lnTo>
                      <a:pt x="95" y="89"/>
                    </a:lnTo>
                    <a:lnTo>
                      <a:pt x="98" y="83"/>
                    </a:lnTo>
                    <a:lnTo>
                      <a:pt x="100" y="75"/>
                    </a:lnTo>
                    <a:lnTo>
                      <a:pt x="100" y="67"/>
                    </a:lnTo>
                    <a:lnTo>
                      <a:pt x="100" y="67"/>
                    </a:lnTo>
                    <a:lnTo>
                      <a:pt x="100" y="59"/>
                    </a:lnTo>
                    <a:lnTo>
                      <a:pt x="98" y="53"/>
                    </a:lnTo>
                    <a:lnTo>
                      <a:pt x="96" y="48"/>
                    </a:lnTo>
                    <a:lnTo>
                      <a:pt x="92" y="43"/>
                    </a:lnTo>
                    <a:lnTo>
                      <a:pt x="88" y="40"/>
                    </a:lnTo>
                    <a:lnTo>
                      <a:pt x="82" y="37"/>
                    </a:lnTo>
                    <a:lnTo>
                      <a:pt x="76" y="35"/>
                    </a:lnTo>
                    <a:lnTo>
                      <a:pt x="68" y="34"/>
                    </a:lnTo>
                    <a:lnTo>
                      <a:pt x="47" y="34"/>
                    </a:lnTo>
                    <a:lnTo>
                      <a:pt x="47" y="101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4" name="Freeform 7"/>
              <p:cNvSpPr>
                <a:spLocks noEditPoints="1"/>
              </p:cNvSpPr>
              <p:nvPr userDrawn="1"/>
            </p:nvSpPr>
            <p:spPr bwMode="auto">
              <a:xfrm>
                <a:off x="7904163" y="4803775"/>
                <a:ext cx="84138" cy="127000"/>
              </a:xfrm>
              <a:custGeom>
                <a:avLst/>
                <a:gdLst>
                  <a:gd name="T0" fmla="*/ 79 w 158"/>
                  <a:gd name="T1" fmla="*/ 0 h 240"/>
                  <a:gd name="T2" fmla="*/ 102 w 158"/>
                  <a:gd name="T3" fmla="*/ 2 h 240"/>
                  <a:gd name="T4" fmla="*/ 122 w 158"/>
                  <a:gd name="T5" fmla="*/ 8 h 240"/>
                  <a:gd name="T6" fmla="*/ 135 w 158"/>
                  <a:gd name="T7" fmla="*/ 19 h 240"/>
                  <a:gd name="T8" fmla="*/ 145 w 158"/>
                  <a:gd name="T9" fmla="*/ 33 h 240"/>
                  <a:gd name="T10" fmla="*/ 152 w 158"/>
                  <a:gd name="T11" fmla="*/ 51 h 240"/>
                  <a:gd name="T12" fmla="*/ 156 w 158"/>
                  <a:gd name="T13" fmla="*/ 72 h 240"/>
                  <a:gd name="T14" fmla="*/ 158 w 158"/>
                  <a:gd name="T15" fmla="*/ 121 h 240"/>
                  <a:gd name="T16" fmla="*/ 158 w 158"/>
                  <a:gd name="T17" fmla="*/ 146 h 240"/>
                  <a:gd name="T18" fmla="*/ 154 w 158"/>
                  <a:gd name="T19" fmla="*/ 179 h 240"/>
                  <a:gd name="T20" fmla="*/ 149 w 158"/>
                  <a:gd name="T21" fmla="*/ 198 h 240"/>
                  <a:gd name="T22" fmla="*/ 141 w 158"/>
                  <a:gd name="T23" fmla="*/ 215 h 240"/>
                  <a:gd name="T24" fmla="*/ 129 w 158"/>
                  <a:gd name="T25" fmla="*/ 227 h 240"/>
                  <a:gd name="T26" fmla="*/ 113 w 158"/>
                  <a:gd name="T27" fmla="*/ 235 h 240"/>
                  <a:gd name="T28" fmla="*/ 92 w 158"/>
                  <a:gd name="T29" fmla="*/ 240 h 240"/>
                  <a:gd name="T30" fmla="*/ 79 w 158"/>
                  <a:gd name="T31" fmla="*/ 240 h 240"/>
                  <a:gd name="T32" fmla="*/ 56 w 158"/>
                  <a:gd name="T33" fmla="*/ 238 h 240"/>
                  <a:gd name="T34" fmla="*/ 38 w 158"/>
                  <a:gd name="T35" fmla="*/ 232 h 240"/>
                  <a:gd name="T36" fmla="*/ 24 w 158"/>
                  <a:gd name="T37" fmla="*/ 221 h 240"/>
                  <a:gd name="T38" fmla="*/ 13 w 158"/>
                  <a:gd name="T39" fmla="*/ 207 h 240"/>
                  <a:gd name="T40" fmla="*/ 7 w 158"/>
                  <a:gd name="T41" fmla="*/ 189 h 240"/>
                  <a:gd name="T42" fmla="*/ 3 w 158"/>
                  <a:gd name="T43" fmla="*/ 168 h 240"/>
                  <a:gd name="T44" fmla="*/ 0 w 158"/>
                  <a:gd name="T45" fmla="*/ 121 h 240"/>
                  <a:gd name="T46" fmla="*/ 1 w 158"/>
                  <a:gd name="T47" fmla="*/ 94 h 240"/>
                  <a:gd name="T48" fmla="*/ 5 w 158"/>
                  <a:gd name="T49" fmla="*/ 61 h 240"/>
                  <a:gd name="T50" fmla="*/ 10 w 158"/>
                  <a:gd name="T51" fmla="*/ 42 h 240"/>
                  <a:gd name="T52" fmla="*/ 18 w 158"/>
                  <a:gd name="T53" fmla="*/ 26 h 240"/>
                  <a:gd name="T54" fmla="*/ 31 w 158"/>
                  <a:gd name="T55" fmla="*/ 13 h 240"/>
                  <a:gd name="T56" fmla="*/ 46 w 158"/>
                  <a:gd name="T57" fmla="*/ 5 h 240"/>
                  <a:gd name="T58" fmla="*/ 67 w 158"/>
                  <a:gd name="T59" fmla="*/ 0 h 240"/>
                  <a:gd name="T60" fmla="*/ 79 w 158"/>
                  <a:gd name="T61" fmla="*/ 0 h 240"/>
                  <a:gd name="T62" fmla="*/ 79 w 158"/>
                  <a:gd name="T63" fmla="*/ 206 h 240"/>
                  <a:gd name="T64" fmla="*/ 88 w 158"/>
                  <a:gd name="T65" fmla="*/ 205 h 240"/>
                  <a:gd name="T66" fmla="*/ 96 w 158"/>
                  <a:gd name="T67" fmla="*/ 202 h 240"/>
                  <a:gd name="T68" fmla="*/ 101 w 158"/>
                  <a:gd name="T69" fmla="*/ 195 h 240"/>
                  <a:gd name="T70" fmla="*/ 106 w 158"/>
                  <a:gd name="T71" fmla="*/ 186 h 240"/>
                  <a:gd name="T72" fmla="*/ 111 w 158"/>
                  <a:gd name="T73" fmla="*/ 160 h 240"/>
                  <a:gd name="T74" fmla="*/ 112 w 158"/>
                  <a:gd name="T75" fmla="*/ 121 h 240"/>
                  <a:gd name="T76" fmla="*/ 112 w 158"/>
                  <a:gd name="T77" fmla="*/ 98 h 240"/>
                  <a:gd name="T78" fmla="*/ 109 w 158"/>
                  <a:gd name="T79" fmla="*/ 66 h 240"/>
                  <a:gd name="T80" fmla="*/ 103 w 158"/>
                  <a:gd name="T81" fmla="*/ 49 h 240"/>
                  <a:gd name="T82" fmla="*/ 99 w 158"/>
                  <a:gd name="T83" fmla="*/ 42 h 240"/>
                  <a:gd name="T84" fmla="*/ 92 w 158"/>
                  <a:gd name="T85" fmla="*/ 36 h 240"/>
                  <a:gd name="T86" fmla="*/ 84 w 158"/>
                  <a:gd name="T87" fmla="*/ 34 h 240"/>
                  <a:gd name="T88" fmla="*/ 79 w 158"/>
                  <a:gd name="T89" fmla="*/ 34 h 240"/>
                  <a:gd name="T90" fmla="*/ 70 w 158"/>
                  <a:gd name="T91" fmla="*/ 35 h 240"/>
                  <a:gd name="T92" fmla="*/ 63 w 158"/>
                  <a:gd name="T93" fmla="*/ 38 h 240"/>
                  <a:gd name="T94" fmla="*/ 57 w 158"/>
                  <a:gd name="T95" fmla="*/ 45 h 240"/>
                  <a:gd name="T96" fmla="*/ 53 w 158"/>
                  <a:gd name="T97" fmla="*/ 54 h 240"/>
                  <a:gd name="T98" fmla="*/ 49 w 158"/>
                  <a:gd name="T99" fmla="*/ 80 h 240"/>
                  <a:gd name="T100" fmla="*/ 48 w 158"/>
                  <a:gd name="T101" fmla="*/ 121 h 240"/>
                  <a:gd name="T102" fmla="*/ 48 w 158"/>
                  <a:gd name="T103" fmla="*/ 142 h 240"/>
                  <a:gd name="T104" fmla="*/ 50 w 158"/>
                  <a:gd name="T105" fmla="*/ 174 h 240"/>
                  <a:gd name="T106" fmla="*/ 55 w 158"/>
                  <a:gd name="T107" fmla="*/ 191 h 240"/>
                  <a:gd name="T108" fmla="*/ 60 w 158"/>
                  <a:gd name="T109" fmla="*/ 198 h 240"/>
                  <a:gd name="T110" fmla="*/ 66 w 158"/>
                  <a:gd name="T111" fmla="*/ 204 h 240"/>
                  <a:gd name="T112" fmla="*/ 74 w 158"/>
                  <a:gd name="T113" fmla="*/ 206 h 240"/>
                  <a:gd name="T114" fmla="*/ 79 w 158"/>
                  <a:gd name="T115" fmla="*/ 20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8" h="240">
                    <a:moveTo>
                      <a:pt x="79" y="0"/>
                    </a:moveTo>
                    <a:lnTo>
                      <a:pt x="79" y="0"/>
                    </a:lnTo>
                    <a:lnTo>
                      <a:pt x="92" y="0"/>
                    </a:lnTo>
                    <a:lnTo>
                      <a:pt x="102" y="2"/>
                    </a:lnTo>
                    <a:lnTo>
                      <a:pt x="113" y="5"/>
                    </a:lnTo>
                    <a:lnTo>
                      <a:pt x="122" y="8"/>
                    </a:lnTo>
                    <a:lnTo>
                      <a:pt x="129" y="13"/>
                    </a:lnTo>
                    <a:lnTo>
                      <a:pt x="135" y="19"/>
                    </a:lnTo>
                    <a:lnTo>
                      <a:pt x="141" y="26"/>
                    </a:lnTo>
                    <a:lnTo>
                      <a:pt x="145" y="33"/>
                    </a:lnTo>
                    <a:lnTo>
                      <a:pt x="149" y="42"/>
                    </a:lnTo>
                    <a:lnTo>
                      <a:pt x="152" y="51"/>
                    </a:lnTo>
                    <a:lnTo>
                      <a:pt x="154" y="61"/>
                    </a:lnTo>
                    <a:lnTo>
                      <a:pt x="156" y="72"/>
                    </a:lnTo>
                    <a:lnTo>
                      <a:pt x="158" y="94"/>
                    </a:lnTo>
                    <a:lnTo>
                      <a:pt x="158" y="121"/>
                    </a:lnTo>
                    <a:lnTo>
                      <a:pt x="158" y="121"/>
                    </a:lnTo>
                    <a:lnTo>
                      <a:pt x="158" y="146"/>
                    </a:lnTo>
                    <a:lnTo>
                      <a:pt x="156" y="168"/>
                    </a:lnTo>
                    <a:lnTo>
                      <a:pt x="154" y="179"/>
                    </a:lnTo>
                    <a:lnTo>
                      <a:pt x="152" y="189"/>
                    </a:lnTo>
                    <a:lnTo>
                      <a:pt x="149" y="198"/>
                    </a:lnTo>
                    <a:lnTo>
                      <a:pt x="145" y="207"/>
                    </a:lnTo>
                    <a:lnTo>
                      <a:pt x="141" y="215"/>
                    </a:lnTo>
                    <a:lnTo>
                      <a:pt x="135" y="221"/>
                    </a:lnTo>
                    <a:lnTo>
                      <a:pt x="129" y="227"/>
                    </a:lnTo>
                    <a:lnTo>
                      <a:pt x="122" y="232"/>
                    </a:lnTo>
                    <a:lnTo>
                      <a:pt x="113" y="235"/>
                    </a:lnTo>
                    <a:lnTo>
                      <a:pt x="102" y="238"/>
                    </a:lnTo>
                    <a:lnTo>
                      <a:pt x="92" y="240"/>
                    </a:lnTo>
                    <a:lnTo>
                      <a:pt x="79" y="240"/>
                    </a:lnTo>
                    <a:lnTo>
                      <a:pt x="79" y="240"/>
                    </a:lnTo>
                    <a:lnTo>
                      <a:pt x="67" y="240"/>
                    </a:lnTo>
                    <a:lnTo>
                      <a:pt x="56" y="238"/>
                    </a:lnTo>
                    <a:lnTo>
                      <a:pt x="46" y="235"/>
                    </a:lnTo>
                    <a:lnTo>
                      <a:pt x="38" y="232"/>
                    </a:lnTo>
                    <a:lnTo>
                      <a:pt x="31" y="227"/>
                    </a:lnTo>
                    <a:lnTo>
                      <a:pt x="24" y="221"/>
                    </a:lnTo>
                    <a:lnTo>
                      <a:pt x="18" y="215"/>
                    </a:lnTo>
                    <a:lnTo>
                      <a:pt x="13" y="207"/>
                    </a:lnTo>
                    <a:lnTo>
                      <a:pt x="10" y="198"/>
                    </a:lnTo>
                    <a:lnTo>
                      <a:pt x="7" y="189"/>
                    </a:lnTo>
                    <a:lnTo>
                      <a:pt x="5" y="179"/>
                    </a:lnTo>
                    <a:lnTo>
                      <a:pt x="3" y="168"/>
                    </a:lnTo>
                    <a:lnTo>
                      <a:pt x="1" y="146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94"/>
                    </a:lnTo>
                    <a:lnTo>
                      <a:pt x="3" y="72"/>
                    </a:lnTo>
                    <a:lnTo>
                      <a:pt x="5" y="61"/>
                    </a:lnTo>
                    <a:lnTo>
                      <a:pt x="7" y="51"/>
                    </a:lnTo>
                    <a:lnTo>
                      <a:pt x="10" y="42"/>
                    </a:lnTo>
                    <a:lnTo>
                      <a:pt x="13" y="33"/>
                    </a:lnTo>
                    <a:lnTo>
                      <a:pt x="18" y="26"/>
                    </a:lnTo>
                    <a:lnTo>
                      <a:pt x="24" y="19"/>
                    </a:lnTo>
                    <a:lnTo>
                      <a:pt x="31" y="13"/>
                    </a:lnTo>
                    <a:lnTo>
                      <a:pt x="38" y="8"/>
                    </a:lnTo>
                    <a:lnTo>
                      <a:pt x="46" y="5"/>
                    </a:lnTo>
                    <a:lnTo>
                      <a:pt x="56" y="2"/>
                    </a:lnTo>
                    <a:lnTo>
                      <a:pt x="67" y="0"/>
                    </a:lnTo>
                    <a:lnTo>
                      <a:pt x="79" y="0"/>
                    </a:lnTo>
                    <a:lnTo>
                      <a:pt x="79" y="0"/>
                    </a:lnTo>
                    <a:close/>
                    <a:moveTo>
                      <a:pt x="79" y="206"/>
                    </a:moveTo>
                    <a:lnTo>
                      <a:pt x="79" y="206"/>
                    </a:lnTo>
                    <a:lnTo>
                      <a:pt x="84" y="206"/>
                    </a:lnTo>
                    <a:lnTo>
                      <a:pt x="88" y="205"/>
                    </a:lnTo>
                    <a:lnTo>
                      <a:pt x="92" y="204"/>
                    </a:lnTo>
                    <a:lnTo>
                      <a:pt x="96" y="202"/>
                    </a:lnTo>
                    <a:lnTo>
                      <a:pt x="99" y="198"/>
                    </a:lnTo>
                    <a:lnTo>
                      <a:pt x="101" y="195"/>
                    </a:lnTo>
                    <a:lnTo>
                      <a:pt x="103" y="191"/>
                    </a:lnTo>
                    <a:lnTo>
                      <a:pt x="106" y="186"/>
                    </a:lnTo>
                    <a:lnTo>
                      <a:pt x="109" y="174"/>
                    </a:lnTo>
                    <a:lnTo>
                      <a:pt x="111" y="160"/>
                    </a:lnTo>
                    <a:lnTo>
                      <a:pt x="112" y="142"/>
                    </a:lnTo>
                    <a:lnTo>
                      <a:pt x="112" y="121"/>
                    </a:lnTo>
                    <a:lnTo>
                      <a:pt x="112" y="121"/>
                    </a:lnTo>
                    <a:lnTo>
                      <a:pt x="112" y="98"/>
                    </a:lnTo>
                    <a:lnTo>
                      <a:pt x="111" y="80"/>
                    </a:lnTo>
                    <a:lnTo>
                      <a:pt x="109" y="66"/>
                    </a:lnTo>
                    <a:lnTo>
                      <a:pt x="106" y="54"/>
                    </a:lnTo>
                    <a:lnTo>
                      <a:pt x="103" y="49"/>
                    </a:lnTo>
                    <a:lnTo>
                      <a:pt x="101" y="45"/>
                    </a:lnTo>
                    <a:lnTo>
                      <a:pt x="99" y="42"/>
                    </a:lnTo>
                    <a:lnTo>
                      <a:pt x="96" y="38"/>
                    </a:lnTo>
                    <a:lnTo>
                      <a:pt x="92" y="36"/>
                    </a:lnTo>
                    <a:lnTo>
                      <a:pt x="88" y="35"/>
                    </a:lnTo>
                    <a:lnTo>
                      <a:pt x="84" y="34"/>
                    </a:lnTo>
                    <a:lnTo>
                      <a:pt x="79" y="34"/>
                    </a:lnTo>
                    <a:lnTo>
                      <a:pt x="79" y="34"/>
                    </a:lnTo>
                    <a:lnTo>
                      <a:pt x="74" y="34"/>
                    </a:lnTo>
                    <a:lnTo>
                      <a:pt x="70" y="35"/>
                    </a:lnTo>
                    <a:lnTo>
                      <a:pt x="66" y="36"/>
                    </a:lnTo>
                    <a:lnTo>
                      <a:pt x="63" y="38"/>
                    </a:lnTo>
                    <a:lnTo>
                      <a:pt x="60" y="42"/>
                    </a:lnTo>
                    <a:lnTo>
                      <a:pt x="57" y="45"/>
                    </a:lnTo>
                    <a:lnTo>
                      <a:pt x="55" y="49"/>
                    </a:lnTo>
                    <a:lnTo>
                      <a:pt x="53" y="54"/>
                    </a:lnTo>
                    <a:lnTo>
                      <a:pt x="50" y="66"/>
                    </a:lnTo>
                    <a:lnTo>
                      <a:pt x="49" y="80"/>
                    </a:lnTo>
                    <a:lnTo>
                      <a:pt x="48" y="98"/>
                    </a:lnTo>
                    <a:lnTo>
                      <a:pt x="48" y="121"/>
                    </a:lnTo>
                    <a:lnTo>
                      <a:pt x="48" y="121"/>
                    </a:lnTo>
                    <a:lnTo>
                      <a:pt x="48" y="142"/>
                    </a:lnTo>
                    <a:lnTo>
                      <a:pt x="49" y="160"/>
                    </a:lnTo>
                    <a:lnTo>
                      <a:pt x="50" y="174"/>
                    </a:lnTo>
                    <a:lnTo>
                      <a:pt x="53" y="186"/>
                    </a:lnTo>
                    <a:lnTo>
                      <a:pt x="55" y="191"/>
                    </a:lnTo>
                    <a:lnTo>
                      <a:pt x="57" y="195"/>
                    </a:lnTo>
                    <a:lnTo>
                      <a:pt x="60" y="198"/>
                    </a:lnTo>
                    <a:lnTo>
                      <a:pt x="63" y="202"/>
                    </a:lnTo>
                    <a:lnTo>
                      <a:pt x="66" y="204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8002588" y="4805363"/>
                <a:ext cx="77788" cy="125413"/>
              </a:xfrm>
              <a:custGeom>
                <a:avLst/>
                <a:gdLst>
                  <a:gd name="T0" fmla="*/ 47 w 148"/>
                  <a:gd name="T1" fmla="*/ 0 h 236"/>
                  <a:gd name="T2" fmla="*/ 47 w 148"/>
                  <a:gd name="T3" fmla="*/ 162 h 236"/>
                  <a:gd name="T4" fmla="*/ 47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50 w 148"/>
                  <a:gd name="T11" fmla="*/ 184 h 236"/>
                  <a:gd name="T12" fmla="*/ 52 w 148"/>
                  <a:gd name="T13" fmla="*/ 190 h 236"/>
                  <a:gd name="T14" fmla="*/ 56 w 148"/>
                  <a:gd name="T15" fmla="*/ 195 h 236"/>
                  <a:gd name="T16" fmla="*/ 60 w 148"/>
                  <a:gd name="T17" fmla="*/ 199 h 236"/>
                  <a:gd name="T18" fmla="*/ 66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1 w 148"/>
                  <a:gd name="T25" fmla="*/ 202 h 236"/>
                  <a:gd name="T26" fmla="*/ 87 w 148"/>
                  <a:gd name="T27" fmla="*/ 199 h 236"/>
                  <a:gd name="T28" fmla="*/ 93 w 148"/>
                  <a:gd name="T29" fmla="*/ 195 h 236"/>
                  <a:gd name="T30" fmla="*/ 96 w 148"/>
                  <a:gd name="T31" fmla="*/ 190 h 236"/>
                  <a:gd name="T32" fmla="*/ 99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2 w 148"/>
                  <a:gd name="T39" fmla="*/ 162 h 236"/>
                  <a:gd name="T40" fmla="*/ 102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7 w 148"/>
                  <a:gd name="T49" fmla="*/ 172 h 236"/>
                  <a:gd name="T50" fmla="*/ 146 w 148"/>
                  <a:gd name="T51" fmla="*/ 182 h 236"/>
                  <a:gd name="T52" fmla="*/ 144 w 148"/>
                  <a:gd name="T53" fmla="*/ 190 h 236"/>
                  <a:gd name="T54" fmla="*/ 142 w 148"/>
                  <a:gd name="T55" fmla="*/ 199 h 236"/>
                  <a:gd name="T56" fmla="*/ 138 w 148"/>
                  <a:gd name="T57" fmla="*/ 206 h 236"/>
                  <a:gd name="T58" fmla="*/ 135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9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60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7 w 148"/>
                  <a:gd name="T97" fmla="*/ 200 h 236"/>
                  <a:gd name="T98" fmla="*/ 4 w 148"/>
                  <a:gd name="T99" fmla="*/ 191 h 236"/>
                  <a:gd name="T100" fmla="*/ 1 w 148"/>
                  <a:gd name="T101" fmla="*/ 182 h 236"/>
                  <a:gd name="T102" fmla="*/ 0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7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7" y="0"/>
                    </a:moveTo>
                    <a:lnTo>
                      <a:pt x="47" y="162"/>
                    </a:lnTo>
                    <a:lnTo>
                      <a:pt x="47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50" y="184"/>
                    </a:lnTo>
                    <a:lnTo>
                      <a:pt x="52" y="190"/>
                    </a:lnTo>
                    <a:lnTo>
                      <a:pt x="56" y="195"/>
                    </a:lnTo>
                    <a:lnTo>
                      <a:pt x="60" y="199"/>
                    </a:lnTo>
                    <a:lnTo>
                      <a:pt x="66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1" y="202"/>
                    </a:lnTo>
                    <a:lnTo>
                      <a:pt x="87" y="199"/>
                    </a:lnTo>
                    <a:lnTo>
                      <a:pt x="93" y="195"/>
                    </a:lnTo>
                    <a:lnTo>
                      <a:pt x="96" y="190"/>
                    </a:lnTo>
                    <a:lnTo>
                      <a:pt x="99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2" y="162"/>
                    </a:lnTo>
                    <a:lnTo>
                      <a:pt x="102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7" y="172"/>
                    </a:lnTo>
                    <a:lnTo>
                      <a:pt x="146" y="182"/>
                    </a:lnTo>
                    <a:lnTo>
                      <a:pt x="144" y="190"/>
                    </a:lnTo>
                    <a:lnTo>
                      <a:pt x="142" y="199"/>
                    </a:lnTo>
                    <a:lnTo>
                      <a:pt x="138" y="206"/>
                    </a:lnTo>
                    <a:lnTo>
                      <a:pt x="135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9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60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7" y="200"/>
                    </a:lnTo>
                    <a:lnTo>
                      <a:pt x="4" y="191"/>
                    </a:lnTo>
                    <a:lnTo>
                      <a:pt x="1" y="182"/>
                    </a:lnTo>
                    <a:lnTo>
                      <a:pt x="0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8101013" y="4805363"/>
                <a:ext cx="76200" cy="123825"/>
              </a:xfrm>
              <a:custGeom>
                <a:avLst/>
                <a:gdLst>
                  <a:gd name="T0" fmla="*/ 0 w 144"/>
                  <a:gd name="T1" fmla="*/ 0 h 232"/>
                  <a:gd name="T2" fmla="*/ 82 w 144"/>
                  <a:gd name="T3" fmla="*/ 0 h 232"/>
                  <a:gd name="T4" fmla="*/ 82 w 144"/>
                  <a:gd name="T5" fmla="*/ 0 h 232"/>
                  <a:gd name="T6" fmla="*/ 90 w 144"/>
                  <a:gd name="T7" fmla="*/ 1 h 232"/>
                  <a:gd name="T8" fmla="*/ 98 w 144"/>
                  <a:gd name="T9" fmla="*/ 2 h 232"/>
                  <a:gd name="T10" fmla="*/ 105 w 144"/>
                  <a:gd name="T11" fmla="*/ 4 h 232"/>
                  <a:gd name="T12" fmla="*/ 111 w 144"/>
                  <a:gd name="T13" fmla="*/ 6 h 232"/>
                  <a:gd name="T14" fmla="*/ 117 w 144"/>
                  <a:gd name="T15" fmla="*/ 9 h 232"/>
                  <a:gd name="T16" fmla="*/ 122 w 144"/>
                  <a:gd name="T17" fmla="*/ 13 h 232"/>
                  <a:gd name="T18" fmla="*/ 127 w 144"/>
                  <a:gd name="T19" fmla="*/ 17 h 232"/>
                  <a:gd name="T20" fmla="*/ 131 w 144"/>
                  <a:gd name="T21" fmla="*/ 22 h 232"/>
                  <a:gd name="T22" fmla="*/ 134 w 144"/>
                  <a:gd name="T23" fmla="*/ 27 h 232"/>
                  <a:gd name="T24" fmla="*/ 137 w 144"/>
                  <a:gd name="T25" fmla="*/ 32 h 232"/>
                  <a:gd name="T26" fmla="*/ 141 w 144"/>
                  <a:gd name="T27" fmla="*/ 45 h 232"/>
                  <a:gd name="T28" fmla="*/ 144 w 144"/>
                  <a:gd name="T29" fmla="*/ 57 h 232"/>
                  <a:gd name="T30" fmla="*/ 144 w 144"/>
                  <a:gd name="T31" fmla="*/ 70 h 232"/>
                  <a:gd name="T32" fmla="*/ 144 w 144"/>
                  <a:gd name="T33" fmla="*/ 70 h 232"/>
                  <a:gd name="T34" fmla="*/ 144 w 144"/>
                  <a:gd name="T35" fmla="*/ 78 h 232"/>
                  <a:gd name="T36" fmla="*/ 143 w 144"/>
                  <a:gd name="T37" fmla="*/ 86 h 232"/>
                  <a:gd name="T38" fmla="*/ 141 w 144"/>
                  <a:gd name="T39" fmla="*/ 94 h 232"/>
                  <a:gd name="T40" fmla="*/ 139 w 144"/>
                  <a:gd name="T41" fmla="*/ 101 h 232"/>
                  <a:gd name="T42" fmla="*/ 136 w 144"/>
                  <a:gd name="T43" fmla="*/ 107 h 232"/>
                  <a:gd name="T44" fmla="*/ 133 w 144"/>
                  <a:gd name="T45" fmla="*/ 112 h 232"/>
                  <a:gd name="T46" fmla="*/ 129 w 144"/>
                  <a:gd name="T47" fmla="*/ 118 h 232"/>
                  <a:gd name="T48" fmla="*/ 124 w 144"/>
                  <a:gd name="T49" fmla="*/ 123 h 232"/>
                  <a:gd name="T50" fmla="*/ 119 w 144"/>
                  <a:gd name="T51" fmla="*/ 127 h 232"/>
                  <a:gd name="T52" fmla="*/ 114 w 144"/>
                  <a:gd name="T53" fmla="*/ 130 h 232"/>
                  <a:gd name="T54" fmla="*/ 108 w 144"/>
                  <a:gd name="T55" fmla="*/ 133 h 232"/>
                  <a:gd name="T56" fmla="*/ 101 w 144"/>
                  <a:gd name="T57" fmla="*/ 136 h 232"/>
                  <a:gd name="T58" fmla="*/ 95 w 144"/>
                  <a:gd name="T59" fmla="*/ 137 h 232"/>
                  <a:gd name="T60" fmla="*/ 87 w 144"/>
                  <a:gd name="T61" fmla="*/ 139 h 232"/>
                  <a:gd name="T62" fmla="*/ 71 w 144"/>
                  <a:gd name="T63" fmla="*/ 140 h 232"/>
                  <a:gd name="T64" fmla="*/ 46 w 144"/>
                  <a:gd name="T65" fmla="*/ 140 h 232"/>
                  <a:gd name="T66" fmla="*/ 46 w 144"/>
                  <a:gd name="T67" fmla="*/ 232 h 232"/>
                  <a:gd name="T68" fmla="*/ 0 w 144"/>
                  <a:gd name="T69" fmla="*/ 232 h 232"/>
                  <a:gd name="T70" fmla="*/ 0 w 144"/>
                  <a:gd name="T71" fmla="*/ 0 h 232"/>
                  <a:gd name="T72" fmla="*/ 46 w 144"/>
                  <a:gd name="T73" fmla="*/ 105 h 232"/>
                  <a:gd name="T74" fmla="*/ 67 w 144"/>
                  <a:gd name="T75" fmla="*/ 105 h 232"/>
                  <a:gd name="T76" fmla="*/ 67 w 144"/>
                  <a:gd name="T77" fmla="*/ 105 h 232"/>
                  <a:gd name="T78" fmla="*/ 74 w 144"/>
                  <a:gd name="T79" fmla="*/ 104 h 232"/>
                  <a:gd name="T80" fmla="*/ 80 w 144"/>
                  <a:gd name="T81" fmla="*/ 103 h 232"/>
                  <a:gd name="T82" fmla="*/ 85 w 144"/>
                  <a:gd name="T83" fmla="*/ 100 h 232"/>
                  <a:gd name="T84" fmla="*/ 90 w 144"/>
                  <a:gd name="T85" fmla="*/ 96 h 232"/>
                  <a:gd name="T86" fmla="*/ 93 w 144"/>
                  <a:gd name="T87" fmla="*/ 92 h 232"/>
                  <a:gd name="T88" fmla="*/ 96 w 144"/>
                  <a:gd name="T89" fmla="*/ 86 h 232"/>
                  <a:gd name="T90" fmla="*/ 98 w 144"/>
                  <a:gd name="T91" fmla="*/ 79 h 232"/>
                  <a:gd name="T92" fmla="*/ 98 w 144"/>
                  <a:gd name="T93" fmla="*/ 70 h 232"/>
                  <a:gd name="T94" fmla="*/ 98 w 144"/>
                  <a:gd name="T95" fmla="*/ 70 h 232"/>
                  <a:gd name="T96" fmla="*/ 98 w 144"/>
                  <a:gd name="T97" fmla="*/ 62 h 232"/>
                  <a:gd name="T98" fmla="*/ 97 w 144"/>
                  <a:gd name="T99" fmla="*/ 55 h 232"/>
                  <a:gd name="T100" fmla="*/ 94 w 144"/>
                  <a:gd name="T101" fmla="*/ 49 h 232"/>
                  <a:gd name="T102" fmla="*/ 91 w 144"/>
                  <a:gd name="T103" fmla="*/ 44 h 232"/>
                  <a:gd name="T104" fmla="*/ 87 w 144"/>
                  <a:gd name="T105" fmla="*/ 40 h 232"/>
                  <a:gd name="T106" fmla="*/ 81 w 144"/>
                  <a:gd name="T107" fmla="*/ 37 h 232"/>
                  <a:gd name="T108" fmla="*/ 74 w 144"/>
                  <a:gd name="T109" fmla="*/ 35 h 232"/>
                  <a:gd name="T110" fmla="*/ 65 w 144"/>
                  <a:gd name="T111" fmla="*/ 34 h 232"/>
                  <a:gd name="T112" fmla="*/ 46 w 144"/>
                  <a:gd name="T113" fmla="*/ 34 h 232"/>
                  <a:gd name="T114" fmla="*/ 46 w 144"/>
                  <a:gd name="T115" fmla="*/ 10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4" h="232">
                    <a:moveTo>
                      <a:pt x="0" y="0"/>
                    </a:moveTo>
                    <a:lnTo>
                      <a:pt x="82" y="0"/>
                    </a:lnTo>
                    <a:lnTo>
                      <a:pt x="82" y="0"/>
                    </a:lnTo>
                    <a:lnTo>
                      <a:pt x="90" y="1"/>
                    </a:lnTo>
                    <a:lnTo>
                      <a:pt x="98" y="2"/>
                    </a:lnTo>
                    <a:lnTo>
                      <a:pt x="105" y="4"/>
                    </a:lnTo>
                    <a:lnTo>
                      <a:pt x="111" y="6"/>
                    </a:lnTo>
                    <a:lnTo>
                      <a:pt x="117" y="9"/>
                    </a:lnTo>
                    <a:lnTo>
                      <a:pt x="122" y="13"/>
                    </a:lnTo>
                    <a:lnTo>
                      <a:pt x="127" y="17"/>
                    </a:lnTo>
                    <a:lnTo>
                      <a:pt x="131" y="22"/>
                    </a:lnTo>
                    <a:lnTo>
                      <a:pt x="134" y="27"/>
                    </a:lnTo>
                    <a:lnTo>
                      <a:pt x="137" y="32"/>
                    </a:lnTo>
                    <a:lnTo>
                      <a:pt x="141" y="45"/>
                    </a:lnTo>
                    <a:lnTo>
                      <a:pt x="144" y="57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78"/>
                    </a:lnTo>
                    <a:lnTo>
                      <a:pt x="143" y="86"/>
                    </a:lnTo>
                    <a:lnTo>
                      <a:pt x="141" y="94"/>
                    </a:lnTo>
                    <a:lnTo>
                      <a:pt x="139" y="101"/>
                    </a:lnTo>
                    <a:lnTo>
                      <a:pt x="136" y="107"/>
                    </a:lnTo>
                    <a:lnTo>
                      <a:pt x="133" y="112"/>
                    </a:lnTo>
                    <a:lnTo>
                      <a:pt x="129" y="118"/>
                    </a:lnTo>
                    <a:lnTo>
                      <a:pt x="124" y="123"/>
                    </a:lnTo>
                    <a:lnTo>
                      <a:pt x="119" y="127"/>
                    </a:lnTo>
                    <a:lnTo>
                      <a:pt x="114" y="130"/>
                    </a:lnTo>
                    <a:lnTo>
                      <a:pt x="108" y="133"/>
                    </a:lnTo>
                    <a:lnTo>
                      <a:pt x="101" y="136"/>
                    </a:lnTo>
                    <a:lnTo>
                      <a:pt x="95" y="137"/>
                    </a:lnTo>
                    <a:lnTo>
                      <a:pt x="87" y="139"/>
                    </a:lnTo>
                    <a:lnTo>
                      <a:pt x="71" y="140"/>
                    </a:lnTo>
                    <a:lnTo>
                      <a:pt x="46" y="140"/>
                    </a:lnTo>
                    <a:lnTo>
                      <a:pt x="46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6" y="105"/>
                    </a:moveTo>
                    <a:lnTo>
                      <a:pt x="67" y="105"/>
                    </a:lnTo>
                    <a:lnTo>
                      <a:pt x="67" y="105"/>
                    </a:lnTo>
                    <a:lnTo>
                      <a:pt x="74" y="104"/>
                    </a:lnTo>
                    <a:lnTo>
                      <a:pt x="80" y="103"/>
                    </a:lnTo>
                    <a:lnTo>
                      <a:pt x="85" y="100"/>
                    </a:lnTo>
                    <a:lnTo>
                      <a:pt x="90" y="96"/>
                    </a:lnTo>
                    <a:lnTo>
                      <a:pt x="93" y="92"/>
                    </a:lnTo>
                    <a:lnTo>
                      <a:pt x="96" y="86"/>
                    </a:lnTo>
                    <a:lnTo>
                      <a:pt x="98" y="79"/>
                    </a:lnTo>
                    <a:lnTo>
                      <a:pt x="98" y="70"/>
                    </a:lnTo>
                    <a:lnTo>
                      <a:pt x="98" y="70"/>
                    </a:lnTo>
                    <a:lnTo>
                      <a:pt x="98" y="62"/>
                    </a:lnTo>
                    <a:lnTo>
                      <a:pt x="97" y="55"/>
                    </a:lnTo>
                    <a:lnTo>
                      <a:pt x="94" y="49"/>
                    </a:lnTo>
                    <a:lnTo>
                      <a:pt x="91" y="44"/>
                    </a:lnTo>
                    <a:lnTo>
                      <a:pt x="87" y="40"/>
                    </a:lnTo>
                    <a:lnTo>
                      <a:pt x="81" y="37"/>
                    </a:lnTo>
                    <a:lnTo>
                      <a:pt x="74" y="35"/>
                    </a:lnTo>
                    <a:lnTo>
                      <a:pt x="65" y="34"/>
                    </a:lnTo>
                    <a:lnTo>
                      <a:pt x="46" y="34"/>
                    </a:lnTo>
                    <a:lnTo>
                      <a:pt x="46" y="105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8188325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8" name="Freeform 11"/>
              <p:cNvSpPr>
                <a:spLocks noEditPoints="1"/>
              </p:cNvSpPr>
              <p:nvPr userDrawn="1"/>
            </p:nvSpPr>
            <p:spPr bwMode="auto">
              <a:xfrm>
                <a:off x="8315325" y="4805363"/>
                <a:ext cx="82550" cy="123825"/>
              </a:xfrm>
              <a:custGeom>
                <a:avLst/>
                <a:gdLst>
                  <a:gd name="T0" fmla="*/ 87 w 157"/>
                  <a:gd name="T1" fmla="*/ 0 h 232"/>
                  <a:gd name="T2" fmla="*/ 101 w 157"/>
                  <a:gd name="T3" fmla="*/ 1 h 232"/>
                  <a:gd name="T4" fmla="*/ 124 w 157"/>
                  <a:gd name="T5" fmla="*/ 9 h 232"/>
                  <a:gd name="T6" fmla="*/ 132 w 157"/>
                  <a:gd name="T7" fmla="*/ 15 h 232"/>
                  <a:gd name="T8" fmla="*/ 139 w 157"/>
                  <a:gd name="T9" fmla="*/ 23 h 232"/>
                  <a:gd name="T10" fmla="*/ 144 w 157"/>
                  <a:gd name="T11" fmla="*/ 33 h 232"/>
                  <a:gd name="T12" fmla="*/ 147 w 157"/>
                  <a:gd name="T13" fmla="*/ 46 h 232"/>
                  <a:gd name="T14" fmla="*/ 149 w 157"/>
                  <a:gd name="T15" fmla="*/ 60 h 232"/>
                  <a:gd name="T16" fmla="*/ 146 w 157"/>
                  <a:gd name="T17" fmla="*/ 81 h 232"/>
                  <a:gd name="T18" fmla="*/ 139 w 157"/>
                  <a:gd name="T19" fmla="*/ 98 h 232"/>
                  <a:gd name="T20" fmla="*/ 127 w 157"/>
                  <a:gd name="T21" fmla="*/ 110 h 232"/>
                  <a:gd name="T22" fmla="*/ 110 w 157"/>
                  <a:gd name="T23" fmla="*/ 118 h 232"/>
                  <a:gd name="T24" fmla="*/ 110 w 157"/>
                  <a:gd name="T25" fmla="*/ 118 h 232"/>
                  <a:gd name="T26" fmla="*/ 129 w 157"/>
                  <a:gd name="T27" fmla="*/ 124 h 232"/>
                  <a:gd name="T28" fmla="*/ 136 w 157"/>
                  <a:gd name="T29" fmla="*/ 129 h 232"/>
                  <a:gd name="T30" fmla="*/ 140 w 157"/>
                  <a:gd name="T31" fmla="*/ 137 h 232"/>
                  <a:gd name="T32" fmla="*/ 146 w 157"/>
                  <a:gd name="T33" fmla="*/ 157 h 232"/>
                  <a:gd name="T34" fmla="*/ 147 w 157"/>
                  <a:gd name="T35" fmla="*/ 188 h 232"/>
                  <a:gd name="T36" fmla="*/ 148 w 157"/>
                  <a:gd name="T37" fmla="*/ 205 h 232"/>
                  <a:gd name="T38" fmla="*/ 151 w 157"/>
                  <a:gd name="T39" fmla="*/ 221 h 232"/>
                  <a:gd name="T40" fmla="*/ 155 w 157"/>
                  <a:gd name="T41" fmla="*/ 228 h 232"/>
                  <a:gd name="T42" fmla="*/ 157 w 157"/>
                  <a:gd name="T43" fmla="*/ 232 h 232"/>
                  <a:gd name="T44" fmla="*/ 108 w 157"/>
                  <a:gd name="T45" fmla="*/ 232 h 232"/>
                  <a:gd name="T46" fmla="*/ 103 w 157"/>
                  <a:gd name="T47" fmla="*/ 221 h 232"/>
                  <a:gd name="T48" fmla="*/ 102 w 157"/>
                  <a:gd name="T49" fmla="*/ 208 h 232"/>
                  <a:gd name="T50" fmla="*/ 100 w 157"/>
                  <a:gd name="T51" fmla="*/ 163 h 232"/>
                  <a:gd name="T52" fmla="*/ 99 w 157"/>
                  <a:gd name="T53" fmla="*/ 151 h 232"/>
                  <a:gd name="T54" fmla="*/ 94 w 157"/>
                  <a:gd name="T55" fmla="*/ 142 h 232"/>
                  <a:gd name="T56" fmla="*/ 84 w 157"/>
                  <a:gd name="T57" fmla="*/ 136 h 232"/>
                  <a:gd name="T58" fmla="*/ 72 w 157"/>
                  <a:gd name="T59" fmla="*/ 134 h 232"/>
                  <a:gd name="T60" fmla="*/ 48 w 157"/>
                  <a:gd name="T61" fmla="*/ 232 h 232"/>
                  <a:gd name="T62" fmla="*/ 0 w 157"/>
                  <a:gd name="T63" fmla="*/ 0 h 232"/>
                  <a:gd name="T64" fmla="*/ 67 w 157"/>
                  <a:gd name="T65" fmla="*/ 101 h 232"/>
                  <a:gd name="T66" fmla="*/ 75 w 157"/>
                  <a:gd name="T67" fmla="*/ 101 h 232"/>
                  <a:gd name="T68" fmla="*/ 87 w 157"/>
                  <a:gd name="T69" fmla="*/ 97 h 232"/>
                  <a:gd name="T70" fmla="*/ 97 w 157"/>
                  <a:gd name="T71" fmla="*/ 89 h 232"/>
                  <a:gd name="T72" fmla="*/ 102 w 157"/>
                  <a:gd name="T73" fmla="*/ 75 h 232"/>
                  <a:gd name="T74" fmla="*/ 102 w 157"/>
                  <a:gd name="T75" fmla="*/ 67 h 232"/>
                  <a:gd name="T76" fmla="*/ 100 w 157"/>
                  <a:gd name="T77" fmla="*/ 53 h 232"/>
                  <a:gd name="T78" fmla="*/ 94 w 157"/>
                  <a:gd name="T79" fmla="*/ 43 h 232"/>
                  <a:gd name="T80" fmla="*/ 83 w 157"/>
                  <a:gd name="T81" fmla="*/ 37 h 232"/>
                  <a:gd name="T82" fmla="*/ 69 w 157"/>
                  <a:gd name="T83" fmla="*/ 34 h 232"/>
                  <a:gd name="T84" fmla="*/ 48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7" y="0"/>
                    </a:lnTo>
                    <a:lnTo>
                      <a:pt x="87" y="0"/>
                    </a:lnTo>
                    <a:lnTo>
                      <a:pt x="101" y="1"/>
                    </a:lnTo>
                    <a:lnTo>
                      <a:pt x="113" y="4"/>
                    </a:lnTo>
                    <a:lnTo>
                      <a:pt x="124" y="9"/>
                    </a:lnTo>
                    <a:lnTo>
                      <a:pt x="128" y="12"/>
                    </a:lnTo>
                    <a:lnTo>
                      <a:pt x="132" y="15"/>
                    </a:lnTo>
                    <a:lnTo>
                      <a:pt x="136" y="19"/>
                    </a:lnTo>
                    <a:lnTo>
                      <a:pt x="139" y="23"/>
                    </a:lnTo>
                    <a:lnTo>
                      <a:pt x="142" y="28"/>
                    </a:lnTo>
                    <a:lnTo>
                      <a:pt x="144" y="33"/>
                    </a:lnTo>
                    <a:lnTo>
                      <a:pt x="146" y="40"/>
                    </a:lnTo>
                    <a:lnTo>
                      <a:pt x="147" y="46"/>
                    </a:lnTo>
                    <a:lnTo>
                      <a:pt x="149" y="60"/>
                    </a:lnTo>
                    <a:lnTo>
                      <a:pt x="149" y="60"/>
                    </a:lnTo>
                    <a:lnTo>
                      <a:pt x="148" y="71"/>
                    </a:lnTo>
                    <a:lnTo>
                      <a:pt x="146" y="81"/>
                    </a:lnTo>
                    <a:lnTo>
                      <a:pt x="143" y="90"/>
                    </a:lnTo>
                    <a:lnTo>
                      <a:pt x="139" y="98"/>
                    </a:lnTo>
                    <a:lnTo>
                      <a:pt x="134" y="104"/>
                    </a:lnTo>
                    <a:lnTo>
                      <a:pt x="127" y="110"/>
                    </a:lnTo>
                    <a:lnTo>
                      <a:pt x="119" y="114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21" y="120"/>
                    </a:lnTo>
                    <a:lnTo>
                      <a:pt x="129" y="124"/>
                    </a:lnTo>
                    <a:lnTo>
                      <a:pt x="133" y="126"/>
                    </a:lnTo>
                    <a:lnTo>
                      <a:pt x="136" y="129"/>
                    </a:lnTo>
                    <a:lnTo>
                      <a:pt x="138" y="133"/>
                    </a:lnTo>
                    <a:lnTo>
                      <a:pt x="140" y="137"/>
                    </a:lnTo>
                    <a:lnTo>
                      <a:pt x="144" y="146"/>
                    </a:lnTo>
                    <a:lnTo>
                      <a:pt x="146" y="157"/>
                    </a:lnTo>
                    <a:lnTo>
                      <a:pt x="147" y="171"/>
                    </a:lnTo>
                    <a:lnTo>
                      <a:pt x="147" y="188"/>
                    </a:lnTo>
                    <a:lnTo>
                      <a:pt x="147" y="188"/>
                    </a:lnTo>
                    <a:lnTo>
                      <a:pt x="148" y="205"/>
                    </a:lnTo>
                    <a:lnTo>
                      <a:pt x="149" y="217"/>
                    </a:lnTo>
                    <a:lnTo>
                      <a:pt x="151" y="221"/>
                    </a:lnTo>
                    <a:lnTo>
                      <a:pt x="152" y="225"/>
                    </a:lnTo>
                    <a:lnTo>
                      <a:pt x="155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8" y="232"/>
                    </a:lnTo>
                    <a:lnTo>
                      <a:pt x="108" y="232"/>
                    </a:lnTo>
                    <a:lnTo>
                      <a:pt x="105" y="227"/>
                    </a:lnTo>
                    <a:lnTo>
                      <a:pt x="103" y="221"/>
                    </a:lnTo>
                    <a:lnTo>
                      <a:pt x="102" y="215"/>
                    </a:lnTo>
                    <a:lnTo>
                      <a:pt x="102" y="208"/>
                    </a:lnTo>
                    <a:lnTo>
                      <a:pt x="100" y="163"/>
                    </a:lnTo>
                    <a:lnTo>
                      <a:pt x="100" y="163"/>
                    </a:lnTo>
                    <a:lnTo>
                      <a:pt x="100" y="157"/>
                    </a:lnTo>
                    <a:lnTo>
                      <a:pt x="99" y="151"/>
                    </a:lnTo>
                    <a:lnTo>
                      <a:pt x="96" y="146"/>
                    </a:lnTo>
                    <a:lnTo>
                      <a:pt x="94" y="142"/>
                    </a:lnTo>
                    <a:lnTo>
                      <a:pt x="89" y="139"/>
                    </a:lnTo>
                    <a:lnTo>
                      <a:pt x="84" y="136"/>
                    </a:lnTo>
                    <a:lnTo>
                      <a:pt x="79" y="135"/>
                    </a:lnTo>
                    <a:lnTo>
                      <a:pt x="72" y="134"/>
                    </a:lnTo>
                    <a:lnTo>
                      <a:pt x="48" y="134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8" y="101"/>
                    </a:moveTo>
                    <a:lnTo>
                      <a:pt x="67" y="101"/>
                    </a:lnTo>
                    <a:lnTo>
                      <a:pt x="67" y="101"/>
                    </a:lnTo>
                    <a:lnTo>
                      <a:pt x="75" y="101"/>
                    </a:lnTo>
                    <a:lnTo>
                      <a:pt x="82" y="99"/>
                    </a:lnTo>
                    <a:lnTo>
                      <a:pt x="87" y="97"/>
                    </a:lnTo>
                    <a:lnTo>
                      <a:pt x="92" y="93"/>
                    </a:lnTo>
                    <a:lnTo>
                      <a:pt x="97" y="89"/>
                    </a:lnTo>
                    <a:lnTo>
                      <a:pt x="100" y="83"/>
                    </a:lnTo>
                    <a:lnTo>
                      <a:pt x="102" y="75"/>
                    </a:lnTo>
                    <a:lnTo>
                      <a:pt x="102" y="67"/>
                    </a:lnTo>
                    <a:lnTo>
                      <a:pt x="102" y="67"/>
                    </a:lnTo>
                    <a:lnTo>
                      <a:pt x="102" y="59"/>
                    </a:lnTo>
                    <a:lnTo>
                      <a:pt x="100" y="53"/>
                    </a:lnTo>
                    <a:lnTo>
                      <a:pt x="98" y="48"/>
                    </a:lnTo>
                    <a:lnTo>
                      <a:pt x="94" y="43"/>
                    </a:lnTo>
                    <a:lnTo>
                      <a:pt x="89" y="40"/>
                    </a:lnTo>
                    <a:lnTo>
                      <a:pt x="83" y="37"/>
                    </a:lnTo>
                    <a:lnTo>
                      <a:pt x="77" y="35"/>
                    </a:lnTo>
                    <a:lnTo>
                      <a:pt x="69" y="34"/>
                    </a:lnTo>
                    <a:lnTo>
                      <a:pt x="48" y="34"/>
                    </a:lnTo>
                    <a:lnTo>
                      <a:pt x="48" y="1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8413750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8497888" y="4805363"/>
                <a:ext cx="80963" cy="123825"/>
              </a:xfrm>
              <a:custGeom>
                <a:avLst/>
                <a:gdLst>
                  <a:gd name="T0" fmla="*/ 54 w 154"/>
                  <a:gd name="T1" fmla="*/ 0 h 232"/>
                  <a:gd name="T2" fmla="*/ 111 w 154"/>
                  <a:gd name="T3" fmla="*/ 159 h 232"/>
                  <a:gd name="T4" fmla="*/ 112 w 154"/>
                  <a:gd name="T5" fmla="*/ 159 h 232"/>
                  <a:gd name="T6" fmla="*/ 112 w 154"/>
                  <a:gd name="T7" fmla="*/ 0 h 232"/>
                  <a:gd name="T8" fmla="*/ 154 w 154"/>
                  <a:gd name="T9" fmla="*/ 0 h 232"/>
                  <a:gd name="T10" fmla="*/ 154 w 154"/>
                  <a:gd name="T11" fmla="*/ 232 h 232"/>
                  <a:gd name="T12" fmla="*/ 102 w 154"/>
                  <a:gd name="T13" fmla="*/ 232 h 232"/>
                  <a:gd name="T14" fmla="*/ 44 w 154"/>
                  <a:gd name="T15" fmla="*/ 70 h 232"/>
                  <a:gd name="T16" fmla="*/ 44 w 154"/>
                  <a:gd name="T17" fmla="*/ 70 h 232"/>
                  <a:gd name="T18" fmla="*/ 44 w 154"/>
                  <a:gd name="T19" fmla="*/ 232 h 232"/>
                  <a:gd name="T20" fmla="*/ 0 w 154"/>
                  <a:gd name="T21" fmla="*/ 232 h 232"/>
                  <a:gd name="T22" fmla="*/ 0 w 154"/>
                  <a:gd name="T23" fmla="*/ 0 h 232"/>
                  <a:gd name="T24" fmla="*/ 54 w 154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4" h="232">
                    <a:moveTo>
                      <a:pt x="54" y="0"/>
                    </a:moveTo>
                    <a:lnTo>
                      <a:pt x="111" y="159"/>
                    </a:lnTo>
                    <a:lnTo>
                      <a:pt x="112" y="159"/>
                    </a:lnTo>
                    <a:lnTo>
                      <a:pt x="112" y="0"/>
                    </a:lnTo>
                    <a:lnTo>
                      <a:pt x="154" y="0"/>
                    </a:lnTo>
                    <a:lnTo>
                      <a:pt x="154" y="232"/>
                    </a:lnTo>
                    <a:lnTo>
                      <a:pt x="102" y="232"/>
                    </a:lnTo>
                    <a:lnTo>
                      <a:pt x="44" y="70"/>
                    </a:lnTo>
                    <a:lnTo>
                      <a:pt x="44" y="70"/>
                    </a:lnTo>
                    <a:lnTo>
                      <a:pt x="44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8589963" y="4805363"/>
                <a:ext cx="95250" cy="123825"/>
              </a:xfrm>
              <a:custGeom>
                <a:avLst/>
                <a:gdLst>
                  <a:gd name="T0" fmla="*/ 61 w 180"/>
                  <a:gd name="T1" fmla="*/ 0 h 232"/>
                  <a:gd name="T2" fmla="*/ 119 w 180"/>
                  <a:gd name="T3" fmla="*/ 0 h 232"/>
                  <a:gd name="T4" fmla="*/ 180 w 180"/>
                  <a:gd name="T5" fmla="*/ 232 h 232"/>
                  <a:gd name="T6" fmla="*/ 131 w 180"/>
                  <a:gd name="T7" fmla="*/ 232 h 232"/>
                  <a:gd name="T8" fmla="*/ 121 w 180"/>
                  <a:gd name="T9" fmla="*/ 183 h 232"/>
                  <a:gd name="T10" fmla="*/ 59 w 180"/>
                  <a:gd name="T11" fmla="*/ 183 h 232"/>
                  <a:gd name="T12" fmla="*/ 48 w 180"/>
                  <a:gd name="T13" fmla="*/ 232 h 232"/>
                  <a:gd name="T14" fmla="*/ 0 w 180"/>
                  <a:gd name="T15" fmla="*/ 232 h 232"/>
                  <a:gd name="T16" fmla="*/ 61 w 180"/>
                  <a:gd name="T17" fmla="*/ 0 h 232"/>
                  <a:gd name="T18" fmla="*/ 67 w 180"/>
                  <a:gd name="T19" fmla="*/ 145 h 232"/>
                  <a:gd name="T20" fmla="*/ 113 w 180"/>
                  <a:gd name="T21" fmla="*/ 145 h 232"/>
                  <a:gd name="T22" fmla="*/ 90 w 180"/>
                  <a:gd name="T23" fmla="*/ 41 h 232"/>
                  <a:gd name="T24" fmla="*/ 90 w 180"/>
                  <a:gd name="T25" fmla="*/ 41 h 232"/>
                  <a:gd name="T26" fmla="*/ 67 w 180"/>
                  <a:gd name="T27" fmla="*/ 14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0" h="232">
                    <a:moveTo>
                      <a:pt x="61" y="0"/>
                    </a:moveTo>
                    <a:lnTo>
                      <a:pt x="119" y="0"/>
                    </a:lnTo>
                    <a:lnTo>
                      <a:pt x="180" y="232"/>
                    </a:lnTo>
                    <a:lnTo>
                      <a:pt x="131" y="232"/>
                    </a:lnTo>
                    <a:lnTo>
                      <a:pt x="121" y="183"/>
                    </a:lnTo>
                    <a:lnTo>
                      <a:pt x="59" y="183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61" y="0"/>
                    </a:lnTo>
                    <a:close/>
                    <a:moveTo>
                      <a:pt x="67" y="145"/>
                    </a:moveTo>
                    <a:lnTo>
                      <a:pt x="113" y="145"/>
                    </a:lnTo>
                    <a:lnTo>
                      <a:pt x="90" y="41"/>
                    </a:lnTo>
                    <a:lnTo>
                      <a:pt x="90" y="41"/>
                    </a:lnTo>
                    <a:lnTo>
                      <a:pt x="67" y="1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8691563" y="4805363"/>
                <a:ext cx="77788" cy="125413"/>
              </a:xfrm>
              <a:custGeom>
                <a:avLst/>
                <a:gdLst>
                  <a:gd name="T0" fmla="*/ 46 w 148"/>
                  <a:gd name="T1" fmla="*/ 0 h 236"/>
                  <a:gd name="T2" fmla="*/ 46 w 148"/>
                  <a:gd name="T3" fmla="*/ 162 h 236"/>
                  <a:gd name="T4" fmla="*/ 46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49 w 148"/>
                  <a:gd name="T11" fmla="*/ 184 h 236"/>
                  <a:gd name="T12" fmla="*/ 52 w 148"/>
                  <a:gd name="T13" fmla="*/ 190 h 236"/>
                  <a:gd name="T14" fmla="*/ 55 w 148"/>
                  <a:gd name="T15" fmla="*/ 195 h 236"/>
                  <a:gd name="T16" fmla="*/ 60 w 148"/>
                  <a:gd name="T17" fmla="*/ 199 h 236"/>
                  <a:gd name="T18" fmla="*/ 67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2 w 148"/>
                  <a:gd name="T25" fmla="*/ 202 h 236"/>
                  <a:gd name="T26" fmla="*/ 88 w 148"/>
                  <a:gd name="T27" fmla="*/ 199 h 236"/>
                  <a:gd name="T28" fmla="*/ 92 w 148"/>
                  <a:gd name="T29" fmla="*/ 195 h 236"/>
                  <a:gd name="T30" fmla="*/ 96 w 148"/>
                  <a:gd name="T31" fmla="*/ 190 h 236"/>
                  <a:gd name="T32" fmla="*/ 98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1 w 148"/>
                  <a:gd name="T39" fmla="*/ 162 h 236"/>
                  <a:gd name="T40" fmla="*/ 101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8 w 148"/>
                  <a:gd name="T49" fmla="*/ 172 h 236"/>
                  <a:gd name="T50" fmla="*/ 147 w 148"/>
                  <a:gd name="T51" fmla="*/ 182 h 236"/>
                  <a:gd name="T52" fmla="*/ 144 w 148"/>
                  <a:gd name="T53" fmla="*/ 190 h 236"/>
                  <a:gd name="T54" fmla="*/ 141 w 148"/>
                  <a:gd name="T55" fmla="*/ 199 h 236"/>
                  <a:gd name="T56" fmla="*/ 138 w 148"/>
                  <a:gd name="T57" fmla="*/ 206 h 236"/>
                  <a:gd name="T58" fmla="*/ 134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8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59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6 w 148"/>
                  <a:gd name="T97" fmla="*/ 200 h 236"/>
                  <a:gd name="T98" fmla="*/ 4 w 148"/>
                  <a:gd name="T99" fmla="*/ 191 h 236"/>
                  <a:gd name="T100" fmla="*/ 2 w 148"/>
                  <a:gd name="T101" fmla="*/ 182 h 236"/>
                  <a:gd name="T102" fmla="*/ 1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6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6" y="0"/>
                    </a:moveTo>
                    <a:lnTo>
                      <a:pt x="46" y="162"/>
                    </a:lnTo>
                    <a:lnTo>
                      <a:pt x="46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49" y="184"/>
                    </a:lnTo>
                    <a:lnTo>
                      <a:pt x="52" y="190"/>
                    </a:lnTo>
                    <a:lnTo>
                      <a:pt x="55" y="195"/>
                    </a:lnTo>
                    <a:lnTo>
                      <a:pt x="60" y="199"/>
                    </a:lnTo>
                    <a:lnTo>
                      <a:pt x="67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2" y="202"/>
                    </a:lnTo>
                    <a:lnTo>
                      <a:pt x="88" y="199"/>
                    </a:lnTo>
                    <a:lnTo>
                      <a:pt x="92" y="195"/>
                    </a:lnTo>
                    <a:lnTo>
                      <a:pt x="96" y="190"/>
                    </a:lnTo>
                    <a:lnTo>
                      <a:pt x="98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1" y="162"/>
                    </a:lnTo>
                    <a:lnTo>
                      <a:pt x="101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8" y="172"/>
                    </a:lnTo>
                    <a:lnTo>
                      <a:pt x="147" y="182"/>
                    </a:lnTo>
                    <a:lnTo>
                      <a:pt x="144" y="190"/>
                    </a:lnTo>
                    <a:lnTo>
                      <a:pt x="141" y="199"/>
                    </a:lnTo>
                    <a:lnTo>
                      <a:pt x="138" y="206"/>
                    </a:lnTo>
                    <a:lnTo>
                      <a:pt x="134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8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59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6" y="200"/>
                    </a:lnTo>
                    <a:lnTo>
                      <a:pt x="4" y="191"/>
                    </a:lnTo>
                    <a:lnTo>
                      <a:pt x="2" y="182"/>
                    </a:lnTo>
                    <a:lnTo>
                      <a:pt x="1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3" name="Freeform 16"/>
              <p:cNvSpPr>
                <a:spLocks/>
              </p:cNvSpPr>
              <p:nvPr userDrawn="1"/>
            </p:nvSpPr>
            <p:spPr bwMode="auto">
              <a:xfrm>
                <a:off x="8789988" y="4805363"/>
                <a:ext cx="69850" cy="123825"/>
              </a:xfrm>
              <a:custGeom>
                <a:avLst/>
                <a:gdLst>
                  <a:gd name="T0" fmla="*/ 0 w 130"/>
                  <a:gd name="T1" fmla="*/ 232 h 232"/>
                  <a:gd name="T2" fmla="*/ 0 w 130"/>
                  <a:gd name="T3" fmla="*/ 0 h 232"/>
                  <a:gd name="T4" fmla="*/ 47 w 130"/>
                  <a:gd name="T5" fmla="*/ 0 h 232"/>
                  <a:gd name="T6" fmla="*/ 47 w 130"/>
                  <a:gd name="T7" fmla="*/ 193 h 232"/>
                  <a:gd name="T8" fmla="*/ 130 w 130"/>
                  <a:gd name="T9" fmla="*/ 193 h 232"/>
                  <a:gd name="T10" fmla="*/ 130 w 130"/>
                  <a:gd name="T11" fmla="*/ 232 h 232"/>
                  <a:gd name="T12" fmla="*/ 0 w 130"/>
                  <a:gd name="T13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" h="232">
                    <a:moveTo>
                      <a:pt x="0" y="232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193"/>
                    </a:lnTo>
                    <a:lnTo>
                      <a:pt x="130" y="193"/>
                    </a:lnTo>
                    <a:lnTo>
                      <a:pt x="130" y="232"/>
                    </a:lnTo>
                    <a:lnTo>
                      <a:pt x="0" y="2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4" name="Freeform 17"/>
              <p:cNvSpPr>
                <a:spLocks/>
              </p:cNvSpPr>
              <p:nvPr userDrawn="1"/>
            </p:nvSpPr>
            <p:spPr bwMode="auto">
              <a:xfrm>
                <a:off x="8848725" y="4805363"/>
                <a:ext cx="77788" cy="123825"/>
              </a:xfrm>
              <a:custGeom>
                <a:avLst/>
                <a:gdLst>
                  <a:gd name="T0" fmla="*/ 148 w 148"/>
                  <a:gd name="T1" fmla="*/ 0 h 232"/>
                  <a:gd name="T2" fmla="*/ 148 w 148"/>
                  <a:gd name="T3" fmla="*/ 39 h 232"/>
                  <a:gd name="T4" fmla="*/ 97 w 148"/>
                  <a:gd name="T5" fmla="*/ 39 h 232"/>
                  <a:gd name="T6" fmla="*/ 97 w 148"/>
                  <a:gd name="T7" fmla="*/ 232 h 232"/>
                  <a:gd name="T8" fmla="*/ 51 w 148"/>
                  <a:gd name="T9" fmla="*/ 232 h 232"/>
                  <a:gd name="T10" fmla="*/ 51 w 148"/>
                  <a:gd name="T11" fmla="*/ 39 h 232"/>
                  <a:gd name="T12" fmla="*/ 0 w 148"/>
                  <a:gd name="T13" fmla="*/ 39 h 232"/>
                  <a:gd name="T14" fmla="*/ 0 w 148"/>
                  <a:gd name="T15" fmla="*/ 0 h 232"/>
                  <a:gd name="T16" fmla="*/ 148 w 148"/>
                  <a:gd name="T17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8" h="232">
                    <a:moveTo>
                      <a:pt x="148" y="0"/>
                    </a:moveTo>
                    <a:lnTo>
                      <a:pt x="148" y="39"/>
                    </a:lnTo>
                    <a:lnTo>
                      <a:pt x="97" y="39"/>
                    </a:lnTo>
                    <a:lnTo>
                      <a:pt x="97" y="232"/>
                    </a:lnTo>
                    <a:lnTo>
                      <a:pt x="51" y="232"/>
                    </a:lnTo>
                    <a:lnTo>
                      <a:pt x="51" y="39"/>
                    </a:lnTo>
                    <a:lnTo>
                      <a:pt x="0" y="39"/>
                    </a:lnTo>
                    <a:lnTo>
                      <a:pt x="0" y="0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</p:grpSp>
      </p:grpSp>
      <p:sp>
        <p:nvSpPr>
          <p:cNvPr id="8" name="Rectangle 41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0" y="3121200"/>
            <a:ext cx="9144000" cy="1303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0" tIns="0" rIns="540000" bIns="475200" numCol="1" anchor="b" anchorCtr="0" compatLnSpc="1">
            <a:prstTxWarp prst="textNoShape">
              <a:avLst/>
            </a:prstTxWarp>
          </a:bodyPr>
          <a:lstStyle>
            <a:lvl1pPr>
              <a:defRPr sz="24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32588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0" userDrawn="1">
          <p15:clr>
            <a:srgbClr val="FBAE40"/>
          </p15:clr>
        </p15:guide>
        <p15:guide id="2" orient="horz" pos="2445" userDrawn="1">
          <p15:clr>
            <a:srgbClr val="FBAE40"/>
          </p15:clr>
        </p15:guide>
        <p15:guide id="4" pos="3690" userDrawn="1">
          <p15:clr>
            <a:srgbClr val="FBAE40"/>
          </p15:clr>
        </p15:guide>
        <p15:guide id="5" orient="horz" pos="2788" userDrawn="1">
          <p15:clr>
            <a:srgbClr val="FBAE40"/>
          </p15:clr>
        </p15:guide>
        <p15:guide id="6" pos="113" userDrawn="1">
          <p15:clr>
            <a:srgbClr val="FBAE40"/>
          </p15:clr>
        </p15:guide>
        <p15:guide id="7" orient="horz" pos="113" userDrawn="1">
          <p15:clr>
            <a:srgbClr val="FBAE40"/>
          </p15:clr>
        </p15:guide>
        <p15:guide id="9" pos="564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499" y="170936"/>
            <a:ext cx="8779001" cy="4255377"/>
          </a:xfrm>
          <a:prstGeom prst="rect">
            <a:avLst/>
          </a:prstGeom>
        </p:spPr>
      </p:pic>
      <p:grpSp>
        <p:nvGrpSpPr>
          <p:cNvPr id="3" name="Groupe 2"/>
          <p:cNvGrpSpPr/>
          <p:nvPr userDrawn="1"/>
        </p:nvGrpSpPr>
        <p:grpSpPr>
          <a:xfrm>
            <a:off x="6264000" y="4424363"/>
            <a:ext cx="2880000" cy="719137"/>
            <a:chOff x="6264000" y="4424363"/>
            <a:chExt cx="2880000" cy="719137"/>
          </a:xfrm>
        </p:grpSpPr>
        <p:sp>
          <p:nvSpPr>
            <p:cNvPr id="10" name="Rectangle 9"/>
            <p:cNvSpPr/>
            <p:nvPr userDrawn="1"/>
          </p:nvSpPr>
          <p:spPr>
            <a:xfrm>
              <a:off x="6264000" y="4424363"/>
              <a:ext cx="2880000" cy="7191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FFFF"/>
                </a:solidFill>
              </a:endParaRPr>
            </a:p>
          </p:txBody>
        </p:sp>
        <p:grpSp>
          <p:nvGrpSpPr>
            <p:cNvPr id="11" name="Groupe 10"/>
            <p:cNvGrpSpPr>
              <a:grpSpLocks noChangeAspect="1"/>
            </p:cNvGrpSpPr>
            <p:nvPr userDrawn="1"/>
          </p:nvGrpSpPr>
          <p:grpSpPr>
            <a:xfrm>
              <a:off x="7343775" y="4699657"/>
              <a:ext cx="1620000" cy="169413"/>
              <a:chOff x="7712075" y="4803775"/>
              <a:chExt cx="1214438" cy="127001"/>
            </a:xfrm>
          </p:grpSpPr>
          <p:sp>
            <p:nvSpPr>
              <p:cNvPr id="12" name="Freeform 5"/>
              <p:cNvSpPr>
                <a:spLocks/>
              </p:cNvSpPr>
              <p:nvPr userDrawn="1"/>
            </p:nvSpPr>
            <p:spPr bwMode="auto">
              <a:xfrm>
                <a:off x="7712075" y="4803775"/>
                <a:ext cx="80963" cy="127000"/>
              </a:xfrm>
              <a:custGeom>
                <a:avLst/>
                <a:gdLst>
                  <a:gd name="T0" fmla="*/ 105 w 153"/>
                  <a:gd name="T1" fmla="*/ 73 h 240"/>
                  <a:gd name="T2" fmla="*/ 103 w 153"/>
                  <a:gd name="T3" fmla="*/ 60 h 240"/>
                  <a:gd name="T4" fmla="*/ 99 w 153"/>
                  <a:gd name="T5" fmla="*/ 48 h 240"/>
                  <a:gd name="T6" fmla="*/ 90 w 153"/>
                  <a:gd name="T7" fmla="*/ 37 h 240"/>
                  <a:gd name="T8" fmla="*/ 78 w 153"/>
                  <a:gd name="T9" fmla="*/ 34 h 240"/>
                  <a:gd name="T10" fmla="*/ 71 w 153"/>
                  <a:gd name="T11" fmla="*/ 35 h 240"/>
                  <a:gd name="T12" fmla="*/ 64 w 153"/>
                  <a:gd name="T13" fmla="*/ 38 h 240"/>
                  <a:gd name="T14" fmla="*/ 59 w 153"/>
                  <a:gd name="T15" fmla="*/ 45 h 240"/>
                  <a:gd name="T16" fmla="*/ 51 w 153"/>
                  <a:gd name="T17" fmla="*/ 64 h 240"/>
                  <a:gd name="T18" fmla="*/ 47 w 153"/>
                  <a:gd name="T19" fmla="*/ 95 h 240"/>
                  <a:gd name="T20" fmla="*/ 47 w 153"/>
                  <a:gd name="T21" fmla="*/ 115 h 240"/>
                  <a:gd name="T22" fmla="*/ 48 w 153"/>
                  <a:gd name="T23" fmla="*/ 153 h 240"/>
                  <a:gd name="T24" fmla="*/ 53 w 153"/>
                  <a:gd name="T25" fmla="*/ 181 h 240"/>
                  <a:gd name="T26" fmla="*/ 60 w 153"/>
                  <a:gd name="T27" fmla="*/ 196 h 240"/>
                  <a:gd name="T28" fmla="*/ 66 w 153"/>
                  <a:gd name="T29" fmla="*/ 203 h 240"/>
                  <a:gd name="T30" fmla="*/ 74 w 153"/>
                  <a:gd name="T31" fmla="*/ 206 h 240"/>
                  <a:gd name="T32" fmla="*/ 79 w 153"/>
                  <a:gd name="T33" fmla="*/ 206 h 240"/>
                  <a:gd name="T34" fmla="*/ 88 w 153"/>
                  <a:gd name="T35" fmla="*/ 204 h 240"/>
                  <a:gd name="T36" fmla="*/ 97 w 153"/>
                  <a:gd name="T37" fmla="*/ 196 h 240"/>
                  <a:gd name="T38" fmla="*/ 104 w 153"/>
                  <a:gd name="T39" fmla="*/ 185 h 240"/>
                  <a:gd name="T40" fmla="*/ 107 w 153"/>
                  <a:gd name="T41" fmla="*/ 169 h 240"/>
                  <a:gd name="T42" fmla="*/ 77 w 153"/>
                  <a:gd name="T43" fmla="*/ 146 h 240"/>
                  <a:gd name="T44" fmla="*/ 153 w 153"/>
                  <a:gd name="T45" fmla="*/ 111 h 240"/>
                  <a:gd name="T46" fmla="*/ 118 w 153"/>
                  <a:gd name="T47" fmla="*/ 236 h 240"/>
                  <a:gd name="T48" fmla="*/ 117 w 153"/>
                  <a:gd name="T49" fmla="*/ 215 h 240"/>
                  <a:gd name="T50" fmla="*/ 113 w 153"/>
                  <a:gd name="T51" fmla="*/ 221 h 240"/>
                  <a:gd name="T52" fmla="*/ 103 w 153"/>
                  <a:gd name="T53" fmla="*/ 231 h 240"/>
                  <a:gd name="T54" fmla="*/ 91 w 153"/>
                  <a:gd name="T55" fmla="*/ 237 h 240"/>
                  <a:gd name="T56" fmla="*/ 77 w 153"/>
                  <a:gd name="T57" fmla="*/ 240 h 240"/>
                  <a:gd name="T58" fmla="*/ 69 w 153"/>
                  <a:gd name="T59" fmla="*/ 240 h 240"/>
                  <a:gd name="T60" fmla="*/ 50 w 153"/>
                  <a:gd name="T61" fmla="*/ 238 h 240"/>
                  <a:gd name="T62" fmla="*/ 33 w 153"/>
                  <a:gd name="T63" fmla="*/ 233 h 240"/>
                  <a:gd name="T64" fmla="*/ 21 w 153"/>
                  <a:gd name="T65" fmla="*/ 223 h 240"/>
                  <a:gd name="T66" fmla="*/ 13 w 153"/>
                  <a:gd name="T67" fmla="*/ 209 h 240"/>
                  <a:gd name="T68" fmla="*/ 6 w 153"/>
                  <a:gd name="T69" fmla="*/ 191 h 240"/>
                  <a:gd name="T70" fmla="*/ 3 w 153"/>
                  <a:gd name="T71" fmla="*/ 170 h 240"/>
                  <a:gd name="T72" fmla="*/ 0 w 153"/>
                  <a:gd name="T73" fmla="*/ 117 h 240"/>
                  <a:gd name="T74" fmla="*/ 1 w 153"/>
                  <a:gd name="T75" fmla="*/ 90 h 240"/>
                  <a:gd name="T76" fmla="*/ 4 w 153"/>
                  <a:gd name="T77" fmla="*/ 66 h 240"/>
                  <a:gd name="T78" fmla="*/ 9 w 153"/>
                  <a:gd name="T79" fmla="*/ 46 h 240"/>
                  <a:gd name="T80" fmla="*/ 16 w 153"/>
                  <a:gd name="T81" fmla="*/ 29 h 240"/>
                  <a:gd name="T82" fmla="*/ 27 w 153"/>
                  <a:gd name="T83" fmla="*/ 16 h 240"/>
                  <a:gd name="T84" fmla="*/ 40 w 153"/>
                  <a:gd name="T85" fmla="*/ 7 h 240"/>
                  <a:gd name="T86" fmla="*/ 58 w 153"/>
                  <a:gd name="T87" fmla="*/ 2 h 240"/>
                  <a:gd name="T88" fmla="*/ 78 w 153"/>
                  <a:gd name="T89" fmla="*/ 0 h 240"/>
                  <a:gd name="T90" fmla="*/ 87 w 153"/>
                  <a:gd name="T91" fmla="*/ 0 h 240"/>
                  <a:gd name="T92" fmla="*/ 103 w 153"/>
                  <a:gd name="T93" fmla="*/ 2 h 240"/>
                  <a:gd name="T94" fmla="*/ 117 w 153"/>
                  <a:gd name="T95" fmla="*/ 7 h 240"/>
                  <a:gd name="T96" fmla="*/ 129 w 153"/>
                  <a:gd name="T97" fmla="*/ 14 h 240"/>
                  <a:gd name="T98" fmla="*/ 137 w 153"/>
                  <a:gd name="T99" fmla="*/ 23 h 240"/>
                  <a:gd name="T100" fmla="*/ 144 w 153"/>
                  <a:gd name="T101" fmla="*/ 35 h 240"/>
                  <a:gd name="T102" fmla="*/ 148 w 153"/>
                  <a:gd name="T103" fmla="*/ 49 h 240"/>
                  <a:gd name="T104" fmla="*/ 150 w 153"/>
                  <a:gd name="T105" fmla="*/ 73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3" h="240">
                    <a:moveTo>
                      <a:pt x="105" y="73"/>
                    </a:moveTo>
                    <a:lnTo>
                      <a:pt x="105" y="73"/>
                    </a:lnTo>
                    <a:lnTo>
                      <a:pt x="104" y="67"/>
                    </a:lnTo>
                    <a:lnTo>
                      <a:pt x="103" y="60"/>
                    </a:lnTo>
                    <a:lnTo>
                      <a:pt x="101" y="53"/>
                    </a:lnTo>
                    <a:lnTo>
                      <a:pt x="99" y="48"/>
                    </a:lnTo>
                    <a:lnTo>
                      <a:pt x="95" y="42"/>
                    </a:lnTo>
                    <a:lnTo>
                      <a:pt x="90" y="37"/>
                    </a:lnTo>
                    <a:lnTo>
                      <a:pt x="85" y="35"/>
                    </a:lnTo>
                    <a:lnTo>
                      <a:pt x="78" y="34"/>
                    </a:lnTo>
                    <a:lnTo>
                      <a:pt x="78" y="34"/>
                    </a:lnTo>
                    <a:lnTo>
                      <a:pt x="71" y="35"/>
                    </a:lnTo>
                    <a:lnTo>
                      <a:pt x="67" y="36"/>
                    </a:lnTo>
                    <a:lnTo>
                      <a:pt x="64" y="38"/>
                    </a:lnTo>
                    <a:lnTo>
                      <a:pt x="61" y="42"/>
                    </a:lnTo>
                    <a:lnTo>
                      <a:pt x="59" y="45"/>
                    </a:lnTo>
                    <a:lnTo>
                      <a:pt x="54" y="53"/>
                    </a:lnTo>
                    <a:lnTo>
                      <a:pt x="51" y="64"/>
                    </a:lnTo>
                    <a:lnTo>
                      <a:pt x="49" y="78"/>
                    </a:lnTo>
                    <a:lnTo>
                      <a:pt x="47" y="95"/>
                    </a:lnTo>
                    <a:lnTo>
                      <a:pt x="47" y="115"/>
                    </a:lnTo>
                    <a:lnTo>
                      <a:pt x="47" y="115"/>
                    </a:lnTo>
                    <a:lnTo>
                      <a:pt x="47" y="135"/>
                    </a:lnTo>
                    <a:lnTo>
                      <a:pt x="48" y="153"/>
                    </a:lnTo>
                    <a:lnTo>
                      <a:pt x="50" y="168"/>
                    </a:lnTo>
                    <a:lnTo>
                      <a:pt x="53" y="181"/>
                    </a:lnTo>
                    <a:lnTo>
                      <a:pt x="57" y="192"/>
                    </a:lnTo>
                    <a:lnTo>
                      <a:pt x="60" y="196"/>
                    </a:lnTo>
                    <a:lnTo>
                      <a:pt x="63" y="199"/>
                    </a:lnTo>
                    <a:lnTo>
                      <a:pt x="66" y="203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lnTo>
                      <a:pt x="83" y="206"/>
                    </a:lnTo>
                    <a:lnTo>
                      <a:pt x="88" y="204"/>
                    </a:lnTo>
                    <a:lnTo>
                      <a:pt x="93" y="201"/>
                    </a:lnTo>
                    <a:lnTo>
                      <a:pt x="97" y="196"/>
                    </a:lnTo>
                    <a:lnTo>
                      <a:pt x="101" y="191"/>
                    </a:lnTo>
                    <a:lnTo>
                      <a:pt x="104" y="185"/>
                    </a:lnTo>
                    <a:lnTo>
                      <a:pt x="107" y="178"/>
                    </a:lnTo>
                    <a:lnTo>
                      <a:pt x="107" y="169"/>
                    </a:lnTo>
                    <a:lnTo>
                      <a:pt x="107" y="146"/>
                    </a:lnTo>
                    <a:lnTo>
                      <a:pt x="77" y="146"/>
                    </a:lnTo>
                    <a:lnTo>
                      <a:pt x="77" y="111"/>
                    </a:lnTo>
                    <a:lnTo>
                      <a:pt x="153" y="111"/>
                    </a:lnTo>
                    <a:lnTo>
                      <a:pt x="153" y="236"/>
                    </a:lnTo>
                    <a:lnTo>
                      <a:pt x="118" y="236"/>
                    </a:lnTo>
                    <a:lnTo>
                      <a:pt x="118" y="215"/>
                    </a:lnTo>
                    <a:lnTo>
                      <a:pt x="117" y="215"/>
                    </a:lnTo>
                    <a:lnTo>
                      <a:pt x="117" y="215"/>
                    </a:lnTo>
                    <a:lnTo>
                      <a:pt x="113" y="221"/>
                    </a:lnTo>
                    <a:lnTo>
                      <a:pt x="108" y="226"/>
                    </a:lnTo>
                    <a:lnTo>
                      <a:pt x="103" y="231"/>
                    </a:lnTo>
                    <a:lnTo>
                      <a:pt x="97" y="234"/>
                    </a:lnTo>
                    <a:lnTo>
                      <a:pt x="91" y="237"/>
                    </a:lnTo>
                    <a:lnTo>
                      <a:pt x="84" y="239"/>
                    </a:lnTo>
                    <a:lnTo>
                      <a:pt x="77" y="240"/>
                    </a:lnTo>
                    <a:lnTo>
                      <a:pt x="69" y="240"/>
                    </a:lnTo>
                    <a:lnTo>
                      <a:pt x="69" y="240"/>
                    </a:lnTo>
                    <a:lnTo>
                      <a:pt x="59" y="240"/>
                    </a:lnTo>
                    <a:lnTo>
                      <a:pt x="50" y="238"/>
                    </a:lnTo>
                    <a:lnTo>
                      <a:pt x="41" y="236"/>
                    </a:lnTo>
                    <a:lnTo>
                      <a:pt x="33" y="233"/>
                    </a:lnTo>
                    <a:lnTo>
                      <a:pt x="27" y="228"/>
                    </a:lnTo>
                    <a:lnTo>
                      <a:pt x="21" y="223"/>
                    </a:lnTo>
                    <a:lnTo>
                      <a:pt x="17" y="217"/>
                    </a:lnTo>
                    <a:lnTo>
                      <a:pt x="13" y="209"/>
                    </a:lnTo>
                    <a:lnTo>
                      <a:pt x="9" y="201"/>
                    </a:lnTo>
                    <a:lnTo>
                      <a:pt x="6" y="191"/>
                    </a:lnTo>
                    <a:lnTo>
                      <a:pt x="4" y="181"/>
                    </a:lnTo>
                    <a:lnTo>
                      <a:pt x="3" y="170"/>
                    </a:lnTo>
                    <a:lnTo>
                      <a:pt x="1" y="146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1" y="90"/>
                    </a:lnTo>
                    <a:lnTo>
                      <a:pt x="2" y="78"/>
                    </a:lnTo>
                    <a:lnTo>
                      <a:pt x="4" y="66"/>
                    </a:lnTo>
                    <a:lnTo>
                      <a:pt x="6" y="56"/>
                    </a:lnTo>
                    <a:lnTo>
                      <a:pt x="9" y="46"/>
                    </a:lnTo>
                    <a:lnTo>
                      <a:pt x="12" y="37"/>
                    </a:lnTo>
                    <a:lnTo>
                      <a:pt x="16" y="29"/>
                    </a:lnTo>
                    <a:lnTo>
                      <a:pt x="21" y="22"/>
                    </a:lnTo>
                    <a:lnTo>
                      <a:pt x="27" y="16"/>
                    </a:lnTo>
                    <a:lnTo>
                      <a:pt x="33" y="11"/>
                    </a:lnTo>
                    <a:lnTo>
                      <a:pt x="40" y="7"/>
                    </a:lnTo>
                    <a:lnTo>
                      <a:pt x="49" y="4"/>
                    </a:lnTo>
                    <a:lnTo>
                      <a:pt x="58" y="2"/>
                    </a:lnTo>
                    <a:lnTo>
                      <a:pt x="67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87" y="0"/>
                    </a:lnTo>
                    <a:lnTo>
                      <a:pt x="95" y="1"/>
                    </a:lnTo>
                    <a:lnTo>
                      <a:pt x="103" y="2"/>
                    </a:lnTo>
                    <a:lnTo>
                      <a:pt x="110" y="4"/>
                    </a:lnTo>
                    <a:lnTo>
                      <a:pt x="117" y="7"/>
                    </a:lnTo>
                    <a:lnTo>
                      <a:pt x="123" y="10"/>
                    </a:lnTo>
                    <a:lnTo>
                      <a:pt x="129" y="14"/>
                    </a:lnTo>
                    <a:lnTo>
                      <a:pt x="133" y="18"/>
                    </a:lnTo>
                    <a:lnTo>
                      <a:pt x="137" y="23"/>
                    </a:lnTo>
                    <a:lnTo>
                      <a:pt x="141" y="29"/>
                    </a:lnTo>
                    <a:lnTo>
                      <a:pt x="144" y="35"/>
                    </a:lnTo>
                    <a:lnTo>
                      <a:pt x="146" y="42"/>
                    </a:lnTo>
                    <a:lnTo>
                      <a:pt x="148" y="49"/>
                    </a:lnTo>
                    <a:lnTo>
                      <a:pt x="149" y="57"/>
                    </a:lnTo>
                    <a:lnTo>
                      <a:pt x="150" y="73"/>
                    </a:lnTo>
                    <a:lnTo>
                      <a:pt x="105" y="73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3" name="Freeform 6"/>
              <p:cNvSpPr>
                <a:spLocks noEditPoints="1"/>
              </p:cNvSpPr>
              <p:nvPr userDrawn="1"/>
            </p:nvSpPr>
            <p:spPr bwMode="auto">
              <a:xfrm>
                <a:off x="7810500" y="4805363"/>
                <a:ext cx="82550" cy="123825"/>
              </a:xfrm>
              <a:custGeom>
                <a:avLst/>
                <a:gdLst>
                  <a:gd name="T0" fmla="*/ 86 w 157"/>
                  <a:gd name="T1" fmla="*/ 0 h 232"/>
                  <a:gd name="T2" fmla="*/ 99 w 157"/>
                  <a:gd name="T3" fmla="*/ 1 h 232"/>
                  <a:gd name="T4" fmla="*/ 123 w 157"/>
                  <a:gd name="T5" fmla="*/ 9 h 232"/>
                  <a:gd name="T6" fmla="*/ 131 w 157"/>
                  <a:gd name="T7" fmla="*/ 15 h 232"/>
                  <a:gd name="T8" fmla="*/ 138 w 157"/>
                  <a:gd name="T9" fmla="*/ 23 h 232"/>
                  <a:gd name="T10" fmla="*/ 143 w 157"/>
                  <a:gd name="T11" fmla="*/ 33 h 232"/>
                  <a:gd name="T12" fmla="*/ 147 w 157"/>
                  <a:gd name="T13" fmla="*/ 46 h 232"/>
                  <a:gd name="T14" fmla="*/ 148 w 157"/>
                  <a:gd name="T15" fmla="*/ 60 h 232"/>
                  <a:gd name="T16" fmla="*/ 145 w 157"/>
                  <a:gd name="T17" fmla="*/ 81 h 232"/>
                  <a:gd name="T18" fmla="*/ 138 w 157"/>
                  <a:gd name="T19" fmla="*/ 98 h 232"/>
                  <a:gd name="T20" fmla="*/ 126 w 157"/>
                  <a:gd name="T21" fmla="*/ 110 h 232"/>
                  <a:gd name="T22" fmla="*/ 108 w 157"/>
                  <a:gd name="T23" fmla="*/ 118 h 232"/>
                  <a:gd name="T24" fmla="*/ 108 w 157"/>
                  <a:gd name="T25" fmla="*/ 118 h 232"/>
                  <a:gd name="T26" fmla="*/ 128 w 157"/>
                  <a:gd name="T27" fmla="*/ 124 h 232"/>
                  <a:gd name="T28" fmla="*/ 135 w 157"/>
                  <a:gd name="T29" fmla="*/ 129 h 232"/>
                  <a:gd name="T30" fmla="*/ 139 w 157"/>
                  <a:gd name="T31" fmla="*/ 137 h 232"/>
                  <a:gd name="T32" fmla="*/ 145 w 157"/>
                  <a:gd name="T33" fmla="*/ 157 h 232"/>
                  <a:gd name="T34" fmla="*/ 146 w 157"/>
                  <a:gd name="T35" fmla="*/ 188 h 232"/>
                  <a:gd name="T36" fmla="*/ 147 w 157"/>
                  <a:gd name="T37" fmla="*/ 205 h 232"/>
                  <a:gd name="T38" fmla="*/ 150 w 157"/>
                  <a:gd name="T39" fmla="*/ 221 h 232"/>
                  <a:gd name="T40" fmla="*/ 154 w 157"/>
                  <a:gd name="T41" fmla="*/ 228 h 232"/>
                  <a:gd name="T42" fmla="*/ 157 w 157"/>
                  <a:gd name="T43" fmla="*/ 232 h 232"/>
                  <a:gd name="T44" fmla="*/ 106 w 157"/>
                  <a:gd name="T45" fmla="*/ 232 h 232"/>
                  <a:gd name="T46" fmla="*/ 101 w 157"/>
                  <a:gd name="T47" fmla="*/ 221 h 232"/>
                  <a:gd name="T48" fmla="*/ 100 w 157"/>
                  <a:gd name="T49" fmla="*/ 208 h 232"/>
                  <a:gd name="T50" fmla="*/ 99 w 157"/>
                  <a:gd name="T51" fmla="*/ 163 h 232"/>
                  <a:gd name="T52" fmla="*/ 97 w 157"/>
                  <a:gd name="T53" fmla="*/ 151 h 232"/>
                  <a:gd name="T54" fmla="*/ 92 w 157"/>
                  <a:gd name="T55" fmla="*/ 142 h 232"/>
                  <a:gd name="T56" fmla="*/ 83 w 157"/>
                  <a:gd name="T57" fmla="*/ 136 h 232"/>
                  <a:gd name="T58" fmla="*/ 71 w 157"/>
                  <a:gd name="T59" fmla="*/ 134 h 232"/>
                  <a:gd name="T60" fmla="*/ 47 w 157"/>
                  <a:gd name="T61" fmla="*/ 232 h 232"/>
                  <a:gd name="T62" fmla="*/ 0 w 157"/>
                  <a:gd name="T63" fmla="*/ 0 h 232"/>
                  <a:gd name="T64" fmla="*/ 66 w 157"/>
                  <a:gd name="T65" fmla="*/ 101 h 232"/>
                  <a:gd name="T66" fmla="*/ 74 w 157"/>
                  <a:gd name="T67" fmla="*/ 101 h 232"/>
                  <a:gd name="T68" fmla="*/ 87 w 157"/>
                  <a:gd name="T69" fmla="*/ 97 h 232"/>
                  <a:gd name="T70" fmla="*/ 95 w 157"/>
                  <a:gd name="T71" fmla="*/ 89 h 232"/>
                  <a:gd name="T72" fmla="*/ 100 w 157"/>
                  <a:gd name="T73" fmla="*/ 75 h 232"/>
                  <a:gd name="T74" fmla="*/ 100 w 157"/>
                  <a:gd name="T75" fmla="*/ 67 h 232"/>
                  <a:gd name="T76" fmla="*/ 98 w 157"/>
                  <a:gd name="T77" fmla="*/ 53 h 232"/>
                  <a:gd name="T78" fmla="*/ 92 w 157"/>
                  <a:gd name="T79" fmla="*/ 43 h 232"/>
                  <a:gd name="T80" fmla="*/ 82 w 157"/>
                  <a:gd name="T81" fmla="*/ 37 h 232"/>
                  <a:gd name="T82" fmla="*/ 68 w 157"/>
                  <a:gd name="T83" fmla="*/ 34 h 232"/>
                  <a:gd name="T84" fmla="*/ 47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6" y="0"/>
                    </a:lnTo>
                    <a:lnTo>
                      <a:pt x="86" y="0"/>
                    </a:lnTo>
                    <a:lnTo>
                      <a:pt x="99" y="1"/>
                    </a:lnTo>
                    <a:lnTo>
                      <a:pt x="112" y="4"/>
                    </a:lnTo>
                    <a:lnTo>
                      <a:pt x="123" y="9"/>
                    </a:lnTo>
                    <a:lnTo>
                      <a:pt x="127" y="12"/>
                    </a:lnTo>
                    <a:lnTo>
                      <a:pt x="131" y="15"/>
                    </a:lnTo>
                    <a:lnTo>
                      <a:pt x="135" y="19"/>
                    </a:lnTo>
                    <a:lnTo>
                      <a:pt x="138" y="23"/>
                    </a:lnTo>
                    <a:lnTo>
                      <a:pt x="141" y="28"/>
                    </a:lnTo>
                    <a:lnTo>
                      <a:pt x="143" y="33"/>
                    </a:lnTo>
                    <a:lnTo>
                      <a:pt x="145" y="40"/>
                    </a:lnTo>
                    <a:lnTo>
                      <a:pt x="147" y="46"/>
                    </a:lnTo>
                    <a:lnTo>
                      <a:pt x="148" y="60"/>
                    </a:lnTo>
                    <a:lnTo>
                      <a:pt x="148" y="60"/>
                    </a:lnTo>
                    <a:lnTo>
                      <a:pt x="147" y="71"/>
                    </a:lnTo>
                    <a:lnTo>
                      <a:pt x="145" y="81"/>
                    </a:lnTo>
                    <a:lnTo>
                      <a:pt x="142" y="90"/>
                    </a:lnTo>
                    <a:lnTo>
                      <a:pt x="138" y="98"/>
                    </a:lnTo>
                    <a:lnTo>
                      <a:pt x="133" y="104"/>
                    </a:lnTo>
                    <a:lnTo>
                      <a:pt x="126" y="110"/>
                    </a:lnTo>
                    <a:lnTo>
                      <a:pt x="119" y="114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20" y="120"/>
                    </a:lnTo>
                    <a:lnTo>
                      <a:pt x="128" y="124"/>
                    </a:lnTo>
                    <a:lnTo>
                      <a:pt x="132" y="126"/>
                    </a:lnTo>
                    <a:lnTo>
                      <a:pt x="135" y="129"/>
                    </a:lnTo>
                    <a:lnTo>
                      <a:pt x="137" y="133"/>
                    </a:lnTo>
                    <a:lnTo>
                      <a:pt x="139" y="137"/>
                    </a:lnTo>
                    <a:lnTo>
                      <a:pt x="143" y="146"/>
                    </a:lnTo>
                    <a:lnTo>
                      <a:pt x="145" y="157"/>
                    </a:lnTo>
                    <a:lnTo>
                      <a:pt x="146" y="171"/>
                    </a:lnTo>
                    <a:lnTo>
                      <a:pt x="146" y="188"/>
                    </a:lnTo>
                    <a:lnTo>
                      <a:pt x="146" y="188"/>
                    </a:lnTo>
                    <a:lnTo>
                      <a:pt x="147" y="205"/>
                    </a:lnTo>
                    <a:lnTo>
                      <a:pt x="148" y="217"/>
                    </a:lnTo>
                    <a:lnTo>
                      <a:pt x="150" y="221"/>
                    </a:lnTo>
                    <a:lnTo>
                      <a:pt x="151" y="225"/>
                    </a:lnTo>
                    <a:lnTo>
                      <a:pt x="154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6" y="232"/>
                    </a:lnTo>
                    <a:lnTo>
                      <a:pt x="106" y="232"/>
                    </a:lnTo>
                    <a:lnTo>
                      <a:pt x="103" y="227"/>
                    </a:lnTo>
                    <a:lnTo>
                      <a:pt x="101" y="221"/>
                    </a:lnTo>
                    <a:lnTo>
                      <a:pt x="100" y="215"/>
                    </a:lnTo>
                    <a:lnTo>
                      <a:pt x="100" y="208"/>
                    </a:lnTo>
                    <a:lnTo>
                      <a:pt x="99" y="163"/>
                    </a:lnTo>
                    <a:lnTo>
                      <a:pt x="99" y="163"/>
                    </a:lnTo>
                    <a:lnTo>
                      <a:pt x="98" y="157"/>
                    </a:lnTo>
                    <a:lnTo>
                      <a:pt x="97" y="151"/>
                    </a:lnTo>
                    <a:lnTo>
                      <a:pt x="95" y="146"/>
                    </a:lnTo>
                    <a:lnTo>
                      <a:pt x="92" y="142"/>
                    </a:lnTo>
                    <a:lnTo>
                      <a:pt x="88" y="139"/>
                    </a:lnTo>
                    <a:lnTo>
                      <a:pt x="83" y="136"/>
                    </a:lnTo>
                    <a:lnTo>
                      <a:pt x="78" y="135"/>
                    </a:lnTo>
                    <a:lnTo>
                      <a:pt x="71" y="134"/>
                    </a:lnTo>
                    <a:lnTo>
                      <a:pt x="47" y="134"/>
                    </a:lnTo>
                    <a:lnTo>
                      <a:pt x="47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7" y="101"/>
                    </a:moveTo>
                    <a:lnTo>
                      <a:pt x="66" y="101"/>
                    </a:lnTo>
                    <a:lnTo>
                      <a:pt x="66" y="101"/>
                    </a:lnTo>
                    <a:lnTo>
                      <a:pt x="74" y="101"/>
                    </a:lnTo>
                    <a:lnTo>
                      <a:pt x="81" y="99"/>
                    </a:lnTo>
                    <a:lnTo>
                      <a:pt x="87" y="97"/>
                    </a:lnTo>
                    <a:lnTo>
                      <a:pt x="91" y="93"/>
                    </a:lnTo>
                    <a:lnTo>
                      <a:pt x="95" y="89"/>
                    </a:lnTo>
                    <a:lnTo>
                      <a:pt x="98" y="83"/>
                    </a:lnTo>
                    <a:lnTo>
                      <a:pt x="100" y="75"/>
                    </a:lnTo>
                    <a:lnTo>
                      <a:pt x="100" y="67"/>
                    </a:lnTo>
                    <a:lnTo>
                      <a:pt x="100" y="67"/>
                    </a:lnTo>
                    <a:lnTo>
                      <a:pt x="100" y="59"/>
                    </a:lnTo>
                    <a:lnTo>
                      <a:pt x="98" y="53"/>
                    </a:lnTo>
                    <a:lnTo>
                      <a:pt x="96" y="48"/>
                    </a:lnTo>
                    <a:lnTo>
                      <a:pt x="92" y="43"/>
                    </a:lnTo>
                    <a:lnTo>
                      <a:pt x="88" y="40"/>
                    </a:lnTo>
                    <a:lnTo>
                      <a:pt x="82" y="37"/>
                    </a:lnTo>
                    <a:lnTo>
                      <a:pt x="76" y="35"/>
                    </a:lnTo>
                    <a:lnTo>
                      <a:pt x="68" y="34"/>
                    </a:lnTo>
                    <a:lnTo>
                      <a:pt x="47" y="34"/>
                    </a:lnTo>
                    <a:lnTo>
                      <a:pt x="47" y="101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4" name="Freeform 7"/>
              <p:cNvSpPr>
                <a:spLocks noEditPoints="1"/>
              </p:cNvSpPr>
              <p:nvPr userDrawn="1"/>
            </p:nvSpPr>
            <p:spPr bwMode="auto">
              <a:xfrm>
                <a:off x="7904163" y="4803775"/>
                <a:ext cx="84138" cy="127000"/>
              </a:xfrm>
              <a:custGeom>
                <a:avLst/>
                <a:gdLst>
                  <a:gd name="T0" fmla="*/ 79 w 158"/>
                  <a:gd name="T1" fmla="*/ 0 h 240"/>
                  <a:gd name="T2" fmla="*/ 102 w 158"/>
                  <a:gd name="T3" fmla="*/ 2 h 240"/>
                  <a:gd name="T4" fmla="*/ 122 w 158"/>
                  <a:gd name="T5" fmla="*/ 8 h 240"/>
                  <a:gd name="T6" fmla="*/ 135 w 158"/>
                  <a:gd name="T7" fmla="*/ 19 h 240"/>
                  <a:gd name="T8" fmla="*/ 145 w 158"/>
                  <a:gd name="T9" fmla="*/ 33 h 240"/>
                  <a:gd name="T10" fmla="*/ 152 w 158"/>
                  <a:gd name="T11" fmla="*/ 51 h 240"/>
                  <a:gd name="T12" fmla="*/ 156 w 158"/>
                  <a:gd name="T13" fmla="*/ 72 h 240"/>
                  <a:gd name="T14" fmla="*/ 158 w 158"/>
                  <a:gd name="T15" fmla="*/ 121 h 240"/>
                  <a:gd name="T16" fmla="*/ 158 w 158"/>
                  <a:gd name="T17" fmla="*/ 146 h 240"/>
                  <a:gd name="T18" fmla="*/ 154 w 158"/>
                  <a:gd name="T19" fmla="*/ 179 h 240"/>
                  <a:gd name="T20" fmla="*/ 149 w 158"/>
                  <a:gd name="T21" fmla="*/ 198 h 240"/>
                  <a:gd name="T22" fmla="*/ 141 w 158"/>
                  <a:gd name="T23" fmla="*/ 215 h 240"/>
                  <a:gd name="T24" fmla="*/ 129 w 158"/>
                  <a:gd name="T25" fmla="*/ 227 h 240"/>
                  <a:gd name="T26" fmla="*/ 113 w 158"/>
                  <a:gd name="T27" fmla="*/ 235 h 240"/>
                  <a:gd name="T28" fmla="*/ 92 w 158"/>
                  <a:gd name="T29" fmla="*/ 240 h 240"/>
                  <a:gd name="T30" fmla="*/ 79 w 158"/>
                  <a:gd name="T31" fmla="*/ 240 h 240"/>
                  <a:gd name="T32" fmla="*/ 56 w 158"/>
                  <a:gd name="T33" fmla="*/ 238 h 240"/>
                  <a:gd name="T34" fmla="*/ 38 w 158"/>
                  <a:gd name="T35" fmla="*/ 232 h 240"/>
                  <a:gd name="T36" fmla="*/ 24 w 158"/>
                  <a:gd name="T37" fmla="*/ 221 h 240"/>
                  <a:gd name="T38" fmla="*/ 13 w 158"/>
                  <a:gd name="T39" fmla="*/ 207 h 240"/>
                  <a:gd name="T40" fmla="*/ 7 w 158"/>
                  <a:gd name="T41" fmla="*/ 189 h 240"/>
                  <a:gd name="T42" fmla="*/ 3 w 158"/>
                  <a:gd name="T43" fmla="*/ 168 h 240"/>
                  <a:gd name="T44" fmla="*/ 0 w 158"/>
                  <a:gd name="T45" fmla="*/ 121 h 240"/>
                  <a:gd name="T46" fmla="*/ 1 w 158"/>
                  <a:gd name="T47" fmla="*/ 94 h 240"/>
                  <a:gd name="T48" fmla="*/ 5 w 158"/>
                  <a:gd name="T49" fmla="*/ 61 h 240"/>
                  <a:gd name="T50" fmla="*/ 10 w 158"/>
                  <a:gd name="T51" fmla="*/ 42 h 240"/>
                  <a:gd name="T52" fmla="*/ 18 w 158"/>
                  <a:gd name="T53" fmla="*/ 26 h 240"/>
                  <a:gd name="T54" fmla="*/ 31 w 158"/>
                  <a:gd name="T55" fmla="*/ 13 h 240"/>
                  <a:gd name="T56" fmla="*/ 46 w 158"/>
                  <a:gd name="T57" fmla="*/ 5 h 240"/>
                  <a:gd name="T58" fmla="*/ 67 w 158"/>
                  <a:gd name="T59" fmla="*/ 0 h 240"/>
                  <a:gd name="T60" fmla="*/ 79 w 158"/>
                  <a:gd name="T61" fmla="*/ 0 h 240"/>
                  <a:gd name="T62" fmla="*/ 79 w 158"/>
                  <a:gd name="T63" fmla="*/ 206 h 240"/>
                  <a:gd name="T64" fmla="*/ 88 w 158"/>
                  <a:gd name="T65" fmla="*/ 205 h 240"/>
                  <a:gd name="T66" fmla="*/ 96 w 158"/>
                  <a:gd name="T67" fmla="*/ 202 h 240"/>
                  <a:gd name="T68" fmla="*/ 101 w 158"/>
                  <a:gd name="T69" fmla="*/ 195 h 240"/>
                  <a:gd name="T70" fmla="*/ 106 w 158"/>
                  <a:gd name="T71" fmla="*/ 186 h 240"/>
                  <a:gd name="T72" fmla="*/ 111 w 158"/>
                  <a:gd name="T73" fmla="*/ 160 h 240"/>
                  <a:gd name="T74" fmla="*/ 112 w 158"/>
                  <a:gd name="T75" fmla="*/ 121 h 240"/>
                  <a:gd name="T76" fmla="*/ 112 w 158"/>
                  <a:gd name="T77" fmla="*/ 98 h 240"/>
                  <a:gd name="T78" fmla="*/ 109 w 158"/>
                  <a:gd name="T79" fmla="*/ 66 h 240"/>
                  <a:gd name="T80" fmla="*/ 103 w 158"/>
                  <a:gd name="T81" fmla="*/ 49 h 240"/>
                  <a:gd name="T82" fmla="*/ 99 w 158"/>
                  <a:gd name="T83" fmla="*/ 42 h 240"/>
                  <a:gd name="T84" fmla="*/ 92 w 158"/>
                  <a:gd name="T85" fmla="*/ 36 h 240"/>
                  <a:gd name="T86" fmla="*/ 84 w 158"/>
                  <a:gd name="T87" fmla="*/ 34 h 240"/>
                  <a:gd name="T88" fmla="*/ 79 w 158"/>
                  <a:gd name="T89" fmla="*/ 34 h 240"/>
                  <a:gd name="T90" fmla="*/ 70 w 158"/>
                  <a:gd name="T91" fmla="*/ 35 h 240"/>
                  <a:gd name="T92" fmla="*/ 63 w 158"/>
                  <a:gd name="T93" fmla="*/ 38 h 240"/>
                  <a:gd name="T94" fmla="*/ 57 w 158"/>
                  <a:gd name="T95" fmla="*/ 45 h 240"/>
                  <a:gd name="T96" fmla="*/ 53 w 158"/>
                  <a:gd name="T97" fmla="*/ 54 h 240"/>
                  <a:gd name="T98" fmla="*/ 49 w 158"/>
                  <a:gd name="T99" fmla="*/ 80 h 240"/>
                  <a:gd name="T100" fmla="*/ 48 w 158"/>
                  <a:gd name="T101" fmla="*/ 121 h 240"/>
                  <a:gd name="T102" fmla="*/ 48 w 158"/>
                  <a:gd name="T103" fmla="*/ 142 h 240"/>
                  <a:gd name="T104" fmla="*/ 50 w 158"/>
                  <a:gd name="T105" fmla="*/ 174 h 240"/>
                  <a:gd name="T106" fmla="*/ 55 w 158"/>
                  <a:gd name="T107" fmla="*/ 191 h 240"/>
                  <a:gd name="T108" fmla="*/ 60 w 158"/>
                  <a:gd name="T109" fmla="*/ 198 h 240"/>
                  <a:gd name="T110" fmla="*/ 66 w 158"/>
                  <a:gd name="T111" fmla="*/ 204 h 240"/>
                  <a:gd name="T112" fmla="*/ 74 w 158"/>
                  <a:gd name="T113" fmla="*/ 206 h 240"/>
                  <a:gd name="T114" fmla="*/ 79 w 158"/>
                  <a:gd name="T115" fmla="*/ 20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8" h="240">
                    <a:moveTo>
                      <a:pt x="79" y="0"/>
                    </a:moveTo>
                    <a:lnTo>
                      <a:pt x="79" y="0"/>
                    </a:lnTo>
                    <a:lnTo>
                      <a:pt x="92" y="0"/>
                    </a:lnTo>
                    <a:lnTo>
                      <a:pt x="102" y="2"/>
                    </a:lnTo>
                    <a:lnTo>
                      <a:pt x="113" y="5"/>
                    </a:lnTo>
                    <a:lnTo>
                      <a:pt x="122" y="8"/>
                    </a:lnTo>
                    <a:lnTo>
                      <a:pt x="129" y="13"/>
                    </a:lnTo>
                    <a:lnTo>
                      <a:pt x="135" y="19"/>
                    </a:lnTo>
                    <a:lnTo>
                      <a:pt x="141" y="26"/>
                    </a:lnTo>
                    <a:lnTo>
                      <a:pt x="145" y="33"/>
                    </a:lnTo>
                    <a:lnTo>
                      <a:pt x="149" y="42"/>
                    </a:lnTo>
                    <a:lnTo>
                      <a:pt x="152" y="51"/>
                    </a:lnTo>
                    <a:lnTo>
                      <a:pt x="154" y="61"/>
                    </a:lnTo>
                    <a:lnTo>
                      <a:pt x="156" y="72"/>
                    </a:lnTo>
                    <a:lnTo>
                      <a:pt x="158" y="94"/>
                    </a:lnTo>
                    <a:lnTo>
                      <a:pt x="158" y="121"/>
                    </a:lnTo>
                    <a:lnTo>
                      <a:pt x="158" y="121"/>
                    </a:lnTo>
                    <a:lnTo>
                      <a:pt x="158" y="146"/>
                    </a:lnTo>
                    <a:lnTo>
                      <a:pt x="156" y="168"/>
                    </a:lnTo>
                    <a:lnTo>
                      <a:pt x="154" y="179"/>
                    </a:lnTo>
                    <a:lnTo>
                      <a:pt x="152" y="189"/>
                    </a:lnTo>
                    <a:lnTo>
                      <a:pt x="149" y="198"/>
                    </a:lnTo>
                    <a:lnTo>
                      <a:pt x="145" y="207"/>
                    </a:lnTo>
                    <a:lnTo>
                      <a:pt x="141" y="215"/>
                    </a:lnTo>
                    <a:lnTo>
                      <a:pt x="135" y="221"/>
                    </a:lnTo>
                    <a:lnTo>
                      <a:pt x="129" y="227"/>
                    </a:lnTo>
                    <a:lnTo>
                      <a:pt x="122" y="232"/>
                    </a:lnTo>
                    <a:lnTo>
                      <a:pt x="113" y="235"/>
                    </a:lnTo>
                    <a:lnTo>
                      <a:pt x="102" y="238"/>
                    </a:lnTo>
                    <a:lnTo>
                      <a:pt x="92" y="240"/>
                    </a:lnTo>
                    <a:lnTo>
                      <a:pt x="79" y="240"/>
                    </a:lnTo>
                    <a:lnTo>
                      <a:pt x="79" y="240"/>
                    </a:lnTo>
                    <a:lnTo>
                      <a:pt x="67" y="240"/>
                    </a:lnTo>
                    <a:lnTo>
                      <a:pt x="56" y="238"/>
                    </a:lnTo>
                    <a:lnTo>
                      <a:pt x="46" y="235"/>
                    </a:lnTo>
                    <a:lnTo>
                      <a:pt x="38" y="232"/>
                    </a:lnTo>
                    <a:lnTo>
                      <a:pt x="31" y="227"/>
                    </a:lnTo>
                    <a:lnTo>
                      <a:pt x="24" y="221"/>
                    </a:lnTo>
                    <a:lnTo>
                      <a:pt x="18" y="215"/>
                    </a:lnTo>
                    <a:lnTo>
                      <a:pt x="13" y="207"/>
                    </a:lnTo>
                    <a:lnTo>
                      <a:pt x="10" y="198"/>
                    </a:lnTo>
                    <a:lnTo>
                      <a:pt x="7" y="189"/>
                    </a:lnTo>
                    <a:lnTo>
                      <a:pt x="5" y="179"/>
                    </a:lnTo>
                    <a:lnTo>
                      <a:pt x="3" y="168"/>
                    </a:lnTo>
                    <a:lnTo>
                      <a:pt x="1" y="146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94"/>
                    </a:lnTo>
                    <a:lnTo>
                      <a:pt x="3" y="72"/>
                    </a:lnTo>
                    <a:lnTo>
                      <a:pt x="5" y="61"/>
                    </a:lnTo>
                    <a:lnTo>
                      <a:pt x="7" y="51"/>
                    </a:lnTo>
                    <a:lnTo>
                      <a:pt x="10" y="42"/>
                    </a:lnTo>
                    <a:lnTo>
                      <a:pt x="13" y="33"/>
                    </a:lnTo>
                    <a:lnTo>
                      <a:pt x="18" y="26"/>
                    </a:lnTo>
                    <a:lnTo>
                      <a:pt x="24" y="19"/>
                    </a:lnTo>
                    <a:lnTo>
                      <a:pt x="31" y="13"/>
                    </a:lnTo>
                    <a:lnTo>
                      <a:pt x="38" y="8"/>
                    </a:lnTo>
                    <a:lnTo>
                      <a:pt x="46" y="5"/>
                    </a:lnTo>
                    <a:lnTo>
                      <a:pt x="56" y="2"/>
                    </a:lnTo>
                    <a:lnTo>
                      <a:pt x="67" y="0"/>
                    </a:lnTo>
                    <a:lnTo>
                      <a:pt x="79" y="0"/>
                    </a:lnTo>
                    <a:lnTo>
                      <a:pt x="79" y="0"/>
                    </a:lnTo>
                    <a:close/>
                    <a:moveTo>
                      <a:pt x="79" y="206"/>
                    </a:moveTo>
                    <a:lnTo>
                      <a:pt x="79" y="206"/>
                    </a:lnTo>
                    <a:lnTo>
                      <a:pt x="84" y="206"/>
                    </a:lnTo>
                    <a:lnTo>
                      <a:pt x="88" y="205"/>
                    </a:lnTo>
                    <a:lnTo>
                      <a:pt x="92" y="204"/>
                    </a:lnTo>
                    <a:lnTo>
                      <a:pt x="96" y="202"/>
                    </a:lnTo>
                    <a:lnTo>
                      <a:pt x="99" y="198"/>
                    </a:lnTo>
                    <a:lnTo>
                      <a:pt x="101" y="195"/>
                    </a:lnTo>
                    <a:lnTo>
                      <a:pt x="103" y="191"/>
                    </a:lnTo>
                    <a:lnTo>
                      <a:pt x="106" y="186"/>
                    </a:lnTo>
                    <a:lnTo>
                      <a:pt x="109" y="174"/>
                    </a:lnTo>
                    <a:lnTo>
                      <a:pt x="111" y="160"/>
                    </a:lnTo>
                    <a:lnTo>
                      <a:pt x="112" y="142"/>
                    </a:lnTo>
                    <a:lnTo>
                      <a:pt x="112" y="121"/>
                    </a:lnTo>
                    <a:lnTo>
                      <a:pt x="112" y="121"/>
                    </a:lnTo>
                    <a:lnTo>
                      <a:pt x="112" y="98"/>
                    </a:lnTo>
                    <a:lnTo>
                      <a:pt x="111" y="80"/>
                    </a:lnTo>
                    <a:lnTo>
                      <a:pt x="109" y="66"/>
                    </a:lnTo>
                    <a:lnTo>
                      <a:pt x="106" y="54"/>
                    </a:lnTo>
                    <a:lnTo>
                      <a:pt x="103" y="49"/>
                    </a:lnTo>
                    <a:lnTo>
                      <a:pt x="101" y="45"/>
                    </a:lnTo>
                    <a:lnTo>
                      <a:pt x="99" y="42"/>
                    </a:lnTo>
                    <a:lnTo>
                      <a:pt x="96" y="38"/>
                    </a:lnTo>
                    <a:lnTo>
                      <a:pt x="92" y="36"/>
                    </a:lnTo>
                    <a:lnTo>
                      <a:pt x="88" y="35"/>
                    </a:lnTo>
                    <a:lnTo>
                      <a:pt x="84" y="34"/>
                    </a:lnTo>
                    <a:lnTo>
                      <a:pt x="79" y="34"/>
                    </a:lnTo>
                    <a:lnTo>
                      <a:pt x="79" y="34"/>
                    </a:lnTo>
                    <a:lnTo>
                      <a:pt x="74" y="34"/>
                    </a:lnTo>
                    <a:lnTo>
                      <a:pt x="70" y="35"/>
                    </a:lnTo>
                    <a:lnTo>
                      <a:pt x="66" y="36"/>
                    </a:lnTo>
                    <a:lnTo>
                      <a:pt x="63" y="38"/>
                    </a:lnTo>
                    <a:lnTo>
                      <a:pt x="60" y="42"/>
                    </a:lnTo>
                    <a:lnTo>
                      <a:pt x="57" y="45"/>
                    </a:lnTo>
                    <a:lnTo>
                      <a:pt x="55" y="49"/>
                    </a:lnTo>
                    <a:lnTo>
                      <a:pt x="53" y="54"/>
                    </a:lnTo>
                    <a:lnTo>
                      <a:pt x="50" y="66"/>
                    </a:lnTo>
                    <a:lnTo>
                      <a:pt x="49" y="80"/>
                    </a:lnTo>
                    <a:lnTo>
                      <a:pt x="48" y="98"/>
                    </a:lnTo>
                    <a:lnTo>
                      <a:pt x="48" y="121"/>
                    </a:lnTo>
                    <a:lnTo>
                      <a:pt x="48" y="121"/>
                    </a:lnTo>
                    <a:lnTo>
                      <a:pt x="48" y="142"/>
                    </a:lnTo>
                    <a:lnTo>
                      <a:pt x="49" y="160"/>
                    </a:lnTo>
                    <a:lnTo>
                      <a:pt x="50" y="174"/>
                    </a:lnTo>
                    <a:lnTo>
                      <a:pt x="53" y="186"/>
                    </a:lnTo>
                    <a:lnTo>
                      <a:pt x="55" y="191"/>
                    </a:lnTo>
                    <a:lnTo>
                      <a:pt x="57" y="195"/>
                    </a:lnTo>
                    <a:lnTo>
                      <a:pt x="60" y="198"/>
                    </a:lnTo>
                    <a:lnTo>
                      <a:pt x="63" y="202"/>
                    </a:lnTo>
                    <a:lnTo>
                      <a:pt x="66" y="204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8002588" y="4805363"/>
                <a:ext cx="77788" cy="125413"/>
              </a:xfrm>
              <a:custGeom>
                <a:avLst/>
                <a:gdLst>
                  <a:gd name="T0" fmla="*/ 47 w 148"/>
                  <a:gd name="T1" fmla="*/ 0 h 236"/>
                  <a:gd name="T2" fmla="*/ 47 w 148"/>
                  <a:gd name="T3" fmla="*/ 162 h 236"/>
                  <a:gd name="T4" fmla="*/ 47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50 w 148"/>
                  <a:gd name="T11" fmla="*/ 184 h 236"/>
                  <a:gd name="T12" fmla="*/ 52 w 148"/>
                  <a:gd name="T13" fmla="*/ 190 h 236"/>
                  <a:gd name="T14" fmla="*/ 56 w 148"/>
                  <a:gd name="T15" fmla="*/ 195 h 236"/>
                  <a:gd name="T16" fmla="*/ 60 w 148"/>
                  <a:gd name="T17" fmla="*/ 199 h 236"/>
                  <a:gd name="T18" fmla="*/ 66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1 w 148"/>
                  <a:gd name="T25" fmla="*/ 202 h 236"/>
                  <a:gd name="T26" fmla="*/ 87 w 148"/>
                  <a:gd name="T27" fmla="*/ 199 h 236"/>
                  <a:gd name="T28" fmla="*/ 93 w 148"/>
                  <a:gd name="T29" fmla="*/ 195 h 236"/>
                  <a:gd name="T30" fmla="*/ 96 w 148"/>
                  <a:gd name="T31" fmla="*/ 190 h 236"/>
                  <a:gd name="T32" fmla="*/ 99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2 w 148"/>
                  <a:gd name="T39" fmla="*/ 162 h 236"/>
                  <a:gd name="T40" fmla="*/ 102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7 w 148"/>
                  <a:gd name="T49" fmla="*/ 172 h 236"/>
                  <a:gd name="T50" fmla="*/ 146 w 148"/>
                  <a:gd name="T51" fmla="*/ 182 h 236"/>
                  <a:gd name="T52" fmla="*/ 144 w 148"/>
                  <a:gd name="T53" fmla="*/ 190 h 236"/>
                  <a:gd name="T54" fmla="*/ 142 w 148"/>
                  <a:gd name="T55" fmla="*/ 199 h 236"/>
                  <a:gd name="T56" fmla="*/ 138 w 148"/>
                  <a:gd name="T57" fmla="*/ 206 h 236"/>
                  <a:gd name="T58" fmla="*/ 135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9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60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7 w 148"/>
                  <a:gd name="T97" fmla="*/ 200 h 236"/>
                  <a:gd name="T98" fmla="*/ 4 w 148"/>
                  <a:gd name="T99" fmla="*/ 191 h 236"/>
                  <a:gd name="T100" fmla="*/ 1 w 148"/>
                  <a:gd name="T101" fmla="*/ 182 h 236"/>
                  <a:gd name="T102" fmla="*/ 0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7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7" y="0"/>
                    </a:moveTo>
                    <a:lnTo>
                      <a:pt x="47" y="162"/>
                    </a:lnTo>
                    <a:lnTo>
                      <a:pt x="47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50" y="184"/>
                    </a:lnTo>
                    <a:lnTo>
                      <a:pt x="52" y="190"/>
                    </a:lnTo>
                    <a:lnTo>
                      <a:pt x="56" y="195"/>
                    </a:lnTo>
                    <a:lnTo>
                      <a:pt x="60" y="199"/>
                    </a:lnTo>
                    <a:lnTo>
                      <a:pt x="66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1" y="202"/>
                    </a:lnTo>
                    <a:lnTo>
                      <a:pt x="87" y="199"/>
                    </a:lnTo>
                    <a:lnTo>
                      <a:pt x="93" y="195"/>
                    </a:lnTo>
                    <a:lnTo>
                      <a:pt x="96" y="190"/>
                    </a:lnTo>
                    <a:lnTo>
                      <a:pt x="99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2" y="162"/>
                    </a:lnTo>
                    <a:lnTo>
                      <a:pt x="102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7" y="172"/>
                    </a:lnTo>
                    <a:lnTo>
                      <a:pt x="146" y="182"/>
                    </a:lnTo>
                    <a:lnTo>
                      <a:pt x="144" y="190"/>
                    </a:lnTo>
                    <a:lnTo>
                      <a:pt x="142" y="199"/>
                    </a:lnTo>
                    <a:lnTo>
                      <a:pt x="138" y="206"/>
                    </a:lnTo>
                    <a:lnTo>
                      <a:pt x="135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9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60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7" y="200"/>
                    </a:lnTo>
                    <a:lnTo>
                      <a:pt x="4" y="191"/>
                    </a:lnTo>
                    <a:lnTo>
                      <a:pt x="1" y="182"/>
                    </a:lnTo>
                    <a:lnTo>
                      <a:pt x="0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8101013" y="4805363"/>
                <a:ext cx="76200" cy="123825"/>
              </a:xfrm>
              <a:custGeom>
                <a:avLst/>
                <a:gdLst>
                  <a:gd name="T0" fmla="*/ 0 w 144"/>
                  <a:gd name="T1" fmla="*/ 0 h 232"/>
                  <a:gd name="T2" fmla="*/ 82 w 144"/>
                  <a:gd name="T3" fmla="*/ 0 h 232"/>
                  <a:gd name="T4" fmla="*/ 82 w 144"/>
                  <a:gd name="T5" fmla="*/ 0 h 232"/>
                  <a:gd name="T6" fmla="*/ 90 w 144"/>
                  <a:gd name="T7" fmla="*/ 1 h 232"/>
                  <a:gd name="T8" fmla="*/ 98 w 144"/>
                  <a:gd name="T9" fmla="*/ 2 h 232"/>
                  <a:gd name="T10" fmla="*/ 105 w 144"/>
                  <a:gd name="T11" fmla="*/ 4 h 232"/>
                  <a:gd name="T12" fmla="*/ 111 w 144"/>
                  <a:gd name="T13" fmla="*/ 6 h 232"/>
                  <a:gd name="T14" fmla="*/ 117 w 144"/>
                  <a:gd name="T15" fmla="*/ 9 h 232"/>
                  <a:gd name="T16" fmla="*/ 122 w 144"/>
                  <a:gd name="T17" fmla="*/ 13 h 232"/>
                  <a:gd name="T18" fmla="*/ 127 w 144"/>
                  <a:gd name="T19" fmla="*/ 17 h 232"/>
                  <a:gd name="T20" fmla="*/ 131 w 144"/>
                  <a:gd name="T21" fmla="*/ 22 h 232"/>
                  <a:gd name="T22" fmla="*/ 134 w 144"/>
                  <a:gd name="T23" fmla="*/ 27 h 232"/>
                  <a:gd name="T24" fmla="*/ 137 w 144"/>
                  <a:gd name="T25" fmla="*/ 32 h 232"/>
                  <a:gd name="T26" fmla="*/ 141 w 144"/>
                  <a:gd name="T27" fmla="*/ 45 h 232"/>
                  <a:gd name="T28" fmla="*/ 144 w 144"/>
                  <a:gd name="T29" fmla="*/ 57 h 232"/>
                  <a:gd name="T30" fmla="*/ 144 w 144"/>
                  <a:gd name="T31" fmla="*/ 70 h 232"/>
                  <a:gd name="T32" fmla="*/ 144 w 144"/>
                  <a:gd name="T33" fmla="*/ 70 h 232"/>
                  <a:gd name="T34" fmla="*/ 144 w 144"/>
                  <a:gd name="T35" fmla="*/ 78 h 232"/>
                  <a:gd name="T36" fmla="*/ 143 w 144"/>
                  <a:gd name="T37" fmla="*/ 86 h 232"/>
                  <a:gd name="T38" fmla="*/ 141 w 144"/>
                  <a:gd name="T39" fmla="*/ 94 h 232"/>
                  <a:gd name="T40" fmla="*/ 139 w 144"/>
                  <a:gd name="T41" fmla="*/ 101 h 232"/>
                  <a:gd name="T42" fmla="*/ 136 w 144"/>
                  <a:gd name="T43" fmla="*/ 107 h 232"/>
                  <a:gd name="T44" fmla="*/ 133 w 144"/>
                  <a:gd name="T45" fmla="*/ 112 h 232"/>
                  <a:gd name="T46" fmla="*/ 129 w 144"/>
                  <a:gd name="T47" fmla="*/ 118 h 232"/>
                  <a:gd name="T48" fmla="*/ 124 w 144"/>
                  <a:gd name="T49" fmla="*/ 123 h 232"/>
                  <a:gd name="T50" fmla="*/ 119 w 144"/>
                  <a:gd name="T51" fmla="*/ 127 h 232"/>
                  <a:gd name="T52" fmla="*/ 114 w 144"/>
                  <a:gd name="T53" fmla="*/ 130 h 232"/>
                  <a:gd name="T54" fmla="*/ 108 w 144"/>
                  <a:gd name="T55" fmla="*/ 133 h 232"/>
                  <a:gd name="T56" fmla="*/ 101 w 144"/>
                  <a:gd name="T57" fmla="*/ 136 h 232"/>
                  <a:gd name="T58" fmla="*/ 95 w 144"/>
                  <a:gd name="T59" fmla="*/ 137 h 232"/>
                  <a:gd name="T60" fmla="*/ 87 w 144"/>
                  <a:gd name="T61" fmla="*/ 139 h 232"/>
                  <a:gd name="T62" fmla="*/ 71 w 144"/>
                  <a:gd name="T63" fmla="*/ 140 h 232"/>
                  <a:gd name="T64" fmla="*/ 46 w 144"/>
                  <a:gd name="T65" fmla="*/ 140 h 232"/>
                  <a:gd name="T66" fmla="*/ 46 w 144"/>
                  <a:gd name="T67" fmla="*/ 232 h 232"/>
                  <a:gd name="T68" fmla="*/ 0 w 144"/>
                  <a:gd name="T69" fmla="*/ 232 h 232"/>
                  <a:gd name="T70" fmla="*/ 0 w 144"/>
                  <a:gd name="T71" fmla="*/ 0 h 232"/>
                  <a:gd name="T72" fmla="*/ 46 w 144"/>
                  <a:gd name="T73" fmla="*/ 105 h 232"/>
                  <a:gd name="T74" fmla="*/ 67 w 144"/>
                  <a:gd name="T75" fmla="*/ 105 h 232"/>
                  <a:gd name="T76" fmla="*/ 67 w 144"/>
                  <a:gd name="T77" fmla="*/ 105 h 232"/>
                  <a:gd name="T78" fmla="*/ 74 w 144"/>
                  <a:gd name="T79" fmla="*/ 104 h 232"/>
                  <a:gd name="T80" fmla="*/ 80 w 144"/>
                  <a:gd name="T81" fmla="*/ 103 h 232"/>
                  <a:gd name="T82" fmla="*/ 85 w 144"/>
                  <a:gd name="T83" fmla="*/ 100 h 232"/>
                  <a:gd name="T84" fmla="*/ 90 w 144"/>
                  <a:gd name="T85" fmla="*/ 96 h 232"/>
                  <a:gd name="T86" fmla="*/ 93 w 144"/>
                  <a:gd name="T87" fmla="*/ 92 h 232"/>
                  <a:gd name="T88" fmla="*/ 96 w 144"/>
                  <a:gd name="T89" fmla="*/ 86 h 232"/>
                  <a:gd name="T90" fmla="*/ 98 w 144"/>
                  <a:gd name="T91" fmla="*/ 79 h 232"/>
                  <a:gd name="T92" fmla="*/ 98 w 144"/>
                  <a:gd name="T93" fmla="*/ 70 h 232"/>
                  <a:gd name="T94" fmla="*/ 98 w 144"/>
                  <a:gd name="T95" fmla="*/ 70 h 232"/>
                  <a:gd name="T96" fmla="*/ 98 w 144"/>
                  <a:gd name="T97" fmla="*/ 62 h 232"/>
                  <a:gd name="T98" fmla="*/ 97 w 144"/>
                  <a:gd name="T99" fmla="*/ 55 h 232"/>
                  <a:gd name="T100" fmla="*/ 94 w 144"/>
                  <a:gd name="T101" fmla="*/ 49 h 232"/>
                  <a:gd name="T102" fmla="*/ 91 w 144"/>
                  <a:gd name="T103" fmla="*/ 44 h 232"/>
                  <a:gd name="T104" fmla="*/ 87 w 144"/>
                  <a:gd name="T105" fmla="*/ 40 h 232"/>
                  <a:gd name="T106" fmla="*/ 81 w 144"/>
                  <a:gd name="T107" fmla="*/ 37 h 232"/>
                  <a:gd name="T108" fmla="*/ 74 w 144"/>
                  <a:gd name="T109" fmla="*/ 35 h 232"/>
                  <a:gd name="T110" fmla="*/ 65 w 144"/>
                  <a:gd name="T111" fmla="*/ 34 h 232"/>
                  <a:gd name="T112" fmla="*/ 46 w 144"/>
                  <a:gd name="T113" fmla="*/ 34 h 232"/>
                  <a:gd name="T114" fmla="*/ 46 w 144"/>
                  <a:gd name="T115" fmla="*/ 10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4" h="232">
                    <a:moveTo>
                      <a:pt x="0" y="0"/>
                    </a:moveTo>
                    <a:lnTo>
                      <a:pt x="82" y="0"/>
                    </a:lnTo>
                    <a:lnTo>
                      <a:pt x="82" y="0"/>
                    </a:lnTo>
                    <a:lnTo>
                      <a:pt x="90" y="1"/>
                    </a:lnTo>
                    <a:lnTo>
                      <a:pt x="98" y="2"/>
                    </a:lnTo>
                    <a:lnTo>
                      <a:pt x="105" y="4"/>
                    </a:lnTo>
                    <a:lnTo>
                      <a:pt x="111" y="6"/>
                    </a:lnTo>
                    <a:lnTo>
                      <a:pt x="117" y="9"/>
                    </a:lnTo>
                    <a:lnTo>
                      <a:pt x="122" y="13"/>
                    </a:lnTo>
                    <a:lnTo>
                      <a:pt x="127" y="17"/>
                    </a:lnTo>
                    <a:lnTo>
                      <a:pt x="131" y="22"/>
                    </a:lnTo>
                    <a:lnTo>
                      <a:pt x="134" y="27"/>
                    </a:lnTo>
                    <a:lnTo>
                      <a:pt x="137" y="32"/>
                    </a:lnTo>
                    <a:lnTo>
                      <a:pt x="141" y="45"/>
                    </a:lnTo>
                    <a:lnTo>
                      <a:pt x="144" y="57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78"/>
                    </a:lnTo>
                    <a:lnTo>
                      <a:pt x="143" y="86"/>
                    </a:lnTo>
                    <a:lnTo>
                      <a:pt x="141" y="94"/>
                    </a:lnTo>
                    <a:lnTo>
                      <a:pt x="139" y="101"/>
                    </a:lnTo>
                    <a:lnTo>
                      <a:pt x="136" y="107"/>
                    </a:lnTo>
                    <a:lnTo>
                      <a:pt x="133" y="112"/>
                    </a:lnTo>
                    <a:lnTo>
                      <a:pt x="129" y="118"/>
                    </a:lnTo>
                    <a:lnTo>
                      <a:pt x="124" y="123"/>
                    </a:lnTo>
                    <a:lnTo>
                      <a:pt x="119" y="127"/>
                    </a:lnTo>
                    <a:lnTo>
                      <a:pt x="114" y="130"/>
                    </a:lnTo>
                    <a:lnTo>
                      <a:pt x="108" y="133"/>
                    </a:lnTo>
                    <a:lnTo>
                      <a:pt x="101" y="136"/>
                    </a:lnTo>
                    <a:lnTo>
                      <a:pt x="95" y="137"/>
                    </a:lnTo>
                    <a:lnTo>
                      <a:pt x="87" y="139"/>
                    </a:lnTo>
                    <a:lnTo>
                      <a:pt x="71" y="140"/>
                    </a:lnTo>
                    <a:lnTo>
                      <a:pt x="46" y="140"/>
                    </a:lnTo>
                    <a:lnTo>
                      <a:pt x="46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6" y="105"/>
                    </a:moveTo>
                    <a:lnTo>
                      <a:pt x="67" y="105"/>
                    </a:lnTo>
                    <a:lnTo>
                      <a:pt x="67" y="105"/>
                    </a:lnTo>
                    <a:lnTo>
                      <a:pt x="74" y="104"/>
                    </a:lnTo>
                    <a:lnTo>
                      <a:pt x="80" y="103"/>
                    </a:lnTo>
                    <a:lnTo>
                      <a:pt x="85" y="100"/>
                    </a:lnTo>
                    <a:lnTo>
                      <a:pt x="90" y="96"/>
                    </a:lnTo>
                    <a:lnTo>
                      <a:pt x="93" y="92"/>
                    </a:lnTo>
                    <a:lnTo>
                      <a:pt x="96" y="86"/>
                    </a:lnTo>
                    <a:lnTo>
                      <a:pt x="98" y="79"/>
                    </a:lnTo>
                    <a:lnTo>
                      <a:pt x="98" y="70"/>
                    </a:lnTo>
                    <a:lnTo>
                      <a:pt x="98" y="70"/>
                    </a:lnTo>
                    <a:lnTo>
                      <a:pt x="98" y="62"/>
                    </a:lnTo>
                    <a:lnTo>
                      <a:pt x="97" y="55"/>
                    </a:lnTo>
                    <a:lnTo>
                      <a:pt x="94" y="49"/>
                    </a:lnTo>
                    <a:lnTo>
                      <a:pt x="91" y="44"/>
                    </a:lnTo>
                    <a:lnTo>
                      <a:pt x="87" y="40"/>
                    </a:lnTo>
                    <a:lnTo>
                      <a:pt x="81" y="37"/>
                    </a:lnTo>
                    <a:lnTo>
                      <a:pt x="74" y="35"/>
                    </a:lnTo>
                    <a:lnTo>
                      <a:pt x="65" y="34"/>
                    </a:lnTo>
                    <a:lnTo>
                      <a:pt x="46" y="34"/>
                    </a:lnTo>
                    <a:lnTo>
                      <a:pt x="46" y="105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8188325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8" name="Freeform 11"/>
              <p:cNvSpPr>
                <a:spLocks noEditPoints="1"/>
              </p:cNvSpPr>
              <p:nvPr userDrawn="1"/>
            </p:nvSpPr>
            <p:spPr bwMode="auto">
              <a:xfrm>
                <a:off x="8315325" y="4805363"/>
                <a:ext cx="82550" cy="123825"/>
              </a:xfrm>
              <a:custGeom>
                <a:avLst/>
                <a:gdLst>
                  <a:gd name="T0" fmla="*/ 87 w 157"/>
                  <a:gd name="T1" fmla="*/ 0 h 232"/>
                  <a:gd name="T2" fmla="*/ 101 w 157"/>
                  <a:gd name="T3" fmla="*/ 1 h 232"/>
                  <a:gd name="T4" fmla="*/ 124 w 157"/>
                  <a:gd name="T5" fmla="*/ 9 h 232"/>
                  <a:gd name="T6" fmla="*/ 132 w 157"/>
                  <a:gd name="T7" fmla="*/ 15 h 232"/>
                  <a:gd name="T8" fmla="*/ 139 w 157"/>
                  <a:gd name="T9" fmla="*/ 23 h 232"/>
                  <a:gd name="T10" fmla="*/ 144 w 157"/>
                  <a:gd name="T11" fmla="*/ 33 h 232"/>
                  <a:gd name="T12" fmla="*/ 147 w 157"/>
                  <a:gd name="T13" fmla="*/ 46 h 232"/>
                  <a:gd name="T14" fmla="*/ 149 w 157"/>
                  <a:gd name="T15" fmla="*/ 60 h 232"/>
                  <a:gd name="T16" fmla="*/ 146 w 157"/>
                  <a:gd name="T17" fmla="*/ 81 h 232"/>
                  <a:gd name="T18" fmla="*/ 139 w 157"/>
                  <a:gd name="T19" fmla="*/ 98 h 232"/>
                  <a:gd name="T20" fmla="*/ 127 w 157"/>
                  <a:gd name="T21" fmla="*/ 110 h 232"/>
                  <a:gd name="T22" fmla="*/ 110 w 157"/>
                  <a:gd name="T23" fmla="*/ 118 h 232"/>
                  <a:gd name="T24" fmla="*/ 110 w 157"/>
                  <a:gd name="T25" fmla="*/ 118 h 232"/>
                  <a:gd name="T26" fmla="*/ 129 w 157"/>
                  <a:gd name="T27" fmla="*/ 124 h 232"/>
                  <a:gd name="T28" fmla="*/ 136 w 157"/>
                  <a:gd name="T29" fmla="*/ 129 h 232"/>
                  <a:gd name="T30" fmla="*/ 140 w 157"/>
                  <a:gd name="T31" fmla="*/ 137 h 232"/>
                  <a:gd name="T32" fmla="*/ 146 w 157"/>
                  <a:gd name="T33" fmla="*/ 157 h 232"/>
                  <a:gd name="T34" fmla="*/ 147 w 157"/>
                  <a:gd name="T35" fmla="*/ 188 h 232"/>
                  <a:gd name="T36" fmla="*/ 148 w 157"/>
                  <a:gd name="T37" fmla="*/ 205 h 232"/>
                  <a:gd name="T38" fmla="*/ 151 w 157"/>
                  <a:gd name="T39" fmla="*/ 221 h 232"/>
                  <a:gd name="T40" fmla="*/ 155 w 157"/>
                  <a:gd name="T41" fmla="*/ 228 h 232"/>
                  <a:gd name="T42" fmla="*/ 157 w 157"/>
                  <a:gd name="T43" fmla="*/ 232 h 232"/>
                  <a:gd name="T44" fmla="*/ 108 w 157"/>
                  <a:gd name="T45" fmla="*/ 232 h 232"/>
                  <a:gd name="T46" fmla="*/ 103 w 157"/>
                  <a:gd name="T47" fmla="*/ 221 h 232"/>
                  <a:gd name="T48" fmla="*/ 102 w 157"/>
                  <a:gd name="T49" fmla="*/ 208 h 232"/>
                  <a:gd name="T50" fmla="*/ 100 w 157"/>
                  <a:gd name="T51" fmla="*/ 163 h 232"/>
                  <a:gd name="T52" fmla="*/ 99 w 157"/>
                  <a:gd name="T53" fmla="*/ 151 h 232"/>
                  <a:gd name="T54" fmla="*/ 94 w 157"/>
                  <a:gd name="T55" fmla="*/ 142 h 232"/>
                  <a:gd name="T56" fmla="*/ 84 w 157"/>
                  <a:gd name="T57" fmla="*/ 136 h 232"/>
                  <a:gd name="T58" fmla="*/ 72 w 157"/>
                  <a:gd name="T59" fmla="*/ 134 h 232"/>
                  <a:gd name="T60" fmla="*/ 48 w 157"/>
                  <a:gd name="T61" fmla="*/ 232 h 232"/>
                  <a:gd name="T62" fmla="*/ 0 w 157"/>
                  <a:gd name="T63" fmla="*/ 0 h 232"/>
                  <a:gd name="T64" fmla="*/ 67 w 157"/>
                  <a:gd name="T65" fmla="*/ 101 h 232"/>
                  <a:gd name="T66" fmla="*/ 75 w 157"/>
                  <a:gd name="T67" fmla="*/ 101 h 232"/>
                  <a:gd name="T68" fmla="*/ 87 w 157"/>
                  <a:gd name="T69" fmla="*/ 97 h 232"/>
                  <a:gd name="T70" fmla="*/ 97 w 157"/>
                  <a:gd name="T71" fmla="*/ 89 h 232"/>
                  <a:gd name="T72" fmla="*/ 102 w 157"/>
                  <a:gd name="T73" fmla="*/ 75 h 232"/>
                  <a:gd name="T74" fmla="*/ 102 w 157"/>
                  <a:gd name="T75" fmla="*/ 67 h 232"/>
                  <a:gd name="T76" fmla="*/ 100 w 157"/>
                  <a:gd name="T77" fmla="*/ 53 h 232"/>
                  <a:gd name="T78" fmla="*/ 94 w 157"/>
                  <a:gd name="T79" fmla="*/ 43 h 232"/>
                  <a:gd name="T80" fmla="*/ 83 w 157"/>
                  <a:gd name="T81" fmla="*/ 37 h 232"/>
                  <a:gd name="T82" fmla="*/ 69 w 157"/>
                  <a:gd name="T83" fmla="*/ 34 h 232"/>
                  <a:gd name="T84" fmla="*/ 48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7" y="0"/>
                    </a:lnTo>
                    <a:lnTo>
                      <a:pt x="87" y="0"/>
                    </a:lnTo>
                    <a:lnTo>
                      <a:pt x="101" y="1"/>
                    </a:lnTo>
                    <a:lnTo>
                      <a:pt x="113" y="4"/>
                    </a:lnTo>
                    <a:lnTo>
                      <a:pt x="124" y="9"/>
                    </a:lnTo>
                    <a:lnTo>
                      <a:pt x="128" y="12"/>
                    </a:lnTo>
                    <a:lnTo>
                      <a:pt x="132" y="15"/>
                    </a:lnTo>
                    <a:lnTo>
                      <a:pt x="136" y="19"/>
                    </a:lnTo>
                    <a:lnTo>
                      <a:pt x="139" y="23"/>
                    </a:lnTo>
                    <a:lnTo>
                      <a:pt x="142" y="28"/>
                    </a:lnTo>
                    <a:lnTo>
                      <a:pt x="144" y="33"/>
                    </a:lnTo>
                    <a:lnTo>
                      <a:pt x="146" y="40"/>
                    </a:lnTo>
                    <a:lnTo>
                      <a:pt x="147" y="46"/>
                    </a:lnTo>
                    <a:lnTo>
                      <a:pt x="149" y="60"/>
                    </a:lnTo>
                    <a:lnTo>
                      <a:pt x="149" y="60"/>
                    </a:lnTo>
                    <a:lnTo>
                      <a:pt x="148" y="71"/>
                    </a:lnTo>
                    <a:lnTo>
                      <a:pt x="146" y="81"/>
                    </a:lnTo>
                    <a:lnTo>
                      <a:pt x="143" y="90"/>
                    </a:lnTo>
                    <a:lnTo>
                      <a:pt x="139" y="98"/>
                    </a:lnTo>
                    <a:lnTo>
                      <a:pt x="134" y="104"/>
                    </a:lnTo>
                    <a:lnTo>
                      <a:pt x="127" y="110"/>
                    </a:lnTo>
                    <a:lnTo>
                      <a:pt x="119" y="114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21" y="120"/>
                    </a:lnTo>
                    <a:lnTo>
                      <a:pt x="129" y="124"/>
                    </a:lnTo>
                    <a:lnTo>
                      <a:pt x="133" y="126"/>
                    </a:lnTo>
                    <a:lnTo>
                      <a:pt x="136" y="129"/>
                    </a:lnTo>
                    <a:lnTo>
                      <a:pt x="138" y="133"/>
                    </a:lnTo>
                    <a:lnTo>
                      <a:pt x="140" y="137"/>
                    </a:lnTo>
                    <a:lnTo>
                      <a:pt x="144" y="146"/>
                    </a:lnTo>
                    <a:lnTo>
                      <a:pt x="146" y="157"/>
                    </a:lnTo>
                    <a:lnTo>
                      <a:pt x="147" y="171"/>
                    </a:lnTo>
                    <a:lnTo>
                      <a:pt x="147" y="188"/>
                    </a:lnTo>
                    <a:lnTo>
                      <a:pt x="147" y="188"/>
                    </a:lnTo>
                    <a:lnTo>
                      <a:pt x="148" y="205"/>
                    </a:lnTo>
                    <a:lnTo>
                      <a:pt x="149" y="217"/>
                    </a:lnTo>
                    <a:lnTo>
                      <a:pt x="151" y="221"/>
                    </a:lnTo>
                    <a:lnTo>
                      <a:pt x="152" y="225"/>
                    </a:lnTo>
                    <a:lnTo>
                      <a:pt x="155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8" y="232"/>
                    </a:lnTo>
                    <a:lnTo>
                      <a:pt x="108" y="232"/>
                    </a:lnTo>
                    <a:lnTo>
                      <a:pt x="105" y="227"/>
                    </a:lnTo>
                    <a:lnTo>
                      <a:pt x="103" y="221"/>
                    </a:lnTo>
                    <a:lnTo>
                      <a:pt x="102" y="215"/>
                    </a:lnTo>
                    <a:lnTo>
                      <a:pt x="102" y="208"/>
                    </a:lnTo>
                    <a:lnTo>
                      <a:pt x="100" y="163"/>
                    </a:lnTo>
                    <a:lnTo>
                      <a:pt x="100" y="163"/>
                    </a:lnTo>
                    <a:lnTo>
                      <a:pt x="100" y="157"/>
                    </a:lnTo>
                    <a:lnTo>
                      <a:pt x="99" y="151"/>
                    </a:lnTo>
                    <a:lnTo>
                      <a:pt x="96" y="146"/>
                    </a:lnTo>
                    <a:lnTo>
                      <a:pt x="94" y="142"/>
                    </a:lnTo>
                    <a:lnTo>
                      <a:pt x="89" y="139"/>
                    </a:lnTo>
                    <a:lnTo>
                      <a:pt x="84" y="136"/>
                    </a:lnTo>
                    <a:lnTo>
                      <a:pt x="79" y="135"/>
                    </a:lnTo>
                    <a:lnTo>
                      <a:pt x="72" y="134"/>
                    </a:lnTo>
                    <a:lnTo>
                      <a:pt x="48" y="134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8" y="101"/>
                    </a:moveTo>
                    <a:lnTo>
                      <a:pt x="67" y="101"/>
                    </a:lnTo>
                    <a:lnTo>
                      <a:pt x="67" y="101"/>
                    </a:lnTo>
                    <a:lnTo>
                      <a:pt x="75" y="101"/>
                    </a:lnTo>
                    <a:lnTo>
                      <a:pt x="82" y="99"/>
                    </a:lnTo>
                    <a:lnTo>
                      <a:pt x="87" y="97"/>
                    </a:lnTo>
                    <a:lnTo>
                      <a:pt x="92" y="93"/>
                    </a:lnTo>
                    <a:lnTo>
                      <a:pt x="97" y="89"/>
                    </a:lnTo>
                    <a:lnTo>
                      <a:pt x="100" y="83"/>
                    </a:lnTo>
                    <a:lnTo>
                      <a:pt x="102" y="75"/>
                    </a:lnTo>
                    <a:lnTo>
                      <a:pt x="102" y="67"/>
                    </a:lnTo>
                    <a:lnTo>
                      <a:pt x="102" y="67"/>
                    </a:lnTo>
                    <a:lnTo>
                      <a:pt x="102" y="59"/>
                    </a:lnTo>
                    <a:lnTo>
                      <a:pt x="100" y="53"/>
                    </a:lnTo>
                    <a:lnTo>
                      <a:pt x="98" y="48"/>
                    </a:lnTo>
                    <a:lnTo>
                      <a:pt x="94" y="43"/>
                    </a:lnTo>
                    <a:lnTo>
                      <a:pt x="89" y="40"/>
                    </a:lnTo>
                    <a:lnTo>
                      <a:pt x="83" y="37"/>
                    </a:lnTo>
                    <a:lnTo>
                      <a:pt x="77" y="35"/>
                    </a:lnTo>
                    <a:lnTo>
                      <a:pt x="69" y="34"/>
                    </a:lnTo>
                    <a:lnTo>
                      <a:pt x="48" y="34"/>
                    </a:lnTo>
                    <a:lnTo>
                      <a:pt x="48" y="1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8413750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8497888" y="4805363"/>
                <a:ext cx="80963" cy="123825"/>
              </a:xfrm>
              <a:custGeom>
                <a:avLst/>
                <a:gdLst>
                  <a:gd name="T0" fmla="*/ 54 w 154"/>
                  <a:gd name="T1" fmla="*/ 0 h 232"/>
                  <a:gd name="T2" fmla="*/ 111 w 154"/>
                  <a:gd name="T3" fmla="*/ 159 h 232"/>
                  <a:gd name="T4" fmla="*/ 112 w 154"/>
                  <a:gd name="T5" fmla="*/ 159 h 232"/>
                  <a:gd name="T6" fmla="*/ 112 w 154"/>
                  <a:gd name="T7" fmla="*/ 0 h 232"/>
                  <a:gd name="T8" fmla="*/ 154 w 154"/>
                  <a:gd name="T9" fmla="*/ 0 h 232"/>
                  <a:gd name="T10" fmla="*/ 154 w 154"/>
                  <a:gd name="T11" fmla="*/ 232 h 232"/>
                  <a:gd name="T12" fmla="*/ 102 w 154"/>
                  <a:gd name="T13" fmla="*/ 232 h 232"/>
                  <a:gd name="T14" fmla="*/ 44 w 154"/>
                  <a:gd name="T15" fmla="*/ 70 h 232"/>
                  <a:gd name="T16" fmla="*/ 44 w 154"/>
                  <a:gd name="T17" fmla="*/ 70 h 232"/>
                  <a:gd name="T18" fmla="*/ 44 w 154"/>
                  <a:gd name="T19" fmla="*/ 232 h 232"/>
                  <a:gd name="T20" fmla="*/ 0 w 154"/>
                  <a:gd name="T21" fmla="*/ 232 h 232"/>
                  <a:gd name="T22" fmla="*/ 0 w 154"/>
                  <a:gd name="T23" fmla="*/ 0 h 232"/>
                  <a:gd name="T24" fmla="*/ 54 w 154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4" h="232">
                    <a:moveTo>
                      <a:pt x="54" y="0"/>
                    </a:moveTo>
                    <a:lnTo>
                      <a:pt x="111" y="159"/>
                    </a:lnTo>
                    <a:lnTo>
                      <a:pt x="112" y="159"/>
                    </a:lnTo>
                    <a:lnTo>
                      <a:pt x="112" y="0"/>
                    </a:lnTo>
                    <a:lnTo>
                      <a:pt x="154" y="0"/>
                    </a:lnTo>
                    <a:lnTo>
                      <a:pt x="154" y="232"/>
                    </a:lnTo>
                    <a:lnTo>
                      <a:pt x="102" y="232"/>
                    </a:lnTo>
                    <a:lnTo>
                      <a:pt x="44" y="70"/>
                    </a:lnTo>
                    <a:lnTo>
                      <a:pt x="44" y="70"/>
                    </a:lnTo>
                    <a:lnTo>
                      <a:pt x="44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8589963" y="4805363"/>
                <a:ext cx="95250" cy="123825"/>
              </a:xfrm>
              <a:custGeom>
                <a:avLst/>
                <a:gdLst>
                  <a:gd name="T0" fmla="*/ 61 w 180"/>
                  <a:gd name="T1" fmla="*/ 0 h 232"/>
                  <a:gd name="T2" fmla="*/ 119 w 180"/>
                  <a:gd name="T3" fmla="*/ 0 h 232"/>
                  <a:gd name="T4" fmla="*/ 180 w 180"/>
                  <a:gd name="T5" fmla="*/ 232 h 232"/>
                  <a:gd name="T6" fmla="*/ 131 w 180"/>
                  <a:gd name="T7" fmla="*/ 232 h 232"/>
                  <a:gd name="T8" fmla="*/ 121 w 180"/>
                  <a:gd name="T9" fmla="*/ 183 h 232"/>
                  <a:gd name="T10" fmla="*/ 59 w 180"/>
                  <a:gd name="T11" fmla="*/ 183 h 232"/>
                  <a:gd name="T12" fmla="*/ 48 w 180"/>
                  <a:gd name="T13" fmla="*/ 232 h 232"/>
                  <a:gd name="T14" fmla="*/ 0 w 180"/>
                  <a:gd name="T15" fmla="*/ 232 h 232"/>
                  <a:gd name="T16" fmla="*/ 61 w 180"/>
                  <a:gd name="T17" fmla="*/ 0 h 232"/>
                  <a:gd name="T18" fmla="*/ 67 w 180"/>
                  <a:gd name="T19" fmla="*/ 145 h 232"/>
                  <a:gd name="T20" fmla="*/ 113 w 180"/>
                  <a:gd name="T21" fmla="*/ 145 h 232"/>
                  <a:gd name="T22" fmla="*/ 90 w 180"/>
                  <a:gd name="T23" fmla="*/ 41 h 232"/>
                  <a:gd name="T24" fmla="*/ 90 w 180"/>
                  <a:gd name="T25" fmla="*/ 41 h 232"/>
                  <a:gd name="T26" fmla="*/ 67 w 180"/>
                  <a:gd name="T27" fmla="*/ 14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0" h="232">
                    <a:moveTo>
                      <a:pt x="61" y="0"/>
                    </a:moveTo>
                    <a:lnTo>
                      <a:pt x="119" y="0"/>
                    </a:lnTo>
                    <a:lnTo>
                      <a:pt x="180" y="232"/>
                    </a:lnTo>
                    <a:lnTo>
                      <a:pt x="131" y="232"/>
                    </a:lnTo>
                    <a:lnTo>
                      <a:pt x="121" y="183"/>
                    </a:lnTo>
                    <a:lnTo>
                      <a:pt x="59" y="183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61" y="0"/>
                    </a:lnTo>
                    <a:close/>
                    <a:moveTo>
                      <a:pt x="67" y="145"/>
                    </a:moveTo>
                    <a:lnTo>
                      <a:pt x="113" y="145"/>
                    </a:lnTo>
                    <a:lnTo>
                      <a:pt x="90" y="41"/>
                    </a:lnTo>
                    <a:lnTo>
                      <a:pt x="90" y="41"/>
                    </a:lnTo>
                    <a:lnTo>
                      <a:pt x="67" y="1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8691563" y="4805363"/>
                <a:ext cx="77788" cy="125413"/>
              </a:xfrm>
              <a:custGeom>
                <a:avLst/>
                <a:gdLst>
                  <a:gd name="T0" fmla="*/ 46 w 148"/>
                  <a:gd name="T1" fmla="*/ 0 h 236"/>
                  <a:gd name="T2" fmla="*/ 46 w 148"/>
                  <a:gd name="T3" fmla="*/ 162 h 236"/>
                  <a:gd name="T4" fmla="*/ 46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49 w 148"/>
                  <a:gd name="T11" fmla="*/ 184 h 236"/>
                  <a:gd name="T12" fmla="*/ 52 w 148"/>
                  <a:gd name="T13" fmla="*/ 190 h 236"/>
                  <a:gd name="T14" fmla="*/ 55 w 148"/>
                  <a:gd name="T15" fmla="*/ 195 h 236"/>
                  <a:gd name="T16" fmla="*/ 60 w 148"/>
                  <a:gd name="T17" fmla="*/ 199 h 236"/>
                  <a:gd name="T18" fmla="*/ 67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2 w 148"/>
                  <a:gd name="T25" fmla="*/ 202 h 236"/>
                  <a:gd name="T26" fmla="*/ 88 w 148"/>
                  <a:gd name="T27" fmla="*/ 199 h 236"/>
                  <a:gd name="T28" fmla="*/ 92 w 148"/>
                  <a:gd name="T29" fmla="*/ 195 h 236"/>
                  <a:gd name="T30" fmla="*/ 96 w 148"/>
                  <a:gd name="T31" fmla="*/ 190 h 236"/>
                  <a:gd name="T32" fmla="*/ 98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1 w 148"/>
                  <a:gd name="T39" fmla="*/ 162 h 236"/>
                  <a:gd name="T40" fmla="*/ 101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8 w 148"/>
                  <a:gd name="T49" fmla="*/ 172 h 236"/>
                  <a:gd name="T50" fmla="*/ 147 w 148"/>
                  <a:gd name="T51" fmla="*/ 182 h 236"/>
                  <a:gd name="T52" fmla="*/ 144 w 148"/>
                  <a:gd name="T53" fmla="*/ 190 h 236"/>
                  <a:gd name="T54" fmla="*/ 141 w 148"/>
                  <a:gd name="T55" fmla="*/ 199 h 236"/>
                  <a:gd name="T56" fmla="*/ 138 w 148"/>
                  <a:gd name="T57" fmla="*/ 206 h 236"/>
                  <a:gd name="T58" fmla="*/ 134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8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59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6 w 148"/>
                  <a:gd name="T97" fmla="*/ 200 h 236"/>
                  <a:gd name="T98" fmla="*/ 4 w 148"/>
                  <a:gd name="T99" fmla="*/ 191 h 236"/>
                  <a:gd name="T100" fmla="*/ 2 w 148"/>
                  <a:gd name="T101" fmla="*/ 182 h 236"/>
                  <a:gd name="T102" fmla="*/ 1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6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6" y="0"/>
                    </a:moveTo>
                    <a:lnTo>
                      <a:pt x="46" y="162"/>
                    </a:lnTo>
                    <a:lnTo>
                      <a:pt x="46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49" y="184"/>
                    </a:lnTo>
                    <a:lnTo>
                      <a:pt x="52" y="190"/>
                    </a:lnTo>
                    <a:lnTo>
                      <a:pt x="55" y="195"/>
                    </a:lnTo>
                    <a:lnTo>
                      <a:pt x="60" y="199"/>
                    </a:lnTo>
                    <a:lnTo>
                      <a:pt x="67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2" y="202"/>
                    </a:lnTo>
                    <a:lnTo>
                      <a:pt x="88" y="199"/>
                    </a:lnTo>
                    <a:lnTo>
                      <a:pt x="92" y="195"/>
                    </a:lnTo>
                    <a:lnTo>
                      <a:pt x="96" y="190"/>
                    </a:lnTo>
                    <a:lnTo>
                      <a:pt x="98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1" y="162"/>
                    </a:lnTo>
                    <a:lnTo>
                      <a:pt x="101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8" y="172"/>
                    </a:lnTo>
                    <a:lnTo>
                      <a:pt x="147" y="182"/>
                    </a:lnTo>
                    <a:lnTo>
                      <a:pt x="144" y="190"/>
                    </a:lnTo>
                    <a:lnTo>
                      <a:pt x="141" y="199"/>
                    </a:lnTo>
                    <a:lnTo>
                      <a:pt x="138" y="206"/>
                    </a:lnTo>
                    <a:lnTo>
                      <a:pt x="134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8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59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6" y="200"/>
                    </a:lnTo>
                    <a:lnTo>
                      <a:pt x="4" y="191"/>
                    </a:lnTo>
                    <a:lnTo>
                      <a:pt x="2" y="182"/>
                    </a:lnTo>
                    <a:lnTo>
                      <a:pt x="1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3" name="Freeform 16"/>
              <p:cNvSpPr>
                <a:spLocks/>
              </p:cNvSpPr>
              <p:nvPr userDrawn="1"/>
            </p:nvSpPr>
            <p:spPr bwMode="auto">
              <a:xfrm>
                <a:off x="8789988" y="4805363"/>
                <a:ext cx="69850" cy="123825"/>
              </a:xfrm>
              <a:custGeom>
                <a:avLst/>
                <a:gdLst>
                  <a:gd name="T0" fmla="*/ 0 w 130"/>
                  <a:gd name="T1" fmla="*/ 232 h 232"/>
                  <a:gd name="T2" fmla="*/ 0 w 130"/>
                  <a:gd name="T3" fmla="*/ 0 h 232"/>
                  <a:gd name="T4" fmla="*/ 47 w 130"/>
                  <a:gd name="T5" fmla="*/ 0 h 232"/>
                  <a:gd name="T6" fmla="*/ 47 w 130"/>
                  <a:gd name="T7" fmla="*/ 193 h 232"/>
                  <a:gd name="T8" fmla="*/ 130 w 130"/>
                  <a:gd name="T9" fmla="*/ 193 h 232"/>
                  <a:gd name="T10" fmla="*/ 130 w 130"/>
                  <a:gd name="T11" fmla="*/ 232 h 232"/>
                  <a:gd name="T12" fmla="*/ 0 w 130"/>
                  <a:gd name="T13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" h="232">
                    <a:moveTo>
                      <a:pt x="0" y="232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193"/>
                    </a:lnTo>
                    <a:lnTo>
                      <a:pt x="130" y="193"/>
                    </a:lnTo>
                    <a:lnTo>
                      <a:pt x="130" y="232"/>
                    </a:lnTo>
                    <a:lnTo>
                      <a:pt x="0" y="2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4" name="Freeform 17"/>
              <p:cNvSpPr>
                <a:spLocks/>
              </p:cNvSpPr>
              <p:nvPr userDrawn="1"/>
            </p:nvSpPr>
            <p:spPr bwMode="auto">
              <a:xfrm>
                <a:off x="8848725" y="4805363"/>
                <a:ext cx="77788" cy="123825"/>
              </a:xfrm>
              <a:custGeom>
                <a:avLst/>
                <a:gdLst>
                  <a:gd name="T0" fmla="*/ 148 w 148"/>
                  <a:gd name="T1" fmla="*/ 0 h 232"/>
                  <a:gd name="T2" fmla="*/ 148 w 148"/>
                  <a:gd name="T3" fmla="*/ 39 h 232"/>
                  <a:gd name="T4" fmla="*/ 97 w 148"/>
                  <a:gd name="T5" fmla="*/ 39 h 232"/>
                  <a:gd name="T6" fmla="*/ 97 w 148"/>
                  <a:gd name="T7" fmla="*/ 232 h 232"/>
                  <a:gd name="T8" fmla="*/ 51 w 148"/>
                  <a:gd name="T9" fmla="*/ 232 h 232"/>
                  <a:gd name="T10" fmla="*/ 51 w 148"/>
                  <a:gd name="T11" fmla="*/ 39 h 232"/>
                  <a:gd name="T12" fmla="*/ 0 w 148"/>
                  <a:gd name="T13" fmla="*/ 39 h 232"/>
                  <a:gd name="T14" fmla="*/ 0 w 148"/>
                  <a:gd name="T15" fmla="*/ 0 h 232"/>
                  <a:gd name="T16" fmla="*/ 148 w 148"/>
                  <a:gd name="T17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8" h="232">
                    <a:moveTo>
                      <a:pt x="148" y="0"/>
                    </a:moveTo>
                    <a:lnTo>
                      <a:pt x="148" y="39"/>
                    </a:lnTo>
                    <a:lnTo>
                      <a:pt x="97" y="39"/>
                    </a:lnTo>
                    <a:lnTo>
                      <a:pt x="97" y="232"/>
                    </a:lnTo>
                    <a:lnTo>
                      <a:pt x="51" y="232"/>
                    </a:lnTo>
                    <a:lnTo>
                      <a:pt x="51" y="39"/>
                    </a:lnTo>
                    <a:lnTo>
                      <a:pt x="0" y="39"/>
                    </a:lnTo>
                    <a:lnTo>
                      <a:pt x="0" y="0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</p:grpSp>
      </p:grpSp>
      <p:sp>
        <p:nvSpPr>
          <p:cNvPr id="27" name="Rectangle 41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0" y="3121200"/>
            <a:ext cx="9144000" cy="1303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0" tIns="0" rIns="540000" bIns="475200" numCol="1" anchor="b" anchorCtr="0" compatLnSpc="1">
            <a:prstTxWarp prst="textNoShape">
              <a:avLst/>
            </a:prstTxWarp>
          </a:bodyPr>
          <a:lstStyle>
            <a:lvl1pPr>
              <a:defRPr sz="24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88275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445">
          <p15:clr>
            <a:srgbClr val="FBAE40"/>
          </p15:clr>
        </p15:guide>
        <p15:guide id="3" pos="3690">
          <p15:clr>
            <a:srgbClr val="FBAE40"/>
          </p15:clr>
        </p15:guide>
        <p15:guide id="4" orient="horz" pos="2788">
          <p15:clr>
            <a:srgbClr val="FBAE40"/>
          </p15:clr>
        </p15:guide>
        <p15:guide id="5" pos="113">
          <p15:clr>
            <a:srgbClr val="FBAE40"/>
          </p15:clr>
        </p15:guide>
        <p15:guide id="6" orient="horz" pos="113">
          <p15:clr>
            <a:srgbClr val="FBAE40"/>
          </p15:clr>
        </p15:guide>
        <p15:guide id="7" pos="564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180974" y="180975"/>
            <a:ext cx="8783639" cy="4248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126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grpSp>
        <p:nvGrpSpPr>
          <p:cNvPr id="3" name="Groupe 2"/>
          <p:cNvGrpSpPr/>
          <p:nvPr userDrawn="1"/>
        </p:nvGrpSpPr>
        <p:grpSpPr>
          <a:xfrm>
            <a:off x="6264000" y="4424363"/>
            <a:ext cx="2880000" cy="719137"/>
            <a:chOff x="6264000" y="4424363"/>
            <a:chExt cx="2880000" cy="719137"/>
          </a:xfrm>
        </p:grpSpPr>
        <p:sp>
          <p:nvSpPr>
            <p:cNvPr id="10" name="Rectangle 9"/>
            <p:cNvSpPr/>
            <p:nvPr userDrawn="1"/>
          </p:nvSpPr>
          <p:spPr>
            <a:xfrm>
              <a:off x="6264000" y="4424363"/>
              <a:ext cx="2880000" cy="7191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FFFF"/>
                </a:solidFill>
              </a:endParaRPr>
            </a:p>
          </p:txBody>
        </p:sp>
        <p:grpSp>
          <p:nvGrpSpPr>
            <p:cNvPr id="11" name="Groupe 10"/>
            <p:cNvGrpSpPr>
              <a:grpSpLocks noChangeAspect="1"/>
            </p:cNvGrpSpPr>
            <p:nvPr userDrawn="1"/>
          </p:nvGrpSpPr>
          <p:grpSpPr>
            <a:xfrm>
              <a:off x="7343775" y="4699657"/>
              <a:ext cx="1620000" cy="169413"/>
              <a:chOff x="7712075" y="4803775"/>
              <a:chExt cx="1214438" cy="127001"/>
            </a:xfrm>
          </p:grpSpPr>
          <p:sp>
            <p:nvSpPr>
              <p:cNvPr id="12" name="Freeform 5"/>
              <p:cNvSpPr>
                <a:spLocks/>
              </p:cNvSpPr>
              <p:nvPr userDrawn="1"/>
            </p:nvSpPr>
            <p:spPr bwMode="auto">
              <a:xfrm>
                <a:off x="7712075" y="4803775"/>
                <a:ext cx="80963" cy="127000"/>
              </a:xfrm>
              <a:custGeom>
                <a:avLst/>
                <a:gdLst>
                  <a:gd name="T0" fmla="*/ 105 w 153"/>
                  <a:gd name="T1" fmla="*/ 73 h 240"/>
                  <a:gd name="T2" fmla="*/ 103 w 153"/>
                  <a:gd name="T3" fmla="*/ 60 h 240"/>
                  <a:gd name="T4" fmla="*/ 99 w 153"/>
                  <a:gd name="T5" fmla="*/ 48 h 240"/>
                  <a:gd name="T6" fmla="*/ 90 w 153"/>
                  <a:gd name="T7" fmla="*/ 37 h 240"/>
                  <a:gd name="T8" fmla="*/ 78 w 153"/>
                  <a:gd name="T9" fmla="*/ 34 h 240"/>
                  <a:gd name="T10" fmla="*/ 71 w 153"/>
                  <a:gd name="T11" fmla="*/ 35 h 240"/>
                  <a:gd name="T12" fmla="*/ 64 w 153"/>
                  <a:gd name="T13" fmla="*/ 38 h 240"/>
                  <a:gd name="T14" fmla="*/ 59 w 153"/>
                  <a:gd name="T15" fmla="*/ 45 h 240"/>
                  <a:gd name="T16" fmla="*/ 51 w 153"/>
                  <a:gd name="T17" fmla="*/ 64 h 240"/>
                  <a:gd name="T18" fmla="*/ 47 w 153"/>
                  <a:gd name="T19" fmla="*/ 95 h 240"/>
                  <a:gd name="T20" fmla="*/ 47 w 153"/>
                  <a:gd name="T21" fmla="*/ 115 h 240"/>
                  <a:gd name="T22" fmla="*/ 48 w 153"/>
                  <a:gd name="T23" fmla="*/ 153 h 240"/>
                  <a:gd name="T24" fmla="*/ 53 w 153"/>
                  <a:gd name="T25" fmla="*/ 181 h 240"/>
                  <a:gd name="T26" fmla="*/ 60 w 153"/>
                  <a:gd name="T27" fmla="*/ 196 h 240"/>
                  <a:gd name="T28" fmla="*/ 66 w 153"/>
                  <a:gd name="T29" fmla="*/ 203 h 240"/>
                  <a:gd name="T30" fmla="*/ 74 w 153"/>
                  <a:gd name="T31" fmla="*/ 206 h 240"/>
                  <a:gd name="T32" fmla="*/ 79 w 153"/>
                  <a:gd name="T33" fmla="*/ 206 h 240"/>
                  <a:gd name="T34" fmla="*/ 88 w 153"/>
                  <a:gd name="T35" fmla="*/ 204 h 240"/>
                  <a:gd name="T36" fmla="*/ 97 w 153"/>
                  <a:gd name="T37" fmla="*/ 196 h 240"/>
                  <a:gd name="T38" fmla="*/ 104 w 153"/>
                  <a:gd name="T39" fmla="*/ 185 h 240"/>
                  <a:gd name="T40" fmla="*/ 107 w 153"/>
                  <a:gd name="T41" fmla="*/ 169 h 240"/>
                  <a:gd name="T42" fmla="*/ 77 w 153"/>
                  <a:gd name="T43" fmla="*/ 146 h 240"/>
                  <a:gd name="T44" fmla="*/ 153 w 153"/>
                  <a:gd name="T45" fmla="*/ 111 h 240"/>
                  <a:gd name="T46" fmla="*/ 118 w 153"/>
                  <a:gd name="T47" fmla="*/ 236 h 240"/>
                  <a:gd name="T48" fmla="*/ 117 w 153"/>
                  <a:gd name="T49" fmla="*/ 215 h 240"/>
                  <a:gd name="T50" fmla="*/ 113 w 153"/>
                  <a:gd name="T51" fmla="*/ 221 h 240"/>
                  <a:gd name="T52" fmla="*/ 103 w 153"/>
                  <a:gd name="T53" fmla="*/ 231 h 240"/>
                  <a:gd name="T54" fmla="*/ 91 w 153"/>
                  <a:gd name="T55" fmla="*/ 237 h 240"/>
                  <a:gd name="T56" fmla="*/ 77 w 153"/>
                  <a:gd name="T57" fmla="*/ 240 h 240"/>
                  <a:gd name="T58" fmla="*/ 69 w 153"/>
                  <a:gd name="T59" fmla="*/ 240 h 240"/>
                  <a:gd name="T60" fmla="*/ 50 w 153"/>
                  <a:gd name="T61" fmla="*/ 238 h 240"/>
                  <a:gd name="T62" fmla="*/ 33 w 153"/>
                  <a:gd name="T63" fmla="*/ 233 h 240"/>
                  <a:gd name="T64" fmla="*/ 21 w 153"/>
                  <a:gd name="T65" fmla="*/ 223 h 240"/>
                  <a:gd name="T66" fmla="*/ 13 w 153"/>
                  <a:gd name="T67" fmla="*/ 209 h 240"/>
                  <a:gd name="T68" fmla="*/ 6 w 153"/>
                  <a:gd name="T69" fmla="*/ 191 h 240"/>
                  <a:gd name="T70" fmla="*/ 3 w 153"/>
                  <a:gd name="T71" fmla="*/ 170 h 240"/>
                  <a:gd name="T72" fmla="*/ 0 w 153"/>
                  <a:gd name="T73" fmla="*/ 117 h 240"/>
                  <a:gd name="T74" fmla="*/ 1 w 153"/>
                  <a:gd name="T75" fmla="*/ 90 h 240"/>
                  <a:gd name="T76" fmla="*/ 4 w 153"/>
                  <a:gd name="T77" fmla="*/ 66 h 240"/>
                  <a:gd name="T78" fmla="*/ 9 w 153"/>
                  <a:gd name="T79" fmla="*/ 46 h 240"/>
                  <a:gd name="T80" fmla="*/ 16 w 153"/>
                  <a:gd name="T81" fmla="*/ 29 h 240"/>
                  <a:gd name="T82" fmla="*/ 27 w 153"/>
                  <a:gd name="T83" fmla="*/ 16 h 240"/>
                  <a:gd name="T84" fmla="*/ 40 w 153"/>
                  <a:gd name="T85" fmla="*/ 7 h 240"/>
                  <a:gd name="T86" fmla="*/ 58 w 153"/>
                  <a:gd name="T87" fmla="*/ 2 h 240"/>
                  <a:gd name="T88" fmla="*/ 78 w 153"/>
                  <a:gd name="T89" fmla="*/ 0 h 240"/>
                  <a:gd name="T90" fmla="*/ 87 w 153"/>
                  <a:gd name="T91" fmla="*/ 0 h 240"/>
                  <a:gd name="T92" fmla="*/ 103 w 153"/>
                  <a:gd name="T93" fmla="*/ 2 h 240"/>
                  <a:gd name="T94" fmla="*/ 117 w 153"/>
                  <a:gd name="T95" fmla="*/ 7 h 240"/>
                  <a:gd name="T96" fmla="*/ 129 w 153"/>
                  <a:gd name="T97" fmla="*/ 14 h 240"/>
                  <a:gd name="T98" fmla="*/ 137 w 153"/>
                  <a:gd name="T99" fmla="*/ 23 h 240"/>
                  <a:gd name="T100" fmla="*/ 144 w 153"/>
                  <a:gd name="T101" fmla="*/ 35 h 240"/>
                  <a:gd name="T102" fmla="*/ 148 w 153"/>
                  <a:gd name="T103" fmla="*/ 49 h 240"/>
                  <a:gd name="T104" fmla="*/ 150 w 153"/>
                  <a:gd name="T105" fmla="*/ 73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3" h="240">
                    <a:moveTo>
                      <a:pt x="105" y="73"/>
                    </a:moveTo>
                    <a:lnTo>
                      <a:pt x="105" y="73"/>
                    </a:lnTo>
                    <a:lnTo>
                      <a:pt x="104" y="67"/>
                    </a:lnTo>
                    <a:lnTo>
                      <a:pt x="103" y="60"/>
                    </a:lnTo>
                    <a:lnTo>
                      <a:pt x="101" y="53"/>
                    </a:lnTo>
                    <a:lnTo>
                      <a:pt x="99" y="48"/>
                    </a:lnTo>
                    <a:lnTo>
                      <a:pt x="95" y="42"/>
                    </a:lnTo>
                    <a:lnTo>
                      <a:pt x="90" y="37"/>
                    </a:lnTo>
                    <a:lnTo>
                      <a:pt x="85" y="35"/>
                    </a:lnTo>
                    <a:lnTo>
                      <a:pt x="78" y="34"/>
                    </a:lnTo>
                    <a:lnTo>
                      <a:pt x="78" y="34"/>
                    </a:lnTo>
                    <a:lnTo>
                      <a:pt x="71" y="35"/>
                    </a:lnTo>
                    <a:lnTo>
                      <a:pt x="67" y="36"/>
                    </a:lnTo>
                    <a:lnTo>
                      <a:pt x="64" y="38"/>
                    </a:lnTo>
                    <a:lnTo>
                      <a:pt x="61" y="42"/>
                    </a:lnTo>
                    <a:lnTo>
                      <a:pt x="59" y="45"/>
                    </a:lnTo>
                    <a:lnTo>
                      <a:pt x="54" y="53"/>
                    </a:lnTo>
                    <a:lnTo>
                      <a:pt x="51" y="64"/>
                    </a:lnTo>
                    <a:lnTo>
                      <a:pt x="49" y="78"/>
                    </a:lnTo>
                    <a:lnTo>
                      <a:pt x="47" y="95"/>
                    </a:lnTo>
                    <a:lnTo>
                      <a:pt x="47" y="115"/>
                    </a:lnTo>
                    <a:lnTo>
                      <a:pt x="47" y="115"/>
                    </a:lnTo>
                    <a:lnTo>
                      <a:pt x="47" y="135"/>
                    </a:lnTo>
                    <a:lnTo>
                      <a:pt x="48" y="153"/>
                    </a:lnTo>
                    <a:lnTo>
                      <a:pt x="50" y="168"/>
                    </a:lnTo>
                    <a:lnTo>
                      <a:pt x="53" y="181"/>
                    </a:lnTo>
                    <a:lnTo>
                      <a:pt x="57" y="192"/>
                    </a:lnTo>
                    <a:lnTo>
                      <a:pt x="60" y="196"/>
                    </a:lnTo>
                    <a:lnTo>
                      <a:pt x="63" y="199"/>
                    </a:lnTo>
                    <a:lnTo>
                      <a:pt x="66" y="203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lnTo>
                      <a:pt x="83" y="206"/>
                    </a:lnTo>
                    <a:lnTo>
                      <a:pt x="88" y="204"/>
                    </a:lnTo>
                    <a:lnTo>
                      <a:pt x="93" y="201"/>
                    </a:lnTo>
                    <a:lnTo>
                      <a:pt x="97" y="196"/>
                    </a:lnTo>
                    <a:lnTo>
                      <a:pt x="101" y="191"/>
                    </a:lnTo>
                    <a:lnTo>
                      <a:pt x="104" y="185"/>
                    </a:lnTo>
                    <a:lnTo>
                      <a:pt x="107" y="178"/>
                    </a:lnTo>
                    <a:lnTo>
                      <a:pt x="107" y="169"/>
                    </a:lnTo>
                    <a:lnTo>
                      <a:pt x="107" y="146"/>
                    </a:lnTo>
                    <a:lnTo>
                      <a:pt x="77" y="146"/>
                    </a:lnTo>
                    <a:lnTo>
                      <a:pt x="77" y="111"/>
                    </a:lnTo>
                    <a:lnTo>
                      <a:pt x="153" y="111"/>
                    </a:lnTo>
                    <a:lnTo>
                      <a:pt x="153" y="236"/>
                    </a:lnTo>
                    <a:lnTo>
                      <a:pt x="118" y="236"/>
                    </a:lnTo>
                    <a:lnTo>
                      <a:pt x="118" y="215"/>
                    </a:lnTo>
                    <a:lnTo>
                      <a:pt x="117" y="215"/>
                    </a:lnTo>
                    <a:lnTo>
                      <a:pt x="117" y="215"/>
                    </a:lnTo>
                    <a:lnTo>
                      <a:pt x="113" y="221"/>
                    </a:lnTo>
                    <a:lnTo>
                      <a:pt x="108" y="226"/>
                    </a:lnTo>
                    <a:lnTo>
                      <a:pt x="103" y="231"/>
                    </a:lnTo>
                    <a:lnTo>
                      <a:pt x="97" y="234"/>
                    </a:lnTo>
                    <a:lnTo>
                      <a:pt x="91" y="237"/>
                    </a:lnTo>
                    <a:lnTo>
                      <a:pt x="84" y="239"/>
                    </a:lnTo>
                    <a:lnTo>
                      <a:pt x="77" y="240"/>
                    </a:lnTo>
                    <a:lnTo>
                      <a:pt x="69" y="240"/>
                    </a:lnTo>
                    <a:lnTo>
                      <a:pt x="69" y="240"/>
                    </a:lnTo>
                    <a:lnTo>
                      <a:pt x="59" y="240"/>
                    </a:lnTo>
                    <a:lnTo>
                      <a:pt x="50" y="238"/>
                    </a:lnTo>
                    <a:lnTo>
                      <a:pt x="41" y="236"/>
                    </a:lnTo>
                    <a:lnTo>
                      <a:pt x="33" y="233"/>
                    </a:lnTo>
                    <a:lnTo>
                      <a:pt x="27" y="228"/>
                    </a:lnTo>
                    <a:lnTo>
                      <a:pt x="21" y="223"/>
                    </a:lnTo>
                    <a:lnTo>
                      <a:pt x="17" y="217"/>
                    </a:lnTo>
                    <a:lnTo>
                      <a:pt x="13" y="209"/>
                    </a:lnTo>
                    <a:lnTo>
                      <a:pt x="9" y="201"/>
                    </a:lnTo>
                    <a:lnTo>
                      <a:pt x="6" y="191"/>
                    </a:lnTo>
                    <a:lnTo>
                      <a:pt x="4" y="181"/>
                    </a:lnTo>
                    <a:lnTo>
                      <a:pt x="3" y="170"/>
                    </a:lnTo>
                    <a:lnTo>
                      <a:pt x="1" y="146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1" y="90"/>
                    </a:lnTo>
                    <a:lnTo>
                      <a:pt x="2" y="78"/>
                    </a:lnTo>
                    <a:lnTo>
                      <a:pt x="4" y="66"/>
                    </a:lnTo>
                    <a:lnTo>
                      <a:pt x="6" y="56"/>
                    </a:lnTo>
                    <a:lnTo>
                      <a:pt x="9" y="46"/>
                    </a:lnTo>
                    <a:lnTo>
                      <a:pt x="12" y="37"/>
                    </a:lnTo>
                    <a:lnTo>
                      <a:pt x="16" y="29"/>
                    </a:lnTo>
                    <a:lnTo>
                      <a:pt x="21" y="22"/>
                    </a:lnTo>
                    <a:lnTo>
                      <a:pt x="27" y="16"/>
                    </a:lnTo>
                    <a:lnTo>
                      <a:pt x="33" y="11"/>
                    </a:lnTo>
                    <a:lnTo>
                      <a:pt x="40" y="7"/>
                    </a:lnTo>
                    <a:lnTo>
                      <a:pt x="49" y="4"/>
                    </a:lnTo>
                    <a:lnTo>
                      <a:pt x="58" y="2"/>
                    </a:lnTo>
                    <a:lnTo>
                      <a:pt x="67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87" y="0"/>
                    </a:lnTo>
                    <a:lnTo>
                      <a:pt x="95" y="1"/>
                    </a:lnTo>
                    <a:lnTo>
                      <a:pt x="103" y="2"/>
                    </a:lnTo>
                    <a:lnTo>
                      <a:pt x="110" y="4"/>
                    </a:lnTo>
                    <a:lnTo>
                      <a:pt x="117" y="7"/>
                    </a:lnTo>
                    <a:lnTo>
                      <a:pt x="123" y="10"/>
                    </a:lnTo>
                    <a:lnTo>
                      <a:pt x="129" y="14"/>
                    </a:lnTo>
                    <a:lnTo>
                      <a:pt x="133" y="18"/>
                    </a:lnTo>
                    <a:lnTo>
                      <a:pt x="137" y="23"/>
                    </a:lnTo>
                    <a:lnTo>
                      <a:pt x="141" y="29"/>
                    </a:lnTo>
                    <a:lnTo>
                      <a:pt x="144" y="35"/>
                    </a:lnTo>
                    <a:lnTo>
                      <a:pt x="146" y="42"/>
                    </a:lnTo>
                    <a:lnTo>
                      <a:pt x="148" y="49"/>
                    </a:lnTo>
                    <a:lnTo>
                      <a:pt x="149" y="57"/>
                    </a:lnTo>
                    <a:lnTo>
                      <a:pt x="150" y="73"/>
                    </a:lnTo>
                    <a:lnTo>
                      <a:pt x="105" y="73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3" name="Freeform 6"/>
              <p:cNvSpPr>
                <a:spLocks noEditPoints="1"/>
              </p:cNvSpPr>
              <p:nvPr userDrawn="1"/>
            </p:nvSpPr>
            <p:spPr bwMode="auto">
              <a:xfrm>
                <a:off x="7810500" y="4805363"/>
                <a:ext cx="82550" cy="123825"/>
              </a:xfrm>
              <a:custGeom>
                <a:avLst/>
                <a:gdLst>
                  <a:gd name="T0" fmla="*/ 86 w 157"/>
                  <a:gd name="T1" fmla="*/ 0 h 232"/>
                  <a:gd name="T2" fmla="*/ 99 w 157"/>
                  <a:gd name="T3" fmla="*/ 1 h 232"/>
                  <a:gd name="T4" fmla="*/ 123 w 157"/>
                  <a:gd name="T5" fmla="*/ 9 h 232"/>
                  <a:gd name="T6" fmla="*/ 131 w 157"/>
                  <a:gd name="T7" fmla="*/ 15 h 232"/>
                  <a:gd name="T8" fmla="*/ 138 w 157"/>
                  <a:gd name="T9" fmla="*/ 23 h 232"/>
                  <a:gd name="T10" fmla="*/ 143 w 157"/>
                  <a:gd name="T11" fmla="*/ 33 h 232"/>
                  <a:gd name="T12" fmla="*/ 147 w 157"/>
                  <a:gd name="T13" fmla="*/ 46 h 232"/>
                  <a:gd name="T14" fmla="*/ 148 w 157"/>
                  <a:gd name="T15" fmla="*/ 60 h 232"/>
                  <a:gd name="T16" fmla="*/ 145 w 157"/>
                  <a:gd name="T17" fmla="*/ 81 h 232"/>
                  <a:gd name="T18" fmla="*/ 138 w 157"/>
                  <a:gd name="T19" fmla="*/ 98 h 232"/>
                  <a:gd name="T20" fmla="*/ 126 w 157"/>
                  <a:gd name="T21" fmla="*/ 110 h 232"/>
                  <a:gd name="T22" fmla="*/ 108 w 157"/>
                  <a:gd name="T23" fmla="*/ 118 h 232"/>
                  <a:gd name="T24" fmla="*/ 108 w 157"/>
                  <a:gd name="T25" fmla="*/ 118 h 232"/>
                  <a:gd name="T26" fmla="*/ 128 w 157"/>
                  <a:gd name="T27" fmla="*/ 124 h 232"/>
                  <a:gd name="T28" fmla="*/ 135 w 157"/>
                  <a:gd name="T29" fmla="*/ 129 h 232"/>
                  <a:gd name="T30" fmla="*/ 139 w 157"/>
                  <a:gd name="T31" fmla="*/ 137 h 232"/>
                  <a:gd name="T32" fmla="*/ 145 w 157"/>
                  <a:gd name="T33" fmla="*/ 157 h 232"/>
                  <a:gd name="T34" fmla="*/ 146 w 157"/>
                  <a:gd name="T35" fmla="*/ 188 h 232"/>
                  <a:gd name="T36" fmla="*/ 147 w 157"/>
                  <a:gd name="T37" fmla="*/ 205 h 232"/>
                  <a:gd name="T38" fmla="*/ 150 w 157"/>
                  <a:gd name="T39" fmla="*/ 221 h 232"/>
                  <a:gd name="T40" fmla="*/ 154 w 157"/>
                  <a:gd name="T41" fmla="*/ 228 h 232"/>
                  <a:gd name="T42" fmla="*/ 157 w 157"/>
                  <a:gd name="T43" fmla="*/ 232 h 232"/>
                  <a:gd name="T44" fmla="*/ 106 w 157"/>
                  <a:gd name="T45" fmla="*/ 232 h 232"/>
                  <a:gd name="T46" fmla="*/ 101 w 157"/>
                  <a:gd name="T47" fmla="*/ 221 h 232"/>
                  <a:gd name="T48" fmla="*/ 100 w 157"/>
                  <a:gd name="T49" fmla="*/ 208 h 232"/>
                  <a:gd name="T50" fmla="*/ 99 w 157"/>
                  <a:gd name="T51" fmla="*/ 163 h 232"/>
                  <a:gd name="T52" fmla="*/ 97 w 157"/>
                  <a:gd name="T53" fmla="*/ 151 h 232"/>
                  <a:gd name="T54" fmla="*/ 92 w 157"/>
                  <a:gd name="T55" fmla="*/ 142 h 232"/>
                  <a:gd name="T56" fmla="*/ 83 w 157"/>
                  <a:gd name="T57" fmla="*/ 136 h 232"/>
                  <a:gd name="T58" fmla="*/ 71 w 157"/>
                  <a:gd name="T59" fmla="*/ 134 h 232"/>
                  <a:gd name="T60" fmla="*/ 47 w 157"/>
                  <a:gd name="T61" fmla="*/ 232 h 232"/>
                  <a:gd name="T62" fmla="*/ 0 w 157"/>
                  <a:gd name="T63" fmla="*/ 0 h 232"/>
                  <a:gd name="T64" fmla="*/ 66 w 157"/>
                  <a:gd name="T65" fmla="*/ 101 h 232"/>
                  <a:gd name="T66" fmla="*/ 74 w 157"/>
                  <a:gd name="T67" fmla="*/ 101 h 232"/>
                  <a:gd name="T68" fmla="*/ 87 w 157"/>
                  <a:gd name="T69" fmla="*/ 97 h 232"/>
                  <a:gd name="T70" fmla="*/ 95 w 157"/>
                  <a:gd name="T71" fmla="*/ 89 h 232"/>
                  <a:gd name="T72" fmla="*/ 100 w 157"/>
                  <a:gd name="T73" fmla="*/ 75 h 232"/>
                  <a:gd name="T74" fmla="*/ 100 w 157"/>
                  <a:gd name="T75" fmla="*/ 67 h 232"/>
                  <a:gd name="T76" fmla="*/ 98 w 157"/>
                  <a:gd name="T77" fmla="*/ 53 h 232"/>
                  <a:gd name="T78" fmla="*/ 92 w 157"/>
                  <a:gd name="T79" fmla="*/ 43 h 232"/>
                  <a:gd name="T80" fmla="*/ 82 w 157"/>
                  <a:gd name="T81" fmla="*/ 37 h 232"/>
                  <a:gd name="T82" fmla="*/ 68 w 157"/>
                  <a:gd name="T83" fmla="*/ 34 h 232"/>
                  <a:gd name="T84" fmla="*/ 47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6" y="0"/>
                    </a:lnTo>
                    <a:lnTo>
                      <a:pt x="86" y="0"/>
                    </a:lnTo>
                    <a:lnTo>
                      <a:pt x="99" y="1"/>
                    </a:lnTo>
                    <a:lnTo>
                      <a:pt x="112" y="4"/>
                    </a:lnTo>
                    <a:lnTo>
                      <a:pt x="123" y="9"/>
                    </a:lnTo>
                    <a:lnTo>
                      <a:pt x="127" y="12"/>
                    </a:lnTo>
                    <a:lnTo>
                      <a:pt x="131" y="15"/>
                    </a:lnTo>
                    <a:lnTo>
                      <a:pt x="135" y="19"/>
                    </a:lnTo>
                    <a:lnTo>
                      <a:pt x="138" y="23"/>
                    </a:lnTo>
                    <a:lnTo>
                      <a:pt x="141" y="28"/>
                    </a:lnTo>
                    <a:lnTo>
                      <a:pt x="143" y="33"/>
                    </a:lnTo>
                    <a:lnTo>
                      <a:pt x="145" y="40"/>
                    </a:lnTo>
                    <a:lnTo>
                      <a:pt x="147" y="46"/>
                    </a:lnTo>
                    <a:lnTo>
                      <a:pt x="148" y="60"/>
                    </a:lnTo>
                    <a:lnTo>
                      <a:pt x="148" y="60"/>
                    </a:lnTo>
                    <a:lnTo>
                      <a:pt x="147" y="71"/>
                    </a:lnTo>
                    <a:lnTo>
                      <a:pt x="145" y="81"/>
                    </a:lnTo>
                    <a:lnTo>
                      <a:pt x="142" y="90"/>
                    </a:lnTo>
                    <a:lnTo>
                      <a:pt x="138" y="98"/>
                    </a:lnTo>
                    <a:lnTo>
                      <a:pt x="133" y="104"/>
                    </a:lnTo>
                    <a:lnTo>
                      <a:pt x="126" y="110"/>
                    </a:lnTo>
                    <a:lnTo>
                      <a:pt x="119" y="114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20" y="120"/>
                    </a:lnTo>
                    <a:lnTo>
                      <a:pt x="128" y="124"/>
                    </a:lnTo>
                    <a:lnTo>
                      <a:pt x="132" y="126"/>
                    </a:lnTo>
                    <a:lnTo>
                      <a:pt x="135" y="129"/>
                    </a:lnTo>
                    <a:lnTo>
                      <a:pt x="137" y="133"/>
                    </a:lnTo>
                    <a:lnTo>
                      <a:pt x="139" y="137"/>
                    </a:lnTo>
                    <a:lnTo>
                      <a:pt x="143" y="146"/>
                    </a:lnTo>
                    <a:lnTo>
                      <a:pt x="145" y="157"/>
                    </a:lnTo>
                    <a:lnTo>
                      <a:pt x="146" y="171"/>
                    </a:lnTo>
                    <a:lnTo>
                      <a:pt x="146" y="188"/>
                    </a:lnTo>
                    <a:lnTo>
                      <a:pt x="146" y="188"/>
                    </a:lnTo>
                    <a:lnTo>
                      <a:pt x="147" y="205"/>
                    </a:lnTo>
                    <a:lnTo>
                      <a:pt x="148" y="217"/>
                    </a:lnTo>
                    <a:lnTo>
                      <a:pt x="150" y="221"/>
                    </a:lnTo>
                    <a:lnTo>
                      <a:pt x="151" y="225"/>
                    </a:lnTo>
                    <a:lnTo>
                      <a:pt x="154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6" y="232"/>
                    </a:lnTo>
                    <a:lnTo>
                      <a:pt x="106" y="232"/>
                    </a:lnTo>
                    <a:lnTo>
                      <a:pt x="103" y="227"/>
                    </a:lnTo>
                    <a:lnTo>
                      <a:pt x="101" y="221"/>
                    </a:lnTo>
                    <a:lnTo>
                      <a:pt x="100" y="215"/>
                    </a:lnTo>
                    <a:lnTo>
                      <a:pt x="100" y="208"/>
                    </a:lnTo>
                    <a:lnTo>
                      <a:pt x="99" y="163"/>
                    </a:lnTo>
                    <a:lnTo>
                      <a:pt x="99" y="163"/>
                    </a:lnTo>
                    <a:lnTo>
                      <a:pt x="98" y="157"/>
                    </a:lnTo>
                    <a:lnTo>
                      <a:pt x="97" y="151"/>
                    </a:lnTo>
                    <a:lnTo>
                      <a:pt x="95" y="146"/>
                    </a:lnTo>
                    <a:lnTo>
                      <a:pt x="92" y="142"/>
                    </a:lnTo>
                    <a:lnTo>
                      <a:pt x="88" y="139"/>
                    </a:lnTo>
                    <a:lnTo>
                      <a:pt x="83" y="136"/>
                    </a:lnTo>
                    <a:lnTo>
                      <a:pt x="78" y="135"/>
                    </a:lnTo>
                    <a:lnTo>
                      <a:pt x="71" y="134"/>
                    </a:lnTo>
                    <a:lnTo>
                      <a:pt x="47" y="134"/>
                    </a:lnTo>
                    <a:lnTo>
                      <a:pt x="47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7" y="101"/>
                    </a:moveTo>
                    <a:lnTo>
                      <a:pt x="66" y="101"/>
                    </a:lnTo>
                    <a:lnTo>
                      <a:pt x="66" y="101"/>
                    </a:lnTo>
                    <a:lnTo>
                      <a:pt x="74" y="101"/>
                    </a:lnTo>
                    <a:lnTo>
                      <a:pt x="81" y="99"/>
                    </a:lnTo>
                    <a:lnTo>
                      <a:pt x="87" y="97"/>
                    </a:lnTo>
                    <a:lnTo>
                      <a:pt x="91" y="93"/>
                    </a:lnTo>
                    <a:lnTo>
                      <a:pt x="95" y="89"/>
                    </a:lnTo>
                    <a:lnTo>
                      <a:pt x="98" y="83"/>
                    </a:lnTo>
                    <a:lnTo>
                      <a:pt x="100" y="75"/>
                    </a:lnTo>
                    <a:lnTo>
                      <a:pt x="100" y="67"/>
                    </a:lnTo>
                    <a:lnTo>
                      <a:pt x="100" y="67"/>
                    </a:lnTo>
                    <a:lnTo>
                      <a:pt x="100" y="59"/>
                    </a:lnTo>
                    <a:lnTo>
                      <a:pt x="98" y="53"/>
                    </a:lnTo>
                    <a:lnTo>
                      <a:pt x="96" y="48"/>
                    </a:lnTo>
                    <a:lnTo>
                      <a:pt x="92" y="43"/>
                    </a:lnTo>
                    <a:lnTo>
                      <a:pt x="88" y="40"/>
                    </a:lnTo>
                    <a:lnTo>
                      <a:pt x="82" y="37"/>
                    </a:lnTo>
                    <a:lnTo>
                      <a:pt x="76" y="35"/>
                    </a:lnTo>
                    <a:lnTo>
                      <a:pt x="68" y="34"/>
                    </a:lnTo>
                    <a:lnTo>
                      <a:pt x="47" y="34"/>
                    </a:lnTo>
                    <a:lnTo>
                      <a:pt x="47" y="101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4" name="Freeform 7"/>
              <p:cNvSpPr>
                <a:spLocks noEditPoints="1"/>
              </p:cNvSpPr>
              <p:nvPr userDrawn="1"/>
            </p:nvSpPr>
            <p:spPr bwMode="auto">
              <a:xfrm>
                <a:off x="7904163" y="4803775"/>
                <a:ext cx="84138" cy="127000"/>
              </a:xfrm>
              <a:custGeom>
                <a:avLst/>
                <a:gdLst>
                  <a:gd name="T0" fmla="*/ 79 w 158"/>
                  <a:gd name="T1" fmla="*/ 0 h 240"/>
                  <a:gd name="T2" fmla="*/ 102 w 158"/>
                  <a:gd name="T3" fmla="*/ 2 h 240"/>
                  <a:gd name="T4" fmla="*/ 122 w 158"/>
                  <a:gd name="T5" fmla="*/ 8 h 240"/>
                  <a:gd name="T6" fmla="*/ 135 w 158"/>
                  <a:gd name="T7" fmla="*/ 19 h 240"/>
                  <a:gd name="T8" fmla="*/ 145 w 158"/>
                  <a:gd name="T9" fmla="*/ 33 h 240"/>
                  <a:gd name="T10" fmla="*/ 152 w 158"/>
                  <a:gd name="T11" fmla="*/ 51 h 240"/>
                  <a:gd name="T12" fmla="*/ 156 w 158"/>
                  <a:gd name="T13" fmla="*/ 72 h 240"/>
                  <a:gd name="T14" fmla="*/ 158 w 158"/>
                  <a:gd name="T15" fmla="*/ 121 h 240"/>
                  <a:gd name="T16" fmla="*/ 158 w 158"/>
                  <a:gd name="T17" fmla="*/ 146 h 240"/>
                  <a:gd name="T18" fmla="*/ 154 w 158"/>
                  <a:gd name="T19" fmla="*/ 179 h 240"/>
                  <a:gd name="T20" fmla="*/ 149 w 158"/>
                  <a:gd name="T21" fmla="*/ 198 h 240"/>
                  <a:gd name="T22" fmla="*/ 141 w 158"/>
                  <a:gd name="T23" fmla="*/ 215 h 240"/>
                  <a:gd name="T24" fmla="*/ 129 w 158"/>
                  <a:gd name="T25" fmla="*/ 227 h 240"/>
                  <a:gd name="T26" fmla="*/ 113 w 158"/>
                  <a:gd name="T27" fmla="*/ 235 h 240"/>
                  <a:gd name="T28" fmla="*/ 92 w 158"/>
                  <a:gd name="T29" fmla="*/ 240 h 240"/>
                  <a:gd name="T30" fmla="*/ 79 w 158"/>
                  <a:gd name="T31" fmla="*/ 240 h 240"/>
                  <a:gd name="T32" fmla="*/ 56 w 158"/>
                  <a:gd name="T33" fmla="*/ 238 h 240"/>
                  <a:gd name="T34" fmla="*/ 38 w 158"/>
                  <a:gd name="T35" fmla="*/ 232 h 240"/>
                  <a:gd name="T36" fmla="*/ 24 w 158"/>
                  <a:gd name="T37" fmla="*/ 221 h 240"/>
                  <a:gd name="T38" fmla="*/ 13 w 158"/>
                  <a:gd name="T39" fmla="*/ 207 h 240"/>
                  <a:gd name="T40" fmla="*/ 7 w 158"/>
                  <a:gd name="T41" fmla="*/ 189 h 240"/>
                  <a:gd name="T42" fmla="*/ 3 w 158"/>
                  <a:gd name="T43" fmla="*/ 168 h 240"/>
                  <a:gd name="T44" fmla="*/ 0 w 158"/>
                  <a:gd name="T45" fmla="*/ 121 h 240"/>
                  <a:gd name="T46" fmla="*/ 1 w 158"/>
                  <a:gd name="T47" fmla="*/ 94 h 240"/>
                  <a:gd name="T48" fmla="*/ 5 w 158"/>
                  <a:gd name="T49" fmla="*/ 61 h 240"/>
                  <a:gd name="T50" fmla="*/ 10 w 158"/>
                  <a:gd name="T51" fmla="*/ 42 h 240"/>
                  <a:gd name="T52" fmla="*/ 18 w 158"/>
                  <a:gd name="T53" fmla="*/ 26 h 240"/>
                  <a:gd name="T54" fmla="*/ 31 w 158"/>
                  <a:gd name="T55" fmla="*/ 13 h 240"/>
                  <a:gd name="T56" fmla="*/ 46 w 158"/>
                  <a:gd name="T57" fmla="*/ 5 h 240"/>
                  <a:gd name="T58" fmla="*/ 67 w 158"/>
                  <a:gd name="T59" fmla="*/ 0 h 240"/>
                  <a:gd name="T60" fmla="*/ 79 w 158"/>
                  <a:gd name="T61" fmla="*/ 0 h 240"/>
                  <a:gd name="T62" fmla="*/ 79 w 158"/>
                  <a:gd name="T63" fmla="*/ 206 h 240"/>
                  <a:gd name="T64" fmla="*/ 88 w 158"/>
                  <a:gd name="T65" fmla="*/ 205 h 240"/>
                  <a:gd name="T66" fmla="*/ 96 w 158"/>
                  <a:gd name="T67" fmla="*/ 202 h 240"/>
                  <a:gd name="T68" fmla="*/ 101 w 158"/>
                  <a:gd name="T69" fmla="*/ 195 h 240"/>
                  <a:gd name="T70" fmla="*/ 106 w 158"/>
                  <a:gd name="T71" fmla="*/ 186 h 240"/>
                  <a:gd name="T72" fmla="*/ 111 w 158"/>
                  <a:gd name="T73" fmla="*/ 160 h 240"/>
                  <a:gd name="T74" fmla="*/ 112 w 158"/>
                  <a:gd name="T75" fmla="*/ 121 h 240"/>
                  <a:gd name="T76" fmla="*/ 112 w 158"/>
                  <a:gd name="T77" fmla="*/ 98 h 240"/>
                  <a:gd name="T78" fmla="*/ 109 w 158"/>
                  <a:gd name="T79" fmla="*/ 66 h 240"/>
                  <a:gd name="T80" fmla="*/ 103 w 158"/>
                  <a:gd name="T81" fmla="*/ 49 h 240"/>
                  <a:gd name="T82" fmla="*/ 99 w 158"/>
                  <a:gd name="T83" fmla="*/ 42 h 240"/>
                  <a:gd name="T84" fmla="*/ 92 w 158"/>
                  <a:gd name="T85" fmla="*/ 36 h 240"/>
                  <a:gd name="T86" fmla="*/ 84 w 158"/>
                  <a:gd name="T87" fmla="*/ 34 h 240"/>
                  <a:gd name="T88" fmla="*/ 79 w 158"/>
                  <a:gd name="T89" fmla="*/ 34 h 240"/>
                  <a:gd name="T90" fmla="*/ 70 w 158"/>
                  <a:gd name="T91" fmla="*/ 35 h 240"/>
                  <a:gd name="T92" fmla="*/ 63 w 158"/>
                  <a:gd name="T93" fmla="*/ 38 h 240"/>
                  <a:gd name="T94" fmla="*/ 57 w 158"/>
                  <a:gd name="T95" fmla="*/ 45 h 240"/>
                  <a:gd name="T96" fmla="*/ 53 w 158"/>
                  <a:gd name="T97" fmla="*/ 54 h 240"/>
                  <a:gd name="T98" fmla="*/ 49 w 158"/>
                  <a:gd name="T99" fmla="*/ 80 h 240"/>
                  <a:gd name="T100" fmla="*/ 48 w 158"/>
                  <a:gd name="T101" fmla="*/ 121 h 240"/>
                  <a:gd name="T102" fmla="*/ 48 w 158"/>
                  <a:gd name="T103" fmla="*/ 142 h 240"/>
                  <a:gd name="T104" fmla="*/ 50 w 158"/>
                  <a:gd name="T105" fmla="*/ 174 h 240"/>
                  <a:gd name="T106" fmla="*/ 55 w 158"/>
                  <a:gd name="T107" fmla="*/ 191 h 240"/>
                  <a:gd name="T108" fmla="*/ 60 w 158"/>
                  <a:gd name="T109" fmla="*/ 198 h 240"/>
                  <a:gd name="T110" fmla="*/ 66 w 158"/>
                  <a:gd name="T111" fmla="*/ 204 h 240"/>
                  <a:gd name="T112" fmla="*/ 74 w 158"/>
                  <a:gd name="T113" fmla="*/ 206 h 240"/>
                  <a:gd name="T114" fmla="*/ 79 w 158"/>
                  <a:gd name="T115" fmla="*/ 20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8" h="240">
                    <a:moveTo>
                      <a:pt x="79" y="0"/>
                    </a:moveTo>
                    <a:lnTo>
                      <a:pt x="79" y="0"/>
                    </a:lnTo>
                    <a:lnTo>
                      <a:pt x="92" y="0"/>
                    </a:lnTo>
                    <a:lnTo>
                      <a:pt x="102" y="2"/>
                    </a:lnTo>
                    <a:lnTo>
                      <a:pt x="113" y="5"/>
                    </a:lnTo>
                    <a:lnTo>
                      <a:pt x="122" y="8"/>
                    </a:lnTo>
                    <a:lnTo>
                      <a:pt x="129" y="13"/>
                    </a:lnTo>
                    <a:lnTo>
                      <a:pt x="135" y="19"/>
                    </a:lnTo>
                    <a:lnTo>
                      <a:pt x="141" y="26"/>
                    </a:lnTo>
                    <a:lnTo>
                      <a:pt x="145" y="33"/>
                    </a:lnTo>
                    <a:lnTo>
                      <a:pt x="149" y="42"/>
                    </a:lnTo>
                    <a:lnTo>
                      <a:pt x="152" y="51"/>
                    </a:lnTo>
                    <a:lnTo>
                      <a:pt x="154" y="61"/>
                    </a:lnTo>
                    <a:lnTo>
                      <a:pt x="156" y="72"/>
                    </a:lnTo>
                    <a:lnTo>
                      <a:pt x="158" y="94"/>
                    </a:lnTo>
                    <a:lnTo>
                      <a:pt x="158" y="121"/>
                    </a:lnTo>
                    <a:lnTo>
                      <a:pt x="158" y="121"/>
                    </a:lnTo>
                    <a:lnTo>
                      <a:pt x="158" y="146"/>
                    </a:lnTo>
                    <a:lnTo>
                      <a:pt x="156" y="168"/>
                    </a:lnTo>
                    <a:lnTo>
                      <a:pt x="154" y="179"/>
                    </a:lnTo>
                    <a:lnTo>
                      <a:pt x="152" y="189"/>
                    </a:lnTo>
                    <a:lnTo>
                      <a:pt x="149" y="198"/>
                    </a:lnTo>
                    <a:lnTo>
                      <a:pt x="145" y="207"/>
                    </a:lnTo>
                    <a:lnTo>
                      <a:pt x="141" y="215"/>
                    </a:lnTo>
                    <a:lnTo>
                      <a:pt x="135" y="221"/>
                    </a:lnTo>
                    <a:lnTo>
                      <a:pt x="129" y="227"/>
                    </a:lnTo>
                    <a:lnTo>
                      <a:pt x="122" y="232"/>
                    </a:lnTo>
                    <a:lnTo>
                      <a:pt x="113" y="235"/>
                    </a:lnTo>
                    <a:lnTo>
                      <a:pt x="102" y="238"/>
                    </a:lnTo>
                    <a:lnTo>
                      <a:pt x="92" y="240"/>
                    </a:lnTo>
                    <a:lnTo>
                      <a:pt x="79" y="240"/>
                    </a:lnTo>
                    <a:lnTo>
                      <a:pt x="79" y="240"/>
                    </a:lnTo>
                    <a:lnTo>
                      <a:pt x="67" y="240"/>
                    </a:lnTo>
                    <a:lnTo>
                      <a:pt x="56" y="238"/>
                    </a:lnTo>
                    <a:lnTo>
                      <a:pt x="46" y="235"/>
                    </a:lnTo>
                    <a:lnTo>
                      <a:pt x="38" y="232"/>
                    </a:lnTo>
                    <a:lnTo>
                      <a:pt x="31" y="227"/>
                    </a:lnTo>
                    <a:lnTo>
                      <a:pt x="24" y="221"/>
                    </a:lnTo>
                    <a:lnTo>
                      <a:pt x="18" y="215"/>
                    </a:lnTo>
                    <a:lnTo>
                      <a:pt x="13" y="207"/>
                    </a:lnTo>
                    <a:lnTo>
                      <a:pt x="10" y="198"/>
                    </a:lnTo>
                    <a:lnTo>
                      <a:pt x="7" y="189"/>
                    </a:lnTo>
                    <a:lnTo>
                      <a:pt x="5" y="179"/>
                    </a:lnTo>
                    <a:lnTo>
                      <a:pt x="3" y="168"/>
                    </a:lnTo>
                    <a:lnTo>
                      <a:pt x="1" y="146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94"/>
                    </a:lnTo>
                    <a:lnTo>
                      <a:pt x="3" y="72"/>
                    </a:lnTo>
                    <a:lnTo>
                      <a:pt x="5" y="61"/>
                    </a:lnTo>
                    <a:lnTo>
                      <a:pt x="7" y="51"/>
                    </a:lnTo>
                    <a:lnTo>
                      <a:pt x="10" y="42"/>
                    </a:lnTo>
                    <a:lnTo>
                      <a:pt x="13" y="33"/>
                    </a:lnTo>
                    <a:lnTo>
                      <a:pt x="18" y="26"/>
                    </a:lnTo>
                    <a:lnTo>
                      <a:pt x="24" y="19"/>
                    </a:lnTo>
                    <a:lnTo>
                      <a:pt x="31" y="13"/>
                    </a:lnTo>
                    <a:lnTo>
                      <a:pt x="38" y="8"/>
                    </a:lnTo>
                    <a:lnTo>
                      <a:pt x="46" y="5"/>
                    </a:lnTo>
                    <a:lnTo>
                      <a:pt x="56" y="2"/>
                    </a:lnTo>
                    <a:lnTo>
                      <a:pt x="67" y="0"/>
                    </a:lnTo>
                    <a:lnTo>
                      <a:pt x="79" y="0"/>
                    </a:lnTo>
                    <a:lnTo>
                      <a:pt x="79" y="0"/>
                    </a:lnTo>
                    <a:close/>
                    <a:moveTo>
                      <a:pt x="79" y="206"/>
                    </a:moveTo>
                    <a:lnTo>
                      <a:pt x="79" y="206"/>
                    </a:lnTo>
                    <a:lnTo>
                      <a:pt x="84" y="206"/>
                    </a:lnTo>
                    <a:lnTo>
                      <a:pt x="88" y="205"/>
                    </a:lnTo>
                    <a:lnTo>
                      <a:pt x="92" y="204"/>
                    </a:lnTo>
                    <a:lnTo>
                      <a:pt x="96" y="202"/>
                    </a:lnTo>
                    <a:lnTo>
                      <a:pt x="99" y="198"/>
                    </a:lnTo>
                    <a:lnTo>
                      <a:pt x="101" y="195"/>
                    </a:lnTo>
                    <a:lnTo>
                      <a:pt x="103" y="191"/>
                    </a:lnTo>
                    <a:lnTo>
                      <a:pt x="106" y="186"/>
                    </a:lnTo>
                    <a:lnTo>
                      <a:pt x="109" y="174"/>
                    </a:lnTo>
                    <a:lnTo>
                      <a:pt x="111" y="160"/>
                    </a:lnTo>
                    <a:lnTo>
                      <a:pt x="112" y="142"/>
                    </a:lnTo>
                    <a:lnTo>
                      <a:pt x="112" y="121"/>
                    </a:lnTo>
                    <a:lnTo>
                      <a:pt x="112" y="121"/>
                    </a:lnTo>
                    <a:lnTo>
                      <a:pt x="112" y="98"/>
                    </a:lnTo>
                    <a:lnTo>
                      <a:pt x="111" y="80"/>
                    </a:lnTo>
                    <a:lnTo>
                      <a:pt x="109" y="66"/>
                    </a:lnTo>
                    <a:lnTo>
                      <a:pt x="106" y="54"/>
                    </a:lnTo>
                    <a:lnTo>
                      <a:pt x="103" y="49"/>
                    </a:lnTo>
                    <a:lnTo>
                      <a:pt x="101" y="45"/>
                    </a:lnTo>
                    <a:lnTo>
                      <a:pt x="99" y="42"/>
                    </a:lnTo>
                    <a:lnTo>
                      <a:pt x="96" y="38"/>
                    </a:lnTo>
                    <a:lnTo>
                      <a:pt x="92" y="36"/>
                    </a:lnTo>
                    <a:lnTo>
                      <a:pt x="88" y="35"/>
                    </a:lnTo>
                    <a:lnTo>
                      <a:pt x="84" y="34"/>
                    </a:lnTo>
                    <a:lnTo>
                      <a:pt x="79" y="34"/>
                    </a:lnTo>
                    <a:lnTo>
                      <a:pt x="79" y="34"/>
                    </a:lnTo>
                    <a:lnTo>
                      <a:pt x="74" y="34"/>
                    </a:lnTo>
                    <a:lnTo>
                      <a:pt x="70" y="35"/>
                    </a:lnTo>
                    <a:lnTo>
                      <a:pt x="66" y="36"/>
                    </a:lnTo>
                    <a:lnTo>
                      <a:pt x="63" y="38"/>
                    </a:lnTo>
                    <a:lnTo>
                      <a:pt x="60" y="42"/>
                    </a:lnTo>
                    <a:lnTo>
                      <a:pt x="57" y="45"/>
                    </a:lnTo>
                    <a:lnTo>
                      <a:pt x="55" y="49"/>
                    </a:lnTo>
                    <a:lnTo>
                      <a:pt x="53" y="54"/>
                    </a:lnTo>
                    <a:lnTo>
                      <a:pt x="50" y="66"/>
                    </a:lnTo>
                    <a:lnTo>
                      <a:pt x="49" y="80"/>
                    </a:lnTo>
                    <a:lnTo>
                      <a:pt x="48" y="98"/>
                    </a:lnTo>
                    <a:lnTo>
                      <a:pt x="48" y="121"/>
                    </a:lnTo>
                    <a:lnTo>
                      <a:pt x="48" y="121"/>
                    </a:lnTo>
                    <a:lnTo>
                      <a:pt x="48" y="142"/>
                    </a:lnTo>
                    <a:lnTo>
                      <a:pt x="49" y="160"/>
                    </a:lnTo>
                    <a:lnTo>
                      <a:pt x="50" y="174"/>
                    </a:lnTo>
                    <a:lnTo>
                      <a:pt x="53" y="186"/>
                    </a:lnTo>
                    <a:lnTo>
                      <a:pt x="55" y="191"/>
                    </a:lnTo>
                    <a:lnTo>
                      <a:pt x="57" y="195"/>
                    </a:lnTo>
                    <a:lnTo>
                      <a:pt x="60" y="198"/>
                    </a:lnTo>
                    <a:lnTo>
                      <a:pt x="63" y="202"/>
                    </a:lnTo>
                    <a:lnTo>
                      <a:pt x="66" y="204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8002588" y="4805363"/>
                <a:ext cx="77788" cy="125413"/>
              </a:xfrm>
              <a:custGeom>
                <a:avLst/>
                <a:gdLst>
                  <a:gd name="T0" fmla="*/ 47 w 148"/>
                  <a:gd name="T1" fmla="*/ 0 h 236"/>
                  <a:gd name="T2" fmla="*/ 47 w 148"/>
                  <a:gd name="T3" fmla="*/ 162 h 236"/>
                  <a:gd name="T4" fmla="*/ 47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50 w 148"/>
                  <a:gd name="T11" fmla="*/ 184 h 236"/>
                  <a:gd name="T12" fmla="*/ 52 w 148"/>
                  <a:gd name="T13" fmla="*/ 190 h 236"/>
                  <a:gd name="T14" fmla="*/ 56 w 148"/>
                  <a:gd name="T15" fmla="*/ 195 h 236"/>
                  <a:gd name="T16" fmla="*/ 60 w 148"/>
                  <a:gd name="T17" fmla="*/ 199 h 236"/>
                  <a:gd name="T18" fmla="*/ 66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1 w 148"/>
                  <a:gd name="T25" fmla="*/ 202 h 236"/>
                  <a:gd name="T26" fmla="*/ 87 w 148"/>
                  <a:gd name="T27" fmla="*/ 199 h 236"/>
                  <a:gd name="T28" fmla="*/ 93 w 148"/>
                  <a:gd name="T29" fmla="*/ 195 h 236"/>
                  <a:gd name="T30" fmla="*/ 96 w 148"/>
                  <a:gd name="T31" fmla="*/ 190 h 236"/>
                  <a:gd name="T32" fmla="*/ 99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2 w 148"/>
                  <a:gd name="T39" fmla="*/ 162 h 236"/>
                  <a:gd name="T40" fmla="*/ 102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7 w 148"/>
                  <a:gd name="T49" fmla="*/ 172 h 236"/>
                  <a:gd name="T50" fmla="*/ 146 w 148"/>
                  <a:gd name="T51" fmla="*/ 182 h 236"/>
                  <a:gd name="T52" fmla="*/ 144 w 148"/>
                  <a:gd name="T53" fmla="*/ 190 h 236"/>
                  <a:gd name="T54" fmla="*/ 142 w 148"/>
                  <a:gd name="T55" fmla="*/ 199 h 236"/>
                  <a:gd name="T56" fmla="*/ 138 w 148"/>
                  <a:gd name="T57" fmla="*/ 206 h 236"/>
                  <a:gd name="T58" fmla="*/ 135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9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60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7 w 148"/>
                  <a:gd name="T97" fmla="*/ 200 h 236"/>
                  <a:gd name="T98" fmla="*/ 4 w 148"/>
                  <a:gd name="T99" fmla="*/ 191 h 236"/>
                  <a:gd name="T100" fmla="*/ 1 w 148"/>
                  <a:gd name="T101" fmla="*/ 182 h 236"/>
                  <a:gd name="T102" fmla="*/ 0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7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7" y="0"/>
                    </a:moveTo>
                    <a:lnTo>
                      <a:pt x="47" y="162"/>
                    </a:lnTo>
                    <a:lnTo>
                      <a:pt x="47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50" y="184"/>
                    </a:lnTo>
                    <a:lnTo>
                      <a:pt x="52" y="190"/>
                    </a:lnTo>
                    <a:lnTo>
                      <a:pt x="56" y="195"/>
                    </a:lnTo>
                    <a:lnTo>
                      <a:pt x="60" y="199"/>
                    </a:lnTo>
                    <a:lnTo>
                      <a:pt x="66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1" y="202"/>
                    </a:lnTo>
                    <a:lnTo>
                      <a:pt x="87" y="199"/>
                    </a:lnTo>
                    <a:lnTo>
                      <a:pt x="93" y="195"/>
                    </a:lnTo>
                    <a:lnTo>
                      <a:pt x="96" y="190"/>
                    </a:lnTo>
                    <a:lnTo>
                      <a:pt x="99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2" y="162"/>
                    </a:lnTo>
                    <a:lnTo>
                      <a:pt x="102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7" y="172"/>
                    </a:lnTo>
                    <a:lnTo>
                      <a:pt x="146" y="182"/>
                    </a:lnTo>
                    <a:lnTo>
                      <a:pt x="144" y="190"/>
                    </a:lnTo>
                    <a:lnTo>
                      <a:pt x="142" y="199"/>
                    </a:lnTo>
                    <a:lnTo>
                      <a:pt x="138" y="206"/>
                    </a:lnTo>
                    <a:lnTo>
                      <a:pt x="135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9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60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7" y="200"/>
                    </a:lnTo>
                    <a:lnTo>
                      <a:pt x="4" y="191"/>
                    </a:lnTo>
                    <a:lnTo>
                      <a:pt x="1" y="182"/>
                    </a:lnTo>
                    <a:lnTo>
                      <a:pt x="0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8101013" y="4805363"/>
                <a:ext cx="76200" cy="123825"/>
              </a:xfrm>
              <a:custGeom>
                <a:avLst/>
                <a:gdLst>
                  <a:gd name="T0" fmla="*/ 0 w 144"/>
                  <a:gd name="T1" fmla="*/ 0 h 232"/>
                  <a:gd name="T2" fmla="*/ 82 w 144"/>
                  <a:gd name="T3" fmla="*/ 0 h 232"/>
                  <a:gd name="T4" fmla="*/ 82 w 144"/>
                  <a:gd name="T5" fmla="*/ 0 h 232"/>
                  <a:gd name="T6" fmla="*/ 90 w 144"/>
                  <a:gd name="T7" fmla="*/ 1 h 232"/>
                  <a:gd name="T8" fmla="*/ 98 w 144"/>
                  <a:gd name="T9" fmla="*/ 2 h 232"/>
                  <a:gd name="T10" fmla="*/ 105 w 144"/>
                  <a:gd name="T11" fmla="*/ 4 h 232"/>
                  <a:gd name="T12" fmla="*/ 111 w 144"/>
                  <a:gd name="T13" fmla="*/ 6 h 232"/>
                  <a:gd name="T14" fmla="*/ 117 w 144"/>
                  <a:gd name="T15" fmla="*/ 9 h 232"/>
                  <a:gd name="T16" fmla="*/ 122 w 144"/>
                  <a:gd name="T17" fmla="*/ 13 h 232"/>
                  <a:gd name="T18" fmla="*/ 127 w 144"/>
                  <a:gd name="T19" fmla="*/ 17 h 232"/>
                  <a:gd name="T20" fmla="*/ 131 w 144"/>
                  <a:gd name="T21" fmla="*/ 22 h 232"/>
                  <a:gd name="T22" fmla="*/ 134 w 144"/>
                  <a:gd name="T23" fmla="*/ 27 h 232"/>
                  <a:gd name="T24" fmla="*/ 137 w 144"/>
                  <a:gd name="T25" fmla="*/ 32 h 232"/>
                  <a:gd name="T26" fmla="*/ 141 w 144"/>
                  <a:gd name="T27" fmla="*/ 45 h 232"/>
                  <a:gd name="T28" fmla="*/ 144 w 144"/>
                  <a:gd name="T29" fmla="*/ 57 h 232"/>
                  <a:gd name="T30" fmla="*/ 144 w 144"/>
                  <a:gd name="T31" fmla="*/ 70 h 232"/>
                  <a:gd name="T32" fmla="*/ 144 w 144"/>
                  <a:gd name="T33" fmla="*/ 70 h 232"/>
                  <a:gd name="T34" fmla="*/ 144 w 144"/>
                  <a:gd name="T35" fmla="*/ 78 h 232"/>
                  <a:gd name="T36" fmla="*/ 143 w 144"/>
                  <a:gd name="T37" fmla="*/ 86 h 232"/>
                  <a:gd name="T38" fmla="*/ 141 w 144"/>
                  <a:gd name="T39" fmla="*/ 94 h 232"/>
                  <a:gd name="T40" fmla="*/ 139 w 144"/>
                  <a:gd name="T41" fmla="*/ 101 h 232"/>
                  <a:gd name="T42" fmla="*/ 136 w 144"/>
                  <a:gd name="T43" fmla="*/ 107 h 232"/>
                  <a:gd name="T44" fmla="*/ 133 w 144"/>
                  <a:gd name="T45" fmla="*/ 112 h 232"/>
                  <a:gd name="T46" fmla="*/ 129 w 144"/>
                  <a:gd name="T47" fmla="*/ 118 h 232"/>
                  <a:gd name="T48" fmla="*/ 124 w 144"/>
                  <a:gd name="T49" fmla="*/ 123 h 232"/>
                  <a:gd name="T50" fmla="*/ 119 w 144"/>
                  <a:gd name="T51" fmla="*/ 127 h 232"/>
                  <a:gd name="T52" fmla="*/ 114 w 144"/>
                  <a:gd name="T53" fmla="*/ 130 h 232"/>
                  <a:gd name="T54" fmla="*/ 108 w 144"/>
                  <a:gd name="T55" fmla="*/ 133 h 232"/>
                  <a:gd name="T56" fmla="*/ 101 w 144"/>
                  <a:gd name="T57" fmla="*/ 136 h 232"/>
                  <a:gd name="T58" fmla="*/ 95 w 144"/>
                  <a:gd name="T59" fmla="*/ 137 h 232"/>
                  <a:gd name="T60" fmla="*/ 87 w 144"/>
                  <a:gd name="T61" fmla="*/ 139 h 232"/>
                  <a:gd name="T62" fmla="*/ 71 w 144"/>
                  <a:gd name="T63" fmla="*/ 140 h 232"/>
                  <a:gd name="T64" fmla="*/ 46 w 144"/>
                  <a:gd name="T65" fmla="*/ 140 h 232"/>
                  <a:gd name="T66" fmla="*/ 46 w 144"/>
                  <a:gd name="T67" fmla="*/ 232 h 232"/>
                  <a:gd name="T68" fmla="*/ 0 w 144"/>
                  <a:gd name="T69" fmla="*/ 232 h 232"/>
                  <a:gd name="T70" fmla="*/ 0 w 144"/>
                  <a:gd name="T71" fmla="*/ 0 h 232"/>
                  <a:gd name="T72" fmla="*/ 46 w 144"/>
                  <a:gd name="T73" fmla="*/ 105 h 232"/>
                  <a:gd name="T74" fmla="*/ 67 w 144"/>
                  <a:gd name="T75" fmla="*/ 105 h 232"/>
                  <a:gd name="T76" fmla="*/ 67 w 144"/>
                  <a:gd name="T77" fmla="*/ 105 h 232"/>
                  <a:gd name="T78" fmla="*/ 74 w 144"/>
                  <a:gd name="T79" fmla="*/ 104 h 232"/>
                  <a:gd name="T80" fmla="*/ 80 w 144"/>
                  <a:gd name="T81" fmla="*/ 103 h 232"/>
                  <a:gd name="T82" fmla="*/ 85 w 144"/>
                  <a:gd name="T83" fmla="*/ 100 h 232"/>
                  <a:gd name="T84" fmla="*/ 90 w 144"/>
                  <a:gd name="T85" fmla="*/ 96 h 232"/>
                  <a:gd name="T86" fmla="*/ 93 w 144"/>
                  <a:gd name="T87" fmla="*/ 92 h 232"/>
                  <a:gd name="T88" fmla="*/ 96 w 144"/>
                  <a:gd name="T89" fmla="*/ 86 h 232"/>
                  <a:gd name="T90" fmla="*/ 98 w 144"/>
                  <a:gd name="T91" fmla="*/ 79 h 232"/>
                  <a:gd name="T92" fmla="*/ 98 w 144"/>
                  <a:gd name="T93" fmla="*/ 70 h 232"/>
                  <a:gd name="T94" fmla="*/ 98 w 144"/>
                  <a:gd name="T95" fmla="*/ 70 h 232"/>
                  <a:gd name="T96" fmla="*/ 98 w 144"/>
                  <a:gd name="T97" fmla="*/ 62 h 232"/>
                  <a:gd name="T98" fmla="*/ 97 w 144"/>
                  <a:gd name="T99" fmla="*/ 55 h 232"/>
                  <a:gd name="T100" fmla="*/ 94 w 144"/>
                  <a:gd name="T101" fmla="*/ 49 h 232"/>
                  <a:gd name="T102" fmla="*/ 91 w 144"/>
                  <a:gd name="T103" fmla="*/ 44 h 232"/>
                  <a:gd name="T104" fmla="*/ 87 w 144"/>
                  <a:gd name="T105" fmla="*/ 40 h 232"/>
                  <a:gd name="T106" fmla="*/ 81 w 144"/>
                  <a:gd name="T107" fmla="*/ 37 h 232"/>
                  <a:gd name="T108" fmla="*/ 74 w 144"/>
                  <a:gd name="T109" fmla="*/ 35 h 232"/>
                  <a:gd name="T110" fmla="*/ 65 w 144"/>
                  <a:gd name="T111" fmla="*/ 34 h 232"/>
                  <a:gd name="T112" fmla="*/ 46 w 144"/>
                  <a:gd name="T113" fmla="*/ 34 h 232"/>
                  <a:gd name="T114" fmla="*/ 46 w 144"/>
                  <a:gd name="T115" fmla="*/ 10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4" h="232">
                    <a:moveTo>
                      <a:pt x="0" y="0"/>
                    </a:moveTo>
                    <a:lnTo>
                      <a:pt x="82" y="0"/>
                    </a:lnTo>
                    <a:lnTo>
                      <a:pt x="82" y="0"/>
                    </a:lnTo>
                    <a:lnTo>
                      <a:pt x="90" y="1"/>
                    </a:lnTo>
                    <a:lnTo>
                      <a:pt x="98" y="2"/>
                    </a:lnTo>
                    <a:lnTo>
                      <a:pt x="105" y="4"/>
                    </a:lnTo>
                    <a:lnTo>
                      <a:pt x="111" y="6"/>
                    </a:lnTo>
                    <a:lnTo>
                      <a:pt x="117" y="9"/>
                    </a:lnTo>
                    <a:lnTo>
                      <a:pt x="122" y="13"/>
                    </a:lnTo>
                    <a:lnTo>
                      <a:pt x="127" y="17"/>
                    </a:lnTo>
                    <a:lnTo>
                      <a:pt x="131" y="22"/>
                    </a:lnTo>
                    <a:lnTo>
                      <a:pt x="134" y="27"/>
                    </a:lnTo>
                    <a:lnTo>
                      <a:pt x="137" y="32"/>
                    </a:lnTo>
                    <a:lnTo>
                      <a:pt x="141" y="45"/>
                    </a:lnTo>
                    <a:lnTo>
                      <a:pt x="144" y="57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78"/>
                    </a:lnTo>
                    <a:lnTo>
                      <a:pt x="143" y="86"/>
                    </a:lnTo>
                    <a:lnTo>
                      <a:pt x="141" y="94"/>
                    </a:lnTo>
                    <a:lnTo>
                      <a:pt x="139" y="101"/>
                    </a:lnTo>
                    <a:lnTo>
                      <a:pt x="136" y="107"/>
                    </a:lnTo>
                    <a:lnTo>
                      <a:pt x="133" y="112"/>
                    </a:lnTo>
                    <a:lnTo>
                      <a:pt x="129" y="118"/>
                    </a:lnTo>
                    <a:lnTo>
                      <a:pt x="124" y="123"/>
                    </a:lnTo>
                    <a:lnTo>
                      <a:pt x="119" y="127"/>
                    </a:lnTo>
                    <a:lnTo>
                      <a:pt x="114" y="130"/>
                    </a:lnTo>
                    <a:lnTo>
                      <a:pt x="108" y="133"/>
                    </a:lnTo>
                    <a:lnTo>
                      <a:pt x="101" y="136"/>
                    </a:lnTo>
                    <a:lnTo>
                      <a:pt x="95" y="137"/>
                    </a:lnTo>
                    <a:lnTo>
                      <a:pt x="87" y="139"/>
                    </a:lnTo>
                    <a:lnTo>
                      <a:pt x="71" y="140"/>
                    </a:lnTo>
                    <a:lnTo>
                      <a:pt x="46" y="140"/>
                    </a:lnTo>
                    <a:lnTo>
                      <a:pt x="46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6" y="105"/>
                    </a:moveTo>
                    <a:lnTo>
                      <a:pt x="67" y="105"/>
                    </a:lnTo>
                    <a:lnTo>
                      <a:pt x="67" y="105"/>
                    </a:lnTo>
                    <a:lnTo>
                      <a:pt x="74" y="104"/>
                    </a:lnTo>
                    <a:lnTo>
                      <a:pt x="80" y="103"/>
                    </a:lnTo>
                    <a:lnTo>
                      <a:pt x="85" y="100"/>
                    </a:lnTo>
                    <a:lnTo>
                      <a:pt x="90" y="96"/>
                    </a:lnTo>
                    <a:lnTo>
                      <a:pt x="93" y="92"/>
                    </a:lnTo>
                    <a:lnTo>
                      <a:pt x="96" y="86"/>
                    </a:lnTo>
                    <a:lnTo>
                      <a:pt x="98" y="79"/>
                    </a:lnTo>
                    <a:lnTo>
                      <a:pt x="98" y="70"/>
                    </a:lnTo>
                    <a:lnTo>
                      <a:pt x="98" y="70"/>
                    </a:lnTo>
                    <a:lnTo>
                      <a:pt x="98" y="62"/>
                    </a:lnTo>
                    <a:lnTo>
                      <a:pt x="97" y="55"/>
                    </a:lnTo>
                    <a:lnTo>
                      <a:pt x="94" y="49"/>
                    </a:lnTo>
                    <a:lnTo>
                      <a:pt x="91" y="44"/>
                    </a:lnTo>
                    <a:lnTo>
                      <a:pt x="87" y="40"/>
                    </a:lnTo>
                    <a:lnTo>
                      <a:pt x="81" y="37"/>
                    </a:lnTo>
                    <a:lnTo>
                      <a:pt x="74" y="35"/>
                    </a:lnTo>
                    <a:lnTo>
                      <a:pt x="65" y="34"/>
                    </a:lnTo>
                    <a:lnTo>
                      <a:pt x="46" y="34"/>
                    </a:lnTo>
                    <a:lnTo>
                      <a:pt x="46" y="105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8188325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8" name="Freeform 11"/>
              <p:cNvSpPr>
                <a:spLocks noEditPoints="1"/>
              </p:cNvSpPr>
              <p:nvPr userDrawn="1"/>
            </p:nvSpPr>
            <p:spPr bwMode="auto">
              <a:xfrm>
                <a:off x="8315325" y="4805363"/>
                <a:ext cx="82550" cy="123825"/>
              </a:xfrm>
              <a:custGeom>
                <a:avLst/>
                <a:gdLst>
                  <a:gd name="T0" fmla="*/ 87 w 157"/>
                  <a:gd name="T1" fmla="*/ 0 h 232"/>
                  <a:gd name="T2" fmla="*/ 101 w 157"/>
                  <a:gd name="T3" fmla="*/ 1 h 232"/>
                  <a:gd name="T4" fmla="*/ 124 w 157"/>
                  <a:gd name="T5" fmla="*/ 9 h 232"/>
                  <a:gd name="T6" fmla="*/ 132 w 157"/>
                  <a:gd name="T7" fmla="*/ 15 h 232"/>
                  <a:gd name="T8" fmla="*/ 139 w 157"/>
                  <a:gd name="T9" fmla="*/ 23 h 232"/>
                  <a:gd name="T10" fmla="*/ 144 w 157"/>
                  <a:gd name="T11" fmla="*/ 33 h 232"/>
                  <a:gd name="T12" fmla="*/ 147 w 157"/>
                  <a:gd name="T13" fmla="*/ 46 h 232"/>
                  <a:gd name="T14" fmla="*/ 149 w 157"/>
                  <a:gd name="T15" fmla="*/ 60 h 232"/>
                  <a:gd name="T16" fmla="*/ 146 w 157"/>
                  <a:gd name="T17" fmla="*/ 81 h 232"/>
                  <a:gd name="T18" fmla="*/ 139 w 157"/>
                  <a:gd name="T19" fmla="*/ 98 h 232"/>
                  <a:gd name="T20" fmla="*/ 127 w 157"/>
                  <a:gd name="T21" fmla="*/ 110 h 232"/>
                  <a:gd name="T22" fmla="*/ 110 w 157"/>
                  <a:gd name="T23" fmla="*/ 118 h 232"/>
                  <a:gd name="T24" fmla="*/ 110 w 157"/>
                  <a:gd name="T25" fmla="*/ 118 h 232"/>
                  <a:gd name="T26" fmla="*/ 129 w 157"/>
                  <a:gd name="T27" fmla="*/ 124 h 232"/>
                  <a:gd name="T28" fmla="*/ 136 w 157"/>
                  <a:gd name="T29" fmla="*/ 129 h 232"/>
                  <a:gd name="T30" fmla="*/ 140 w 157"/>
                  <a:gd name="T31" fmla="*/ 137 h 232"/>
                  <a:gd name="T32" fmla="*/ 146 w 157"/>
                  <a:gd name="T33" fmla="*/ 157 h 232"/>
                  <a:gd name="T34" fmla="*/ 147 w 157"/>
                  <a:gd name="T35" fmla="*/ 188 h 232"/>
                  <a:gd name="T36" fmla="*/ 148 w 157"/>
                  <a:gd name="T37" fmla="*/ 205 h 232"/>
                  <a:gd name="T38" fmla="*/ 151 w 157"/>
                  <a:gd name="T39" fmla="*/ 221 h 232"/>
                  <a:gd name="T40" fmla="*/ 155 w 157"/>
                  <a:gd name="T41" fmla="*/ 228 h 232"/>
                  <a:gd name="T42" fmla="*/ 157 w 157"/>
                  <a:gd name="T43" fmla="*/ 232 h 232"/>
                  <a:gd name="T44" fmla="*/ 108 w 157"/>
                  <a:gd name="T45" fmla="*/ 232 h 232"/>
                  <a:gd name="T46" fmla="*/ 103 w 157"/>
                  <a:gd name="T47" fmla="*/ 221 h 232"/>
                  <a:gd name="T48" fmla="*/ 102 w 157"/>
                  <a:gd name="T49" fmla="*/ 208 h 232"/>
                  <a:gd name="T50" fmla="*/ 100 w 157"/>
                  <a:gd name="T51" fmla="*/ 163 h 232"/>
                  <a:gd name="T52" fmla="*/ 99 w 157"/>
                  <a:gd name="T53" fmla="*/ 151 h 232"/>
                  <a:gd name="T54" fmla="*/ 94 w 157"/>
                  <a:gd name="T55" fmla="*/ 142 h 232"/>
                  <a:gd name="T56" fmla="*/ 84 w 157"/>
                  <a:gd name="T57" fmla="*/ 136 h 232"/>
                  <a:gd name="T58" fmla="*/ 72 w 157"/>
                  <a:gd name="T59" fmla="*/ 134 h 232"/>
                  <a:gd name="T60" fmla="*/ 48 w 157"/>
                  <a:gd name="T61" fmla="*/ 232 h 232"/>
                  <a:gd name="T62" fmla="*/ 0 w 157"/>
                  <a:gd name="T63" fmla="*/ 0 h 232"/>
                  <a:gd name="T64" fmla="*/ 67 w 157"/>
                  <a:gd name="T65" fmla="*/ 101 h 232"/>
                  <a:gd name="T66" fmla="*/ 75 w 157"/>
                  <a:gd name="T67" fmla="*/ 101 h 232"/>
                  <a:gd name="T68" fmla="*/ 87 w 157"/>
                  <a:gd name="T69" fmla="*/ 97 h 232"/>
                  <a:gd name="T70" fmla="*/ 97 w 157"/>
                  <a:gd name="T71" fmla="*/ 89 h 232"/>
                  <a:gd name="T72" fmla="*/ 102 w 157"/>
                  <a:gd name="T73" fmla="*/ 75 h 232"/>
                  <a:gd name="T74" fmla="*/ 102 w 157"/>
                  <a:gd name="T75" fmla="*/ 67 h 232"/>
                  <a:gd name="T76" fmla="*/ 100 w 157"/>
                  <a:gd name="T77" fmla="*/ 53 h 232"/>
                  <a:gd name="T78" fmla="*/ 94 w 157"/>
                  <a:gd name="T79" fmla="*/ 43 h 232"/>
                  <a:gd name="T80" fmla="*/ 83 w 157"/>
                  <a:gd name="T81" fmla="*/ 37 h 232"/>
                  <a:gd name="T82" fmla="*/ 69 w 157"/>
                  <a:gd name="T83" fmla="*/ 34 h 232"/>
                  <a:gd name="T84" fmla="*/ 48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7" y="0"/>
                    </a:lnTo>
                    <a:lnTo>
                      <a:pt x="87" y="0"/>
                    </a:lnTo>
                    <a:lnTo>
                      <a:pt x="101" y="1"/>
                    </a:lnTo>
                    <a:lnTo>
                      <a:pt x="113" y="4"/>
                    </a:lnTo>
                    <a:lnTo>
                      <a:pt x="124" y="9"/>
                    </a:lnTo>
                    <a:lnTo>
                      <a:pt x="128" y="12"/>
                    </a:lnTo>
                    <a:lnTo>
                      <a:pt x="132" y="15"/>
                    </a:lnTo>
                    <a:lnTo>
                      <a:pt x="136" y="19"/>
                    </a:lnTo>
                    <a:lnTo>
                      <a:pt x="139" y="23"/>
                    </a:lnTo>
                    <a:lnTo>
                      <a:pt x="142" y="28"/>
                    </a:lnTo>
                    <a:lnTo>
                      <a:pt x="144" y="33"/>
                    </a:lnTo>
                    <a:lnTo>
                      <a:pt x="146" y="40"/>
                    </a:lnTo>
                    <a:lnTo>
                      <a:pt x="147" y="46"/>
                    </a:lnTo>
                    <a:lnTo>
                      <a:pt x="149" y="60"/>
                    </a:lnTo>
                    <a:lnTo>
                      <a:pt x="149" y="60"/>
                    </a:lnTo>
                    <a:lnTo>
                      <a:pt x="148" y="71"/>
                    </a:lnTo>
                    <a:lnTo>
                      <a:pt x="146" y="81"/>
                    </a:lnTo>
                    <a:lnTo>
                      <a:pt x="143" y="90"/>
                    </a:lnTo>
                    <a:lnTo>
                      <a:pt x="139" y="98"/>
                    </a:lnTo>
                    <a:lnTo>
                      <a:pt x="134" y="104"/>
                    </a:lnTo>
                    <a:lnTo>
                      <a:pt x="127" y="110"/>
                    </a:lnTo>
                    <a:lnTo>
                      <a:pt x="119" y="114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21" y="120"/>
                    </a:lnTo>
                    <a:lnTo>
                      <a:pt x="129" y="124"/>
                    </a:lnTo>
                    <a:lnTo>
                      <a:pt x="133" y="126"/>
                    </a:lnTo>
                    <a:lnTo>
                      <a:pt x="136" y="129"/>
                    </a:lnTo>
                    <a:lnTo>
                      <a:pt x="138" y="133"/>
                    </a:lnTo>
                    <a:lnTo>
                      <a:pt x="140" y="137"/>
                    </a:lnTo>
                    <a:lnTo>
                      <a:pt x="144" y="146"/>
                    </a:lnTo>
                    <a:lnTo>
                      <a:pt x="146" y="157"/>
                    </a:lnTo>
                    <a:lnTo>
                      <a:pt x="147" y="171"/>
                    </a:lnTo>
                    <a:lnTo>
                      <a:pt x="147" y="188"/>
                    </a:lnTo>
                    <a:lnTo>
                      <a:pt x="147" y="188"/>
                    </a:lnTo>
                    <a:lnTo>
                      <a:pt x="148" y="205"/>
                    </a:lnTo>
                    <a:lnTo>
                      <a:pt x="149" y="217"/>
                    </a:lnTo>
                    <a:lnTo>
                      <a:pt x="151" y="221"/>
                    </a:lnTo>
                    <a:lnTo>
                      <a:pt x="152" y="225"/>
                    </a:lnTo>
                    <a:lnTo>
                      <a:pt x="155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8" y="232"/>
                    </a:lnTo>
                    <a:lnTo>
                      <a:pt x="108" y="232"/>
                    </a:lnTo>
                    <a:lnTo>
                      <a:pt x="105" y="227"/>
                    </a:lnTo>
                    <a:lnTo>
                      <a:pt x="103" y="221"/>
                    </a:lnTo>
                    <a:lnTo>
                      <a:pt x="102" y="215"/>
                    </a:lnTo>
                    <a:lnTo>
                      <a:pt x="102" y="208"/>
                    </a:lnTo>
                    <a:lnTo>
                      <a:pt x="100" y="163"/>
                    </a:lnTo>
                    <a:lnTo>
                      <a:pt x="100" y="163"/>
                    </a:lnTo>
                    <a:lnTo>
                      <a:pt x="100" y="157"/>
                    </a:lnTo>
                    <a:lnTo>
                      <a:pt x="99" y="151"/>
                    </a:lnTo>
                    <a:lnTo>
                      <a:pt x="96" y="146"/>
                    </a:lnTo>
                    <a:lnTo>
                      <a:pt x="94" y="142"/>
                    </a:lnTo>
                    <a:lnTo>
                      <a:pt x="89" y="139"/>
                    </a:lnTo>
                    <a:lnTo>
                      <a:pt x="84" y="136"/>
                    </a:lnTo>
                    <a:lnTo>
                      <a:pt x="79" y="135"/>
                    </a:lnTo>
                    <a:lnTo>
                      <a:pt x="72" y="134"/>
                    </a:lnTo>
                    <a:lnTo>
                      <a:pt x="48" y="134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8" y="101"/>
                    </a:moveTo>
                    <a:lnTo>
                      <a:pt x="67" y="101"/>
                    </a:lnTo>
                    <a:lnTo>
                      <a:pt x="67" y="101"/>
                    </a:lnTo>
                    <a:lnTo>
                      <a:pt x="75" y="101"/>
                    </a:lnTo>
                    <a:lnTo>
                      <a:pt x="82" y="99"/>
                    </a:lnTo>
                    <a:lnTo>
                      <a:pt x="87" y="97"/>
                    </a:lnTo>
                    <a:lnTo>
                      <a:pt x="92" y="93"/>
                    </a:lnTo>
                    <a:lnTo>
                      <a:pt x="97" y="89"/>
                    </a:lnTo>
                    <a:lnTo>
                      <a:pt x="100" y="83"/>
                    </a:lnTo>
                    <a:lnTo>
                      <a:pt x="102" y="75"/>
                    </a:lnTo>
                    <a:lnTo>
                      <a:pt x="102" y="67"/>
                    </a:lnTo>
                    <a:lnTo>
                      <a:pt x="102" y="67"/>
                    </a:lnTo>
                    <a:lnTo>
                      <a:pt x="102" y="59"/>
                    </a:lnTo>
                    <a:lnTo>
                      <a:pt x="100" y="53"/>
                    </a:lnTo>
                    <a:lnTo>
                      <a:pt x="98" y="48"/>
                    </a:lnTo>
                    <a:lnTo>
                      <a:pt x="94" y="43"/>
                    </a:lnTo>
                    <a:lnTo>
                      <a:pt x="89" y="40"/>
                    </a:lnTo>
                    <a:lnTo>
                      <a:pt x="83" y="37"/>
                    </a:lnTo>
                    <a:lnTo>
                      <a:pt x="77" y="35"/>
                    </a:lnTo>
                    <a:lnTo>
                      <a:pt x="69" y="34"/>
                    </a:lnTo>
                    <a:lnTo>
                      <a:pt x="48" y="34"/>
                    </a:lnTo>
                    <a:lnTo>
                      <a:pt x="48" y="1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8413750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8497888" y="4805363"/>
                <a:ext cx="80963" cy="123825"/>
              </a:xfrm>
              <a:custGeom>
                <a:avLst/>
                <a:gdLst>
                  <a:gd name="T0" fmla="*/ 54 w 154"/>
                  <a:gd name="T1" fmla="*/ 0 h 232"/>
                  <a:gd name="T2" fmla="*/ 111 w 154"/>
                  <a:gd name="T3" fmla="*/ 159 h 232"/>
                  <a:gd name="T4" fmla="*/ 112 w 154"/>
                  <a:gd name="T5" fmla="*/ 159 h 232"/>
                  <a:gd name="T6" fmla="*/ 112 w 154"/>
                  <a:gd name="T7" fmla="*/ 0 h 232"/>
                  <a:gd name="T8" fmla="*/ 154 w 154"/>
                  <a:gd name="T9" fmla="*/ 0 h 232"/>
                  <a:gd name="T10" fmla="*/ 154 w 154"/>
                  <a:gd name="T11" fmla="*/ 232 h 232"/>
                  <a:gd name="T12" fmla="*/ 102 w 154"/>
                  <a:gd name="T13" fmla="*/ 232 h 232"/>
                  <a:gd name="T14" fmla="*/ 44 w 154"/>
                  <a:gd name="T15" fmla="*/ 70 h 232"/>
                  <a:gd name="T16" fmla="*/ 44 w 154"/>
                  <a:gd name="T17" fmla="*/ 70 h 232"/>
                  <a:gd name="T18" fmla="*/ 44 w 154"/>
                  <a:gd name="T19" fmla="*/ 232 h 232"/>
                  <a:gd name="T20" fmla="*/ 0 w 154"/>
                  <a:gd name="T21" fmla="*/ 232 h 232"/>
                  <a:gd name="T22" fmla="*/ 0 w 154"/>
                  <a:gd name="T23" fmla="*/ 0 h 232"/>
                  <a:gd name="T24" fmla="*/ 54 w 154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4" h="232">
                    <a:moveTo>
                      <a:pt x="54" y="0"/>
                    </a:moveTo>
                    <a:lnTo>
                      <a:pt x="111" y="159"/>
                    </a:lnTo>
                    <a:lnTo>
                      <a:pt x="112" y="159"/>
                    </a:lnTo>
                    <a:lnTo>
                      <a:pt x="112" y="0"/>
                    </a:lnTo>
                    <a:lnTo>
                      <a:pt x="154" y="0"/>
                    </a:lnTo>
                    <a:lnTo>
                      <a:pt x="154" y="232"/>
                    </a:lnTo>
                    <a:lnTo>
                      <a:pt x="102" y="232"/>
                    </a:lnTo>
                    <a:lnTo>
                      <a:pt x="44" y="70"/>
                    </a:lnTo>
                    <a:lnTo>
                      <a:pt x="44" y="70"/>
                    </a:lnTo>
                    <a:lnTo>
                      <a:pt x="44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8589963" y="4805363"/>
                <a:ext cx="95250" cy="123825"/>
              </a:xfrm>
              <a:custGeom>
                <a:avLst/>
                <a:gdLst>
                  <a:gd name="T0" fmla="*/ 61 w 180"/>
                  <a:gd name="T1" fmla="*/ 0 h 232"/>
                  <a:gd name="T2" fmla="*/ 119 w 180"/>
                  <a:gd name="T3" fmla="*/ 0 h 232"/>
                  <a:gd name="T4" fmla="*/ 180 w 180"/>
                  <a:gd name="T5" fmla="*/ 232 h 232"/>
                  <a:gd name="T6" fmla="*/ 131 w 180"/>
                  <a:gd name="T7" fmla="*/ 232 h 232"/>
                  <a:gd name="T8" fmla="*/ 121 w 180"/>
                  <a:gd name="T9" fmla="*/ 183 h 232"/>
                  <a:gd name="T10" fmla="*/ 59 w 180"/>
                  <a:gd name="T11" fmla="*/ 183 h 232"/>
                  <a:gd name="T12" fmla="*/ 48 w 180"/>
                  <a:gd name="T13" fmla="*/ 232 h 232"/>
                  <a:gd name="T14" fmla="*/ 0 w 180"/>
                  <a:gd name="T15" fmla="*/ 232 h 232"/>
                  <a:gd name="T16" fmla="*/ 61 w 180"/>
                  <a:gd name="T17" fmla="*/ 0 h 232"/>
                  <a:gd name="T18" fmla="*/ 67 w 180"/>
                  <a:gd name="T19" fmla="*/ 145 h 232"/>
                  <a:gd name="T20" fmla="*/ 113 w 180"/>
                  <a:gd name="T21" fmla="*/ 145 h 232"/>
                  <a:gd name="T22" fmla="*/ 90 w 180"/>
                  <a:gd name="T23" fmla="*/ 41 h 232"/>
                  <a:gd name="T24" fmla="*/ 90 w 180"/>
                  <a:gd name="T25" fmla="*/ 41 h 232"/>
                  <a:gd name="T26" fmla="*/ 67 w 180"/>
                  <a:gd name="T27" fmla="*/ 14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0" h="232">
                    <a:moveTo>
                      <a:pt x="61" y="0"/>
                    </a:moveTo>
                    <a:lnTo>
                      <a:pt x="119" y="0"/>
                    </a:lnTo>
                    <a:lnTo>
                      <a:pt x="180" y="232"/>
                    </a:lnTo>
                    <a:lnTo>
                      <a:pt x="131" y="232"/>
                    </a:lnTo>
                    <a:lnTo>
                      <a:pt x="121" y="183"/>
                    </a:lnTo>
                    <a:lnTo>
                      <a:pt x="59" y="183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61" y="0"/>
                    </a:lnTo>
                    <a:close/>
                    <a:moveTo>
                      <a:pt x="67" y="145"/>
                    </a:moveTo>
                    <a:lnTo>
                      <a:pt x="113" y="145"/>
                    </a:lnTo>
                    <a:lnTo>
                      <a:pt x="90" y="41"/>
                    </a:lnTo>
                    <a:lnTo>
                      <a:pt x="90" y="41"/>
                    </a:lnTo>
                    <a:lnTo>
                      <a:pt x="67" y="1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8691563" y="4805363"/>
                <a:ext cx="77788" cy="125413"/>
              </a:xfrm>
              <a:custGeom>
                <a:avLst/>
                <a:gdLst>
                  <a:gd name="T0" fmla="*/ 46 w 148"/>
                  <a:gd name="T1" fmla="*/ 0 h 236"/>
                  <a:gd name="T2" fmla="*/ 46 w 148"/>
                  <a:gd name="T3" fmla="*/ 162 h 236"/>
                  <a:gd name="T4" fmla="*/ 46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49 w 148"/>
                  <a:gd name="T11" fmla="*/ 184 h 236"/>
                  <a:gd name="T12" fmla="*/ 52 w 148"/>
                  <a:gd name="T13" fmla="*/ 190 h 236"/>
                  <a:gd name="T14" fmla="*/ 55 w 148"/>
                  <a:gd name="T15" fmla="*/ 195 h 236"/>
                  <a:gd name="T16" fmla="*/ 60 w 148"/>
                  <a:gd name="T17" fmla="*/ 199 h 236"/>
                  <a:gd name="T18" fmla="*/ 67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2 w 148"/>
                  <a:gd name="T25" fmla="*/ 202 h 236"/>
                  <a:gd name="T26" fmla="*/ 88 w 148"/>
                  <a:gd name="T27" fmla="*/ 199 h 236"/>
                  <a:gd name="T28" fmla="*/ 92 w 148"/>
                  <a:gd name="T29" fmla="*/ 195 h 236"/>
                  <a:gd name="T30" fmla="*/ 96 w 148"/>
                  <a:gd name="T31" fmla="*/ 190 h 236"/>
                  <a:gd name="T32" fmla="*/ 98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1 w 148"/>
                  <a:gd name="T39" fmla="*/ 162 h 236"/>
                  <a:gd name="T40" fmla="*/ 101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8 w 148"/>
                  <a:gd name="T49" fmla="*/ 172 h 236"/>
                  <a:gd name="T50" fmla="*/ 147 w 148"/>
                  <a:gd name="T51" fmla="*/ 182 h 236"/>
                  <a:gd name="T52" fmla="*/ 144 w 148"/>
                  <a:gd name="T53" fmla="*/ 190 h 236"/>
                  <a:gd name="T54" fmla="*/ 141 w 148"/>
                  <a:gd name="T55" fmla="*/ 199 h 236"/>
                  <a:gd name="T56" fmla="*/ 138 w 148"/>
                  <a:gd name="T57" fmla="*/ 206 h 236"/>
                  <a:gd name="T58" fmla="*/ 134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8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59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6 w 148"/>
                  <a:gd name="T97" fmla="*/ 200 h 236"/>
                  <a:gd name="T98" fmla="*/ 4 w 148"/>
                  <a:gd name="T99" fmla="*/ 191 h 236"/>
                  <a:gd name="T100" fmla="*/ 2 w 148"/>
                  <a:gd name="T101" fmla="*/ 182 h 236"/>
                  <a:gd name="T102" fmla="*/ 1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6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6" y="0"/>
                    </a:moveTo>
                    <a:lnTo>
                      <a:pt x="46" y="162"/>
                    </a:lnTo>
                    <a:lnTo>
                      <a:pt x="46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49" y="184"/>
                    </a:lnTo>
                    <a:lnTo>
                      <a:pt x="52" y="190"/>
                    </a:lnTo>
                    <a:lnTo>
                      <a:pt x="55" y="195"/>
                    </a:lnTo>
                    <a:lnTo>
                      <a:pt x="60" y="199"/>
                    </a:lnTo>
                    <a:lnTo>
                      <a:pt x="67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2" y="202"/>
                    </a:lnTo>
                    <a:lnTo>
                      <a:pt x="88" y="199"/>
                    </a:lnTo>
                    <a:lnTo>
                      <a:pt x="92" y="195"/>
                    </a:lnTo>
                    <a:lnTo>
                      <a:pt x="96" y="190"/>
                    </a:lnTo>
                    <a:lnTo>
                      <a:pt x="98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1" y="162"/>
                    </a:lnTo>
                    <a:lnTo>
                      <a:pt x="101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8" y="172"/>
                    </a:lnTo>
                    <a:lnTo>
                      <a:pt x="147" y="182"/>
                    </a:lnTo>
                    <a:lnTo>
                      <a:pt x="144" y="190"/>
                    </a:lnTo>
                    <a:lnTo>
                      <a:pt x="141" y="199"/>
                    </a:lnTo>
                    <a:lnTo>
                      <a:pt x="138" y="206"/>
                    </a:lnTo>
                    <a:lnTo>
                      <a:pt x="134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8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59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6" y="200"/>
                    </a:lnTo>
                    <a:lnTo>
                      <a:pt x="4" y="191"/>
                    </a:lnTo>
                    <a:lnTo>
                      <a:pt x="2" y="182"/>
                    </a:lnTo>
                    <a:lnTo>
                      <a:pt x="1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3" name="Freeform 16"/>
              <p:cNvSpPr>
                <a:spLocks/>
              </p:cNvSpPr>
              <p:nvPr userDrawn="1"/>
            </p:nvSpPr>
            <p:spPr bwMode="auto">
              <a:xfrm>
                <a:off x="8789988" y="4805363"/>
                <a:ext cx="69850" cy="123825"/>
              </a:xfrm>
              <a:custGeom>
                <a:avLst/>
                <a:gdLst>
                  <a:gd name="T0" fmla="*/ 0 w 130"/>
                  <a:gd name="T1" fmla="*/ 232 h 232"/>
                  <a:gd name="T2" fmla="*/ 0 w 130"/>
                  <a:gd name="T3" fmla="*/ 0 h 232"/>
                  <a:gd name="T4" fmla="*/ 47 w 130"/>
                  <a:gd name="T5" fmla="*/ 0 h 232"/>
                  <a:gd name="T6" fmla="*/ 47 w 130"/>
                  <a:gd name="T7" fmla="*/ 193 h 232"/>
                  <a:gd name="T8" fmla="*/ 130 w 130"/>
                  <a:gd name="T9" fmla="*/ 193 h 232"/>
                  <a:gd name="T10" fmla="*/ 130 w 130"/>
                  <a:gd name="T11" fmla="*/ 232 h 232"/>
                  <a:gd name="T12" fmla="*/ 0 w 130"/>
                  <a:gd name="T13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" h="232">
                    <a:moveTo>
                      <a:pt x="0" y="232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193"/>
                    </a:lnTo>
                    <a:lnTo>
                      <a:pt x="130" y="193"/>
                    </a:lnTo>
                    <a:lnTo>
                      <a:pt x="130" y="232"/>
                    </a:lnTo>
                    <a:lnTo>
                      <a:pt x="0" y="2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4" name="Freeform 17"/>
              <p:cNvSpPr>
                <a:spLocks/>
              </p:cNvSpPr>
              <p:nvPr userDrawn="1"/>
            </p:nvSpPr>
            <p:spPr bwMode="auto">
              <a:xfrm>
                <a:off x="8848725" y="4805363"/>
                <a:ext cx="77788" cy="123825"/>
              </a:xfrm>
              <a:custGeom>
                <a:avLst/>
                <a:gdLst>
                  <a:gd name="T0" fmla="*/ 148 w 148"/>
                  <a:gd name="T1" fmla="*/ 0 h 232"/>
                  <a:gd name="T2" fmla="*/ 148 w 148"/>
                  <a:gd name="T3" fmla="*/ 39 h 232"/>
                  <a:gd name="T4" fmla="*/ 97 w 148"/>
                  <a:gd name="T5" fmla="*/ 39 h 232"/>
                  <a:gd name="T6" fmla="*/ 97 w 148"/>
                  <a:gd name="T7" fmla="*/ 232 h 232"/>
                  <a:gd name="T8" fmla="*/ 51 w 148"/>
                  <a:gd name="T9" fmla="*/ 232 h 232"/>
                  <a:gd name="T10" fmla="*/ 51 w 148"/>
                  <a:gd name="T11" fmla="*/ 39 h 232"/>
                  <a:gd name="T12" fmla="*/ 0 w 148"/>
                  <a:gd name="T13" fmla="*/ 39 h 232"/>
                  <a:gd name="T14" fmla="*/ 0 w 148"/>
                  <a:gd name="T15" fmla="*/ 0 h 232"/>
                  <a:gd name="T16" fmla="*/ 148 w 148"/>
                  <a:gd name="T17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8" h="232">
                    <a:moveTo>
                      <a:pt x="148" y="0"/>
                    </a:moveTo>
                    <a:lnTo>
                      <a:pt x="148" y="39"/>
                    </a:lnTo>
                    <a:lnTo>
                      <a:pt x="97" y="39"/>
                    </a:lnTo>
                    <a:lnTo>
                      <a:pt x="97" y="232"/>
                    </a:lnTo>
                    <a:lnTo>
                      <a:pt x="51" y="232"/>
                    </a:lnTo>
                    <a:lnTo>
                      <a:pt x="51" y="39"/>
                    </a:lnTo>
                    <a:lnTo>
                      <a:pt x="0" y="39"/>
                    </a:lnTo>
                    <a:lnTo>
                      <a:pt x="0" y="0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</p:grpSp>
      </p:grpSp>
      <p:sp>
        <p:nvSpPr>
          <p:cNvPr id="27" name="Rectangle 41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0" y="3121200"/>
            <a:ext cx="9144000" cy="1303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0" tIns="0" rIns="540000" bIns="475200" numCol="1" anchor="b" anchorCtr="0" compatLnSpc="1">
            <a:prstTxWarp prst="textNoShape">
              <a:avLst/>
            </a:prstTxWarp>
          </a:bodyPr>
          <a:lstStyle>
            <a:lvl1pPr>
              <a:defRPr sz="240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2181893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445">
          <p15:clr>
            <a:srgbClr val="FBAE40"/>
          </p15:clr>
        </p15:guide>
        <p15:guide id="3" pos="3690">
          <p15:clr>
            <a:srgbClr val="FBAE40"/>
          </p15:clr>
        </p15:guide>
        <p15:guide id="4" orient="horz" pos="2788">
          <p15:clr>
            <a:srgbClr val="FBAE40"/>
          </p15:clr>
        </p15:guide>
        <p15:guide id="5" pos="113">
          <p15:clr>
            <a:srgbClr val="FBAE40"/>
          </p15:clr>
        </p15:guide>
        <p15:guide id="6" orient="horz" pos="113">
          <p15:clr>
            <a:srgbClr val="FBAE40"/>
          </p15:clr>
        </p15:guide>
        <p15:guide id="7" pos="564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499" y="170930"/>
            <a:ext cx="8779001" cy="4255377"/>
          </a:xfrm>
          <a:prstGeom prst="rect">
            <a:avLst/>
          </a:prstGeom>
        </p:spPr>
      </p:pic>
      <p:grpSp>
        <p:nvGrpSpPr>
          <p:cNvPr id="3" name="Groupe 2"/>
          <p:cNvGrpSpPr/>
          <p:nvPr userDrawn="1"/>
        </p:nvGrpSpPr>
        <p:grpSpPr>
          <a:xfrm>
            <a:off x="6264000" y="4424363"/>
            <a:ext cx="2880000" cy="719137"/>
            <a:chOff x="6264000" y="4424363"/>
            <a:chExt cx="2880000" cy="719137"/>
          </a:xfrm>
        </p:grpSpPr>
        <p:sp>
          <p:nvSpPr>
            <p:cNvPr id="10" name="Rectangle 9"/>
            <p:cNvSpPr/>
            <p:nvPr userDrawn="1"/>
          </p:nvSpPr>
          <p:spPr>
            <a:xfrm>
              <a:off x="6264000" y="4424363"/>
              <a:ext cx="2880000" cy="7191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FFFF"/>
                </a:solidFill>
              </a:endParaRPr>
            </a:p>
          </p:txBody>
        </p:sp>
        <p:grpSp>
          <p:nvGrpSpPr>
            <p:cNvPr id="11" name="Groupe 10"/>
            <p:cNvGrpSpPr>
              <a:grpSpLocks noChangeAspect="1"/>
            </p:cNvGrpSpPr>
            <p:nvPr userDrawn="1"/>
          </p:nvGrpSpPr>
          <p:grpSpPr>
            <a:xfrm>
              <a:off x="7343775" y="4699657"/>
              <a:ext cx="1620000" cy="169413"/>
              <a:chOff x="7712075" y="4803775"/>
              <a:chExt cx="1214438" cy="127001"/>
            </a:xfrm>
          </p:grpSpPr>
          <p:sp>
            <p:nvSpPr>
              <p:cNvPr id="12" name="Freeform 5"/>
              <p:cNvSpPr>
                <a:spLocks/>
              </p:cNvSpPr>
              <p:nvPr userDrawn="1"/>
            </p:nvSpPr>
            <p:spPr bwMode="auto">
              <a:xfrm>
                <a:off x="7712075" y="4803775"/>
                <a:ext cx="80963" cy="127000"/>
              </a:xfrm>
              <a:custGeom>
                <a:avLst/>
                <a:gdLst>
                  <a:gd name="T0" fmla="*/ 105 w 153"/>
                  <a:gd name="T1" fmla="*/ 73 h 240"/>
                  <a:gd name="T2" fmla="*/ 103 w 153"/>
                  <a:gd name="T3" fmla="*/ 60 h 240"/>
                  <a:gd name="T4" fmla="*/ 99 w 153"/>
                  <a:gd name="T5" fmla="*/ 48 h 240"/>
                  <a:gd name="T6" fmla="*/ 90 w 153"/>
                  <a:gd name="T7" fmla="*/ 37 h 240"/>
                  <a:gd name="T8" fmla="*/ 78 w 153"/>
                  <a:gd name="T9" fmla="*/ 34 h 240"/>
                  <a:gd name="T10" fmla="*/ 71 w 153"/>
                  <a:gd name="T11" fmla="*/ 35 h 240"/>
                  <a:gd name="T12" fmla="*/ 64 w 153"/>
                  <a:gd name="T13" fmla="*/ 38 h 240"/>
                  <a:gd name="T14" fmla="*/ 59 w 153"/>
                  <a:gd name="T15" fmla="*/ 45 h 240"/>
                  <a:gd name="T16" fmla="*/ 51 w 153"/>
                  <a:gd name="T17" fmla="*/ 64 h 240"/>
                  <a:gd name="T18" fmla="*/ 47 w 153"/>
                  <a:gd name="T19" fmla="*/ 95 h 240"/>
                  <a:gd name="T20" fmla="*/ 47 w 153"/>
                  <a:gd name="T21" fmla="*/ 115 h 240"/>
                  <a:gd name="T22" fmla="*/ 48 w 153"/>
                  <a:gd name="T23" fmla="*/ 153 h 240"/>
                  <a:gd name="T24" fmla="*/ 53 w 153"/>
                  <a:gd name="T25" fmla="*/ 181 h 240"/>
                  <a:gd name="T26" fmla="*/ 60 w 153"/>
                  <a:gd name="T27" fmla="*/ 196 h 240"/>
                  <a:gd name="T28" fmla="*/ 66 w 153"/>
                  <a:gd name="T29" fmla="*/ 203 h 240"/>
                  <a:gd name="T30" fmla="*/ 74 w 153"/>
                  <a:gd name="T31" fmla="*/ 206 h 240"/>
                  <a:gd name="T32" fmla="*/ 79 w 153"/>
                  <a:gd name="T33" fmla="*/ 206 h 240"/>
                  <a:gd name="T34" fmla="*/ 88 w 153"/>
                  <a:gd name="T35" fmla="*/ 204 h 240"/>
                  <a:gd name="T36" fmla="*/ 97 w 153"/>
                  <a:gd name="T37" fmla="*/ 196 h 240"/>
                  <a:gd name="T38" fmla="*/ 104 w 153"/>
                  <a:gd name="T39" fmla="*/ 185 h 240"/>
                  <a:gd name="T40" fmla="*/ 107 w 153"/>
                  <a:gd name="T41" fmla="*/ 169 h 240"/>
                  <a:gd name="T42" fmla="*/ 77 w 153"/>
                  <a:gd name="T43" fmla="*/ 146 h 240"/>
                  <a:gd name="T44" fmla="*/ 153 w 153"/>
                  <a:gd name="T45" fmla="*/ 111 h 240"/>
                  <a:gd name="T46" fmla="*/ 118 w 153"/>
                  <a:gd name="T47" fmla="*/ 236 h 240"/>
                  <a:gd name="T48" fmla="*/ 117 w 153"/>
                  <a:gd name="T49" fmla="*/ 215 h 240"/>
                  <a:gd name="T50" fmla="*/ 113 w 153"/>
                  <a:gd name="T51" fmla="*/ 221 h 240"/>
                  <a:gd name="T52" fmla="*/ 103 w 153"/>
                  <a:gd name="T53" fmla="*/ 231 h 240"/>
                  <a:gd name="T54" fmla="*/ 91 w 153"/>
                  <a:gd name="T55" fmla="*/ 237 h 240"/>
                  <a:gd name="T56" fmla="*/ 77 w 153"/>
                  <a:gd name="T57" fmla="*/ 240 h 240"/>
                  <a:gd name="T58" fmla="*/ 69 w 153"/>
                  <a:gd name="T59" fmla="*/ 240 h 240"/>
                  <a:gd name="T60" fmla="*/ 50 w 153"/>
                  <a:gd name="T61" fmla="*/ 238 h 240"/>
                  <a:gd name="T62" fmla="*/ 33 w 153"/>
                  <a:gd name="T63" fmla="*/ 233 h 240"/>
                  <a:gd name="T64" fmla="*/ 21 w 153"/>
                  <a:gd name="T65" fmla="*/ 223 h 240"/>
                  <a:gd name="T66" fmla="*/ 13 w 153"/>
                  <a:gd name="T67" fmla="*/ 209 h 240"/>
                  <a:gd name="T68" fmla="*/ 6 w 153"/>
                  <a:gd name="T69" fmla="*/ 191 h 240"/>
                  <a:gd name="T70" fmla="*/ 3 w 153"/>
                  <a:gd name="T71" fmla="*/ 170 h 240"/>
                  <a:gd name="T72" fmla="*/ 0 w 153"/>
                  <a:gd name="T73" fmla="*/ 117 h 240"/>
                  <a:gd name="T74" fmla="*/ 1 w 153"/>
                  <a:gd name="T75" fmla="*/ 90 h 240"/>
                  <a:gd name="T76" fmla="*/ 4 w 153"/>
                  <a:gd name="T77" fmla="*/ 66 h 240"/>
                  <a:gd name="T78" fmla="*/ 9 w 153"/>
                  <a:gd name="T79" fmla="*/ 46 h 240"/>
                  <a:gd name="T80" fmla="*/ 16 w 153"/>
                  <a:gd name="T81" fmla="*/ 29 h 240"/>
                  <a:gd name="T82" fmla="*/ 27 w 153"/>
                  <a:gd name="T83" fmla="*/ 16 h 240"/>
                  <a:gd name="T84" fmla="*/ 40 w 153"/>
                  <a:gd name="T85" fmla="*/ 7 h 240"/>
                  <a:gd name="T86" fmla="*/ 58 w 153"/>
                  <a:gd name="T87" fmla="*/ 2 h 240"/>
                  <a:gd name="T88" fmla="*/ 78 w 153"/>
                  <a:gd name="T89" fmla="*/ 0 h 240"/>
                  <a:gd name="T90" fmla="*/ 87 w 153"/>
                  <a:gd name="T91" fmla="*/ 0 h 240"/>
                  <a:gd name="T92" fmla="*/ 103 w 153"/>
                  <a:gd name="T93" fmla="*/ 2 h 240"/>
                  <a:gd name="T94" fmla="*/ 117 w 153"/>
                  <a:gd name="T95" fmla="*/ 7 h 240"/>
                  <a:gd name="T96" fmla="*/ 129 w 153"/>
                  <a:gd name="T97" fmla="*/ 14 h 240"/>
                  <a:gd name="T98" fmla="*/ 137 w 153"/>
                  <a:gd name="T99" fmla="*/ 23 h 240"/>
                  <a:gd name="T100" fmla="*/ 144 w 153"/>
                  <a:gd name="T101" fmla="*/ 35 h 240"/>
                  <a:gd name="T102" fmla="*/ 148 w 153"/>
                  <a:gd name="T103" fmla="*/ 49 h 240"/>
                  <a:gd name="T104" fmla="*/ 150 w 153"/>
                  <a:gd name="T105" fmla="*/ 73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3" h="240">
                    <a:moveTo>
                      <a:pt x="105" y="73"/>
                    </a:moveTo>
                    <a:lnTo>
                      <a:pt x="105" y="73"/>
                    </a:lnTo>
                    <a:lnTo>
                      <a:pt x="104" y="67"/>
                    </a:lnTo>
                    <a:lnTo>
                      <a:pt x="103" y="60"/>
                    </a:lnTo>
                    <a:lnTo>
                      <a:pt x="101" y="53"/>
                    </a:lnTo>
                    <a:lnTo>
                      <a:pt x="99" y="48"/>
                    </a:lnTo>
                    <a:lnTo>
                      <a:pt x="95" y="42"/>
                    </a:lnTo>
                    <a:lnTo>
                      <a:pt x="90" y="37"/>
                    </a:lnTo>
                    <a:lnTo>
                      <a:pt x="85" y="35"/>
                    </a:lnTo>
                    <a:lnTo>
                      <a:pt x="78" y="34"/>
                    </a:lnTo>
                    <a:lnTo>
                      <a:pt x="78" y="34"/>
                    </a:lnTo>
                    <a:lnTo>
                      <a:pt x="71" y="35"/>
                    </a:lnTo>
                    <a:lnTo>
                      <a:pt x="67" y="36"/>
                    </a:lnTo>
                    <a:lnTo>
                      <a:pt x="64" y="38"/>
                    </a:lnTo>
                    <a:lnTo>
                      <a:pt x="61" y="42"/>
                    </a:lnTo>
                    <a:lnTo>
                      <a:pt x="59" y="45"/>
                    </a:lnTo>
                    <a:lnTo>
                      <a:pt x="54" y="53"/>
                    </a:lnTo>
                    <a:lnTo>
                      <a:pt x="51" y="64"/>
                    </a:lnTo>
                    <a:lnTo>
                      <a:pt x="49" y="78"/>
                    </a:lnTo>
                    <a:lnTo>
                      <a:pt x="47" y="95"/>
                    </a:lnTo>
                    <a:lnTo>
                      <a:pt x="47" y="115"/>
                    </a:lnTo>
                    <a:lnTo>
                      <a:pt x="47" y="115"/>
                    </a:lnTo>
                    <a:lnTo>
                      <a:pt x="47" y="135"/>
                    </a:lnTo>
                    <a:lnTo>
                      <a:pt x="48" y="153"/>
                    </a:lnTo>
                    <a:lnTo>
                      <a:pt x="50" y="168"/>
                    </a:lnTo>
                    <a:lnTo>
                      <a:pt x="53" y="181"/>
                    </a:lnTo>
                    <a:lnTo>
                      <a:pt x="57" y="192"/>
                    </a:lnTo>
                    <a:lnTo>
                      <a:pt x="60" y="196"/>
                    </a:lnTo>
                    <a:lnTo>
                      <a:pt x="63" y="199"/>
                    </a:lnTo>
                    <a:lnTo>
                      <a:pt x="66" y="203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lnTo>
                      <a:pt x="83" y="206"/>
                    </a:lnTo>
                    <a:lnTo>
                      <a:pt x="88" y="204"/>
                    </a:lnTo>
                    <a:lnTo>
                      <a:pt x="93" y="201"/>
                    </a:lnTo>
                    <a:lnTo>
                      <a:pt x="97" y="196"/>
                    </a:lnTo>
                    <a:lnTo>
                      <a:pt x="101" y="191"/>
                    </a:lnTo>
                    <a:lnTo>
                      <a:pt x="104" y="185"/>
                    </a:lnTo>
                    <a:lnTo>
                      <a:pt x="107" y="178"/>
                    </a:lnTo>
                    <a:lnTo>
                      <a:pt x="107" y="169"/>
                    </a:lnTo>
                    <a:lnTo>
                      <a:pt x="107" y="146"/>
                    </a:lnTo>
                    <a:lnTo>
                      <a:pt x="77" y="146"/>
                    </a:lnTo>
                    <a:lnTo>
                      <a:pt x="77" y="111"/>
                    </a:lnTo>
                    <a:lnTo>
                      <a:pt x="153" y="111"/>
                    </a:lnTo>
                    <a:lnTo>
                      <a:pt x="153" y="236"/>
                    </a:lnTo>
                    <a:lnTo>
                      <a:pt x="118" y="236"/>
                    </a:lnTo>
                    <a:lnTo>
                      <a:pt x="118" y="215"/>
                    </a:lnTo>
                    <a:lnTo>
                      <a:pt x="117" y="215"/>
                    </a:lnTo>
                    <a:lnTo>
                      <a:pt x="117" y="215"/>
                    </a:lnTo>
                    <a:lnTo>
                      <a:pt x="113" y="221"/>
                    </a:lnTo>
                    <a:lnTo>
                      <a:pt x="108" y="226"/>
                    </a:lnTo>
                    <a:lnTo>
                      <a:pt x="103" y="231"/>
                    </a:lnTo>
                    <a:lnTo>
                      <a:pt x="97" y="234"/>
                    </a:lnTo>
                    <a:lnTo>
                      <a:pt x="91" y="237"/>
                    </a:lnTo>
                    <a:lnTo>
                      <a:pt x="84" y="239"/>
                    </a:lnTo>
                    <a:lnTo>
                      <a:pt x="77" y="240"/>
                    </a:lnTo>
                    <a:lnTo>
                      <a:pt x="69" y="240"/>
                    </a:lnTo>
                    <a:lnTo>
                      <a:pt x="69" y="240"/>
                    </a:lnTo>
                    <a:lnTo>
                      <a:pt x="59" y="240"/>
                    </a:lnTo>
                    <a:lnTo>
                      <a:pt x="50" y="238"/>
                    </a:lnTo>
                    <a:lnTo>
                      <a:pt x="41" y="236"/>
                    </a:lnTo>
                    <a:lnTo>
                      <a:pt x="33" y="233"/>
                    </a:lnTo>
                    <a:lnTo>
                      <a:pt x="27" y="228"/>
                    </a:lnTo>
                    <a:lnTo>
                      <a:pt x="21" y="223"/>
                    </a:lnTo>
                    <a:lnTo>
                      <a:pt x="17" y="217"/>
                    </a:lnTo>
                    <a:lnTo>
                      <a:pt x="13" y="209"/>
                    </a:lnTo>
                    <a:lnTo>
                      <a:pt x="9" y="201"/>
                    </a:lnTo>
                    <a:lnTo>
                      <a:pt x="6" y="191"/>
                    </a:lnTo>
                    <a:lnTo>
                      <a:pt x="4" y="181"/>
                    </a:lnTo>
                    <a:lnTo>
                      <a:pt x="3" y="170"/>
                    </a:lnTo>
                    <a:lnTo>
                      <a:pt x="1" y="146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1" y="90"/>
                    </a:lnTo>
                    <a:lnTo>
                      <a:pt x="2" y="78"/>
                    </a:lnTo>
                    <a:lnTo>
                      <a:pt x="4" y="66"/>
                    </a:lnTo>
                    <a:lnTo>
                      <a:pt x="6" y="56"/>
                    </a:lnTo>
                    <a:lnTo>
                      <a:pt x="9" y="46"/>
                    </a:lnTo>
                    <a:lnTo>
                      <a:pt x="12" y="37"/>
                    </a:lnTo>
                    <a:lnTo>
                      <a:pt x="16" y="29"/>
                    </a:lnTo>
                    <a:lnTo>
                      <a:pt x="21" y="22"/>
                    </a:lnTo>
                    <a:lnTo>
                      <a:pt x="27" y="16"/>
                    </a:lnTo>
                    <a:lnTo>
                      <a:pt x="33" y="11"/>
                    </a:lnTo>
                    <a:lnTo>
                      <a:pt x="40" y="7"/>
                    </a:lnTo>
                    <a:lnTo>
                      <a:pt x="49" y="4"/>
                    </a:lnTo>
                    <a:lnTo>
                      <a:pt x="58" y="2"/>
                    </a:lnTo>
                    <a:lnTo>
                      <a:pt x="67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87" y="0"/>
                    </a:lnTo>
                    <a:lnTo>
                      <a:pt x="95" y="1"/>
                    </a:lnTo>
                    <a:lnTo>
                      <a:pt x="103" y="2"/>
                    </a:lnTo>
                    <a:lnTo>
                      <a:pt x="110" y="4"/>
                    </a:lnTo>
                    <a:lnTo>
                      <a:pt x="117" y="7"/>
                    </a:lnTo>
                    <a:lnTo>
                      <a:pt x="123" y="10"/>
                    </a:lnTo>
                    <a:lnTo>
                      <a:pt x="129" y="14"/>
                    </a:lnTo>
                    <a:lnTo>
                      <a:pt x="133" y="18"/>
                    </a:lnTo>
                    <a:lnTo>
                      <a:pt x="137" y="23"/>
                    </a:lnTo>
                    <a:lnTo>
                      <a:pt x="141" y="29"/>
                    </a:lnTo>
                    <a:lnTo>
                      <a:pt x="144" y="35"/>
                    </a:lnTo>
                    <a:lnTo>
                      <a:pt x="146" y="42"/>
                    </a:lnTo>
                    <a:lnTo>
                      <a:pt x="148" y="49"/>
                    </a:lnTo>
                    <a:lnTo>
                      <a:pt x="149" y="57"/>
                    </a:lnTo>
                    <a:lnTo>
                      <a:pt x="150" y="73"/>
                    </a:lnTo>
                    <a:lnTo>
                      <a:pt x="105" y="73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3" name="Freeform 6"/>
              <p:cNvSpPr>
                <a:spLocks noEditPoints="1"/>
              </p:cNvSpPr>
              <p:nvPr userDrawn="1"/>
            </p:nvSpPr>
            <p:spPr bwMode="auto">
              <a:xfrm>
                <a:off x="7810500" y="4805363"/>
                <a:ext cx="82550" cy="123825"/>
              </a:xfrm>
              <a:custGeom>
                <a:avLst/>
                <a:gdLst>
                  <a:gd name="T0" fmla="*/ 86 w 157"/>
                  <a:gd name="T1" fmla="*/ 0 h 232"/>
                  <a:gd name="T2" fmla="*/ 99 w 157"/>
                  <a:gd name="T3" fmla="*/ 1 h 232"/>
                  <a:gd name="T4" fmla="*/ 123 w 157"/>
                  <a:gd name="T5" fmla="*/ 9 h 232"/>
                  <a:gd name="T6" fmla="*/ 131 w 157"/>
                  <a:gd name="T7" fmla="*/ 15 h 232"/>
                  <a:gd name="T8" fmla="*/ 138 w 157"/>
                  <a:gd name="T9" fmla="*/ 23 h 232"/>
                  <a:gd name="T10" fmla="*/ 143 w 157"/>
                  <a:gd name="T11" fmla="*/ 33 h 232"/>
                  <a:gd name="T12" fmla="*/ 147 w 157"/>
                  <a:gd name="T13" fmla="*/ 46 h 232"/>
                  <a:gd name="T14" fmla="*/ 148 w 157"/>
                  <a:gd name="T15" fmla="*/ 60 h 232"/>
                  <a:gd name="T16" fmla="*/ 145 w 157"/>
                  <a:gd name="T17" fmla="*/ 81 h 232"/>
                  <a:gd name="T18" fmla="*/ 138 w 157"/>
                  <a:gd name="T19" fmla="*/ 98 h 232"/>
                  <a:gd name="T20" fmla="*/ 126 w 157"/>
                  <a:gd name="T21" fmla="*/ 110 h 232"/>
                  <a:gd name="T22" fmla="*/ 108 w 157"/>
                  <a:gd name="T23" fmla="*/ 118 h 232"/>
                  <a:gd name="T24" fmla="*/ 108 w 157"/>
                  <a:gd name="T25" fmla="*/ 118 h 232"/>
                  <a:gd name="T26" fmla="*/ 128 w 157"/>
                  <a:gd name="T27" fmla="*/ 124 h 232"/>
                  <a:gd name="T28" fmla="*/ 135 w 157"/>
                  <a:gd name="T29" fmla="*/ 129 h 232"/>
                  <a:gd name="T30" fmla="*/ 139 w 157"/>
                  <a:gd name="T31" fmla="*/ 137 h 232"/>
                  <a:gd name="T32" fmla="*/ 145 w 157"/>
                  <a:gd name="T33" fmla="*/ 157 h 232"/>
                  <a:gd name="T34" fmla="*/ 146 w 157"/>
                  <a:gd name="T35" fmla="*/ 188 h 232"/>
                  <a:gd name="T36" fmla="*/ 147 w 157"/>
                  <a:gd name="T37" fmla="*/ 205 h 232"/>
                  <a:gd name="T38" fmla="*/ 150 w 157"/>
                  <a:gd name="T39" fmla="*/ 221 h 232"/>
                  <a:gd name="T40" fmla="*/ 154 w 157"/>
                  <a:gd name="T41" fmla="*/ 228 h 232"/>
                  <a:gd name="T42" fmla="*/ 157 w 157"/>
                  <a:gd name="T43" fmla="*/ 232 h 232"/>
                  <a:gd name="T44" fmla="*/ 106 w 157"/>
                  <a:gd name="T45" fmla="*/ 232 h 232"/>
                  <a:gd name="T46" fmla="*/ 101 w 157"/>
                  <a:gd name="T47" fmla="*/ 221 h 232"/>
                  <a:gd name="T48" fmla="*/ 100 w 157"/>
                  <a:gd name="T49" fmla="*/ 208 h 232"/>
                  <a:gd name="T50" fmla="*/ 99 w 157"/>
                  <a:gd name="T51" fmla="*/ 163 h 232"/>
                  <a:gd name="T52" fmla="*/ 97 w 157"/>
                  <a:gd name="T53" fmla="*/ 151 h 232"/>
                  <a:gd name="T54" fmla="*/ 92 w 157"/>
                  <a:gd name="T55" fmla="*/ 142 h 232"/>
                  <a:gd name="T56" fmla="*/ 83 w 157"/>
                  <a:gd name="T57" fmla="*/ 136 h 232"/>
                  <a:gd name="T58" fmla="*/ 71 w 157"/>
                  <a:gd name="T59" fmla="*/ 134 h 232"/>
                  <a:gd name="T60" fmla="*/ 47 w 157"/>
                  <a:gd name="T61" fmla="*/ 232 h 232"/>
                  <a:gd name="T62" fmla="*/ 0 w 157"/>
                  <a:gd name="T63" fmla="*/ 0 h 232"/>
                  <a:gd name="T64" fmla="*/ 66 w 157"/>
                  <a:gd name="T65" fmla="*/ 101 h 232"/>
                  <a:gd name="T66" fmla="*/ 74 w 157"/>
                  <a:gd name="T67" fmla="*/ 101 h 232"/>
                  <a:gd name="T68" fmla="*/ 87 w 157"/>
                  <a:gd name="T69" fmla="*/ 97 h 232"/>
                  <a:gd name="T70" fmla="*/ 95 w 157"/>
                  <a:gd name="T71" fmla="*/ 89 h 232"/>
                  <a:gd name="T72" fmla="*/ 100 w 157"/>
                  <a:gd name="T73" fmla="*/ 75 h 232"/>
                  <a:gd name="T74" fmla="*/ 100 w 157"/>
                  <a:gd name="T75" fmla="*/ 67 h 232"/>
                  <a:gd name="T76" fmla="*/ 98 w 157"/>
                  <a:gd name="T77" fmla="*/ 53 h 232"/>
                  <a:gd name="T78" fmla="*/ 92 w 157"/>
                  <a:gd name="T79" fmla="*/ 43 h 232"/>
                  <a:gd name="T80" fmla="*/ 82 w 157"/>
                  <a:gd name="T81" fmla="*/ 37 h 232"/>
                  <a:gd name="T82" fmla="*/ 68 w 157"/>
                  <a:gd name="T83" fmla="*/ 34 h 232"/>
                  <a:gd name="T84" fmla="*/ 47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6" y="0"/>
                    </a:lnTo>
                    <a:lnTo>
                      <a:pt x="86" y="0"/>
                    </a:lnTo>
                    <a:lnTo>
                      <a:pt x="99" y="1"/>
                    </a:lnTo>
                    <a:lnTo>
                      <a:pt x="112" y="4"/>
                    </a:lnTo>
                    <a:lnTo>
                      <a:pt x="123" y="9"/>
                    </a:lnTo>
                    <a:lnTo>
                      <a:pt x="127" y="12"/>
                    </a:lnTo>
                    <a:lnTo>
                      <a:pt x="131" y="15"/>
                    </a:lnTo>
                    <a:lnTo>
                      <a:pt x="135" y="19"/>
                    </a:lnTo>
                    <a:lnTo>
                      <a:pt x="138" y="23"/>
                    </a:lnTo>
                    <a:lnTo>
                      <a:pt x="141" y="28"/>
                    </a:lnTo>
                    <a:lnTo>
                      <a:pt x="143" y="33"/>
                    </a:lnTo>
                    <a:lnTo>
                      <a:pt x="145" y="40"/>
                    </a:lnTo>
                    <a:lnTo>
                      <a:pt x="147" y="46"/>
                    </a:lnTo>
                    <a:lnTo>
                      <a:pt x="148" y="60"/>
                    </a:lnTo>
                    <a:lnTo>
                      <a:pt x="148" y="60"/>
                    </a:lnTo>
                    <a:lnTo>
                      <a:pt x="147" y="71"/>
                    </a:lnTo>
                    <a:lnTo>
                      <a:pt x="145" y="81"/>
                    </a:lnTo>
                    <a:lnTo>
                      <a:pt x="142" y="90"/>
                    </a:lnTo>
                    <a:lnTo>
                      <a:pt x="138" y="98"/>
                    </a:lnTo>
                    <a:lnTo>
                      <a:pt x="133" y="104"/>
                    </a:lnTo>
                    <a:lnTo>
                      <a:pt x="126" y="110"/>
                    </a:lnTo>
                    <a:lnTo>
                      <a:pt x="119" y="114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20" y="120"/>
                    </a:lnTo>
                    <a:lnTo>
                      <a:pt x="128" y="124"/>
                    </a:lnTo>
                    <a:lnTo>
                      <a:pt x="132" y="126"/>
                    </a:lnTo>
                    <a:lnTo>
                      <a:pt x="135" y="129"/>
                    </a:lnTo>
                    <a:lnTo>
                      <a:pt x="137" y="133"/>
                    </a:lnTo>
                    <a:lnTo>
                      <a:pt x="139" y="137"/>
                    </a:lnTo>
                    <a:lnTo>
                      <a:pt x="143" y="146"/>
                    </a:lnTo>
                    <a:lnTo>
                      <a:pt x="145" y="157"/>
                    </a:lnTo>
                    <a:lnTo>
                      <a:pt x="146" y="171"/>
                    </a:lnTo>
                    <a:lnTo>
                      <a:pt x="146" y="188"/>
                    </a:lnTo>
                    <a:lnTo>
                      <a:pt x="146" y="188"/>
                    </a:lnTo>
                    <a:lnTo>
                      <a:pt x="147" y="205"/>
                    </a:lnTo>
                    <a:lnTo>
                      <a:pt x="148" y="217"/>
                    </a:lnTo>
                    <a:lnTo>
                      <a:pt x="150" y="221"/>
                    </a:lnTo>
                    <a:lnTo>
                      <a:pt x="151" y="225"/>
                    </a:lnTo>
                    <a:lnTo>
                      <a:pt x="154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6" y="232"/>
                    </a:lnTo>
                    <a:lnTo>
                      <a:pt x="106" y="232"/>
                    </a:lnTo>
                    <a:lnTo>
                      <a:pt x="103" y="227"/>
                    </a:lnTo>
                    <a:lnTo>
                      <a:pt x="101" y="221"/>
                    </a:lnTo>
                    <a:lnTo>
                      <a:pt x="100" y="215"/>
                    </a:lnTo>
                    <a:lnTo>
                      <a:pt x="100" y="208"/>
                    </a:lnTo>
                    <a:lnTo>
                      <a:pt x="99" y="163"/>
                    </a:lnTo>
                    <a:lnTo>
                      <a:pt x="99" y="163"/>
                    </a:lnTo>
                    <a:lnTo>
                      <a:pt x="98" y="157"/>
                    </a:lnTo>
                    <a:lnTo>
                      <a:pt x="97" y="151"/>
                    </a:lnTo>
                    <a:lnTo>
                      <a:pt x="95" y="146"/>
                    </a:lnTo>
                    <a:lnTo>
                      <a:pt x="92" y="142"/>
                    </a:lnTo>
                    <a:lnTo>
                      <a:pt x="88" y="139"/>
                    </a:lnTo>
                    <a:lnTo>
                      <a:pt x="83" y="136"/>
                    </a:lnTo>
                    <a:lnTo>
                      <a:pt x="78" y="135"/>
                    </a:lnTo>
                    <a:lnTo>
                      <a:pt x="71" y="134"/>
                    </a:lnTo>
                    <a:lnTo>
                      <a:pt x="47" y="134"/>
                    </a:lnTo>
                    <a:lnTo>
                      <a:pt x="47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7" y="101"/>
                    </a:moveTo>
                    <a:lnTo>
                      <a:pt x="66" y="101"/>
                    </a:lnTo>
                    <a:lnTo>
                      <a:pt x="66" y="101"/>
                    </a:lnTo>
                    <a:lnTo>
                      <a:pt x="74" y="101"/>
                    </a:lnTo>
                    <a:lnTo>
                      <a:pt x="81" y="99"/>
                    </a:lnTo>
                    <a:lnTo>
                      <a:pt x="87" y="97"/>
                    </a:lnTo>
                    <a:lnTo>
                      <a:pt x="91" y="93"/>
                    </a:lnTo>
                    <a:lnTo>
                      <a:pt x="95" y="89"/>
                    </a:lnTo>
                    <a:lnTo>
                      <a:pt x="98" y="83"/>
                    </a:lnTo>
                    <a:lnTo>
                      <a:pt x="100" y="75"/>
                    </a:lnTo>
                    <a:lnTo>
                      <a:pt x="100" y="67"/>
                    </a:lnTo>
                    <a:lnTo>
                      <a:pt x="100" y="67"/>
                    </a:lnTo>
                    <a:lnTo>
                      <a:pt x="100" y="59"/>
                    </a:lnTo>
                    <a:lnTo>
                      <a:pt x="98" y="53"/>
                    </a:lnTo>
                    <a:lnTo>
                      <a:pt x="96" y="48"/>
                    </a:lnTo>
                    <a:lnTo>
                      <a:pt x="92" y="43"/>
                    </a:lnTo>
                    <a:lnTo>
                      <a:pt x="88" y="40"/>
                    </a:lnTo>
                    <a:lnTo>
                      <a:pt x="82" y="37"/>
                    </a:lnTo>
                    <a:lnTo>
                      <a:pt x="76" y="35"/>
                    </a:lnTo>
                    <a:lnTo>
                      <a:pt x="68" y="34"/>
                    </a:lnTo>
                    <a:lnTo>
                      <a:pt x="47" y="34"/>
                    </a:lnTo>
                    <a:lnTo>
                      <a:pt x="47" y="101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4" name="Freeform 7"/>
              <p:cNvSpPr>
                <a:spLocks noEditPoints="1"/>
              </p:cNvSpPr>
              <p:nvPr userDrawn="1"/>
            </p:nvSpPr>
            <p:spPr bwMode="auto">
              <a:xfrm>
                <a:off x="7904163" y="4803775"/>
                <a:ext cx="84138" cy="127000"/>
              </a:xfrm>
              <a:custGeom>
                <a:avLst/>
                <a:gdLst>
                  <a:gd name="T0" fmla="*/ 79 w 158"/>
                  <a:gd name="T1" fmla="*/ 0 h 240"/>
                  <a:gd name="T2" fmla="*/ 102 w 158"/>
                  <a:gd name="T3" fmla="*/ 2 h 240"/>
                  <a:gd name="T4" fmla="*/ 122 w 158"/>
                  <a:gd name="T5" fmla="*/ 8 h 240"/>
                  <a:gd name="T6" fmla="*/ 135 w 158"/>
                  <a:gd name="T7" fmla="*/ 19 h 240"/>
                  <a:gd name="T8" fmla="*/ 145 w 158"/>
                  <a:gd name="T9" fmla="*/ 33 h 240"/>
                  <a:gd name="T10" fmla="*/ 152 w 158"/>
                  <a:gd name="T11" fmla="*/ 51 h 240"/>
                  <a:gd name="T12" fmla="*/ 156 w 158"/>
                  <a:gd name="T13" fmla="*/ 72 h 240"/>
                  <a:gd name="T14" fmla="*/ 158 w 158"/>
                  <a:gd name="T15" fmla="*/ 121 h 240"/>
                  <a:gd name="T16" fmla="*/ 158 w 158"/>
                  <a:gd name="T17" fmla="*/ 146 h 240"/>
                  <a:gd name="T18" fmla="*/ 154 w 158"/>
                  <a:gd name="T19" fmla="*/ 179 h 240"/>
                  <a:gd name="T20" fmla="*/ 149 w 158"/>
                  <a:gd name="T21" fmla="*/ 198 h 240"/>
                  <a:gd name="T22" fmla="*/ 141 w 158"/>
                  <a:gd name="T23" fmla="*/ 215 h 240"/>
                  <a:gd name="T24" fmla="*/ 129 w 158"/>
                  <a:gd name="T25" fmla="*/ 227 h 240"/>
                  <a:gd name="T26" fmla="*/ 113 w 158"/>
                  <a:gd name="T27" fmla="*/ 235 h 240"/>
                  <a:gd name="T28" fmla="*/ 92 w 158"/>
                  <a:gd name="T29" fmla="*/ 240 h 240"/>
                  <a:gd name="T30" fmla="*/ 79 w 158"/>
                  <a:gd name="T31" fmla="*/ 240 h 240"/>
                  <a:gd name="T32" fmla="*/ 56 w 158"/>
                  <a:gd name="T33" fmla="*/ 238 h 240"/>
                  <a:gd name="T34" fmla="*/ 38 w 158"/>
                  <a:gd name="T35" fmla="*/ 232 h 240"/>
                  <a:gd name="T36" fmla="*/ 24 w 158"/>
                  <a:gd name="T37" fmla="*/ 221 h 240"/>
                  <a:gd name="T38" fmla="*/ 13 w 158"/>
                  <a:gd name="T39" fmla="*/ 207 h 240"/>
                  <a:gd name="T40" fmla="*/ 7 w 158"/>
                  <a:gd name="T41" fmla="*/ 189 h 240"/>
                  <a:gd name="T42" fmla="*/ 3 w 158"/>
                  <a:gd name="T43" fmla="*/ 168 h 240"/>
                  <a:gd name="T44" fmla="*/ 0 w 158"/>
                  <a:gd name="T45" fmla="*/ 121 h 240"/>
                  <a:gd name="T46" fmla="*/ 1 w 158"/>
                  <a:gd name="T47" fmla="*/ 94 h 240"/>
                  <a:gd name="T48" fmla="*/ 5 w 158"/>
                  <a:gd name="T49" fmla="*/ 61 h 240"/>
                  <a:gd name="T50" fmla="*/ 10 w 158"/>
                  <a:gd name="T51" fmla="*/ 42 h 240"/>
                  <a:gd name="T52" fmla="*/ 18 w 158"/>
                  <a:gd name="T53" fmla="*/ 26 h 240"/>
                  <a:gd name="T54" fmla="*/ 31 w 158"/>
                  <a:gd name="T55" fmla="*/ 13 h 240"/>
                  <a:gd name="T56" fmla="*/ 46 w 158"/>
                  <a:gd name="T57" fmla="*/ 5 h 240"/>
                  <a:gd name="T58" fmla="*/ 67 w 158"/>
                  <a:gd name="T59" fmla="*/ 0 h 240"/>
                  <a:gd name="T60" fmla="*/ 79 w 158"/>
                  <a:gd name="T61" fmla="*/ 0 h 240"/>
                  <a:gd name="T62" fmla="*/ 79 w 158"/>
                  <a:gd name="T63" fmla="*/ 206 h 240"/>
                  <a:gd name="T64" fmla="*/ 88 w 158"/>
                  <a:gd name="T65" fmla="*/ 205 h 240"/>
                  <a:gd name="T66" fmla="*/ 96 w 158"/>
                  <a:gd name="T67" fmla="*/ 202 h 240"/>
                  <a:gd name="T68" fmla="*/ 101 w 158"/>
                  <a:gd name="T69" fmla="*/ 195 h 240"/>
                  <a:gd name="T70" fmla="*/ 106 w 158"/>
                  <a:gd name="T71" fmla="*/ 186 h 240"/>
                  <a:gd name="T72" fmla="*/ 111 w 158"/>
                  <a:gd name="T73" fmla="*/ 160 h 240"/>
                  <a:gd name="T74" fmla="*/ 112 w 158"/>
                  <a:gd name="T75" fmla="*/ 121 h 240"/>
                  <a:gd name="T76" fmla="*/ 112 w 158"/>
                  <a:gd name="T77" fmla="*/ 98 h 240"/>
                  <a:gd name="T78" fmla="*/ 109 w 158"/>
                  <a:gd name="T79" fmla="*/ 66 h 240"/>
                  <a:gd name="T80" fmla="*/ 103 w 158"/>
                  <a:gd name="T81" fmla="*/ 49 h 240"/>
                  <a:gd name="T82" fmla="*/ 99 w 158"/>
                  <a:gd name="T83" fmla="*/ 42 h 240"/>
                  <a:gd name="T84" fmla="*/ 92 w 158"/>
                  <a:gd name="T85" fmla="*/ 36 h 240"/>
                  <a:gd name="T86" fmla="*/ 84 w 158"/>
                  <a:gd name="T87" fmla="*/ 34 h 240"/>
                  <a:gd name="T88" fmla="*/ 79 w 158"/>
                  <a:gd name="T89" fmla="*/ 34 h 240"/>
                  <a:gd name="T90" fmla="*/ 70 w 158"/>
                  <a:gd name="T91" fmla="*/ 35 h 240"/>
                  <a:gd name="T92" fmla="*/ 63 w 158"/>
                  <a:gd name="T93" fmla="*/ 38 h 240"/>
                  <a:gd name="T94" fmla="*/ 57 w 158"/>
                  <a:gd name="T95" fmla="*/ 45 h 240"/>
                  <a:gd name="T96" fmla="*/ 53 w 158"/>
                  <a:gd name="T97" fmla="*/ 54 h 240"/>
                  <a:gd name="T98" fmla="*/ 49 w 158"/>
                  <a:gd name="T99" fmla="*/ 80 h 240"/>
                  <a:gd name="T100" fmla="*/ 48 w 158"/>
                  <a:gd name="T101" fmla="*/ 121 h 240"/>
                  <a:gd name="T102" fmla="*/ 48 w 158"/>
                  <a:gd name="T103" fmla="*/ 142 h 240"/>
                  <a:gd name="T104" fmla="*/ 50 w 158"/>
                  <a:gd name="T105" fmla="*/ 174 h 240"/>
                  <a:gd name="T106" fmla="*/ 55 w 158"/>
                  <a:gd name="T107" fmla="*/ 191 h 240"/>
                  <a:gd name="T108" fmla="*/ 60 w 158"/>
                  <a:gd name="T109" fmla="*/ 198 h 240"/>
                  <a:gd name="T110" fmla="*/ 66 w 158"/>
                  <a:gd name="T111" fmla="*/ 204 h 240"/>
                  <a:gd name="T112" fmla="*/ 74 w 158"/>
                  <a:gd name="T113" fmla="*/ 206 h 240"/>
                  <a:gd name="T114" fmla="*/ 79 w 158"/>
                  <a:gd name="T115" fmla="*/ 20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8" h="240">
                    <a:moveTo>
                      <a:pt x="79" y="0"/>
                    </a:moveTo>
                    <a:lnTo>
                      <a:pt x="79" y="0"/>
                    </a:lnTo>
                    <a:lnTo>
                      <a:pt x="92" y="0"/>
                    </a:lnTo>
                    <a:lnTo>
                      <a:pt x="102" y="2"/>
                    </a:lnTo>
                    <a:lnTo>
                      <a:pt x="113" y="5"/>
                    </a:lnTo>
                    <a:lnTo>
                      <a:pt x="122" y="8"/>
                    </a:lnTo>
                    <a:lnTo>
                      <a:pt x="129" y="13"/>
                    </a:lnTo>
                    <a:lnTo>
                      <a:pt x="135" y="19"/>
                    </a:lnTo>
                    <a:lnTo>
                      <a:pt x="141" y="26"/>
                    </a:lnTo>
                    <a:lnTo>
                      <a:pt x="145" y="33"/>
                    </a:lnTo>
                    <a:lnTo>
                      <a:pt x="149" y="42"/>
                    </a:lnTo>
                    <a:lnTo>
                      <a:pt x="152" y="51"/>
                    </a:lnTo>
                    <a:lnTo>
                      <a:pt x="154" y="61"/>
                    </a:lnTo>
                    <a:lnTo>
                      <a:pt x="156" y="72"/>
                    </a:lnTo>
                    <a:lnTo>
                      <a:pt x="158" y="94"/>
                    </a:lnTo>
                    <a:lnTo>
                      <a:pt x="158" y="121"/>
                    </a:lnTo>
                    <a:lnTo>
                      <a:pt x="158" y="121"/>
                    </a:lnTo>
                    <a:lnTo>
                      <a:pt x="158" y="146"/>
                    </a:lnTo>
                    <a:lnTo>
                      <a:pt x="156" y="168"/>
                    </a:lnTo>
                    <a:lnTo>
                      <a:pt x="154" y="179"/>
                    </a:lnTo>
                    <a:lnTo>
                      <a:pt x="152" y="189"/>
                    </a:lnTo>
                    <a:lnTo>
                      <a:pt x="149" y="198"/>
                    </a:lnTo>
                    <a:lnTo>
                      <a:pt x="145" y="207"/>
                    </a:lnTo>
                    <a:lnTo>
                      <a:pt x="141" y="215"/>
                    </a:lnTo>
                    <a:lnTo>
                      <a:pt x="135" y="221"/>
                    </a:lnTo>
                    <a:lnTo>
                      <a:pt x="129" y="227"/>
                    </a:lnTo>
                    <a:lnTo>
                      <a:pt x="122" y="232"/>
                    </a:lnTo>
                    <a:lnTo>
                      <a:pt x="113" y="235"/>
                    </a:lnTo>
                    <a:lnTo>
                      <a:pt x="102" y="238"/>
                    </a:lnTo>
                    <a:lnTo>
                      <a:pt x="92" y="240"/>
                    </a:lnTo>
                    <a:lnTo>
                      <a:pt x="79" y="240"/>
                    </a:lnTo>
                    <a:lnTo>
                      <a:pt x="79" y="240"/>
                    </a:lnTo>
                    <a:lnTo>
                      <a:pt x="67" y="240"/>
                    </a:lnTo>
                    <a:lnTo>
                      <a:pt x="56" y="238"/>
                    </a:lnTo>
                    <a:lnTo>
                      <a:pt x="46" y="235"/>
                    </a:lnTo>
                    <a:lnTo>
                      <a:pt x="38" y="232"/>
                    </a:lnTo>
                    <a:lnTo>
                      <a:pt x="31" y="227"/>
                    </a:lnTo>
                    <a:lnTo>
                      <a:pt x="24" y="221"/>
                    </a:lnTo>
                    <a:lnTo>
                      <a:pt x="18" y="215"/>
                    </a:lnTo>
                    <a:lnTo>
                      <a:pt x="13" y="207"/>
                    </a:lnTo>
                    <a:lnTo>
                      <a:pt x="10" y="198"/>
                    </a:lnTo>
                    <a:lnTo>
                      <a:pt x="7" y="189"/>
                    </a:lnTo>
                    <a:lnTo>
                      <a:pt x="5" y="179"/>
                    </a:lnTo>
                    <a:lnTo>
                      <a:pt x="3" y="168"/>
                    </a:lnTo>
                    <a:lnTo>
                      <a:pt x="1" y="146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94"/>
                    </a:lnTo>
                    <a:lnTo>
                      <a:pt x="3" y="72"/>
                    </a:lnTo>
                    <a:lnTo>
                      <a:pt x="5" y="61"/>
                    </a:lnTo>
                    <a:lnTo>
                      <a:pt x="7" y="51"/>
                    </a:lnTo>
                    <a:lnTo>
                      <a:pt x="10" y="42"/>
                    </a:lnTo>
                    <a:lnTo>
                      <a:pt x="13" y="33"/>
                    </a:lnTo>
                    <a:lnTo>
                      <a:pt x="18" y="26"/>
                    </a:lnTo>
                    <a:lnTo>
                      <a:pt x="24" y="19"/>
                    </a:lnTo>
                    <a:lnTo>
                      <a:pt x="31" y="13"/>
                    </a:lnTo>
                    <a:lnTo>
                      <a:pt x="38" y="8"/>
                    </a:lnTo>
                    <a:lnTo>
                      <a:pt x="46" y="5"/>
                    </a:lnTo>
                    <a:lnTo>
                      <a:pt x="56" y="2"/>
                    </a:lnTo>
                    <a:lnTo>
                      <a:pt x="67" y="0"/>
                    </a:lnTo>
                    <a:lnTo>
                      <a:pt x="79" y="0"/>
                    </a:lnTo>
                    <a:lnTo>
                      <a:pt x="79" y="0"/>
                    </a:lnTo>
                    <a:close/>
                    <a:moveTo>
                      <a:pt x="79" y="206"/>
                    </a:moveTo>
                    <a:lnTo>
                      <a:pt x="79" y="206"/>
                    </a:lnTo>
                    <a:lnTo>
                      <a:pt x="84" y="206"/>
                    </a:lnTo>
                    <a:lnTo>
                      <a:pt x="88" y="205"/>
                    </a:lnTo>
                    <a:lnTo>
                      <a:pt x="92" y="204"/>
                    </a:lnTo>
                    <a:lnTo>
                      <a:pt x="96" y="202"/>
                    </a:lnTo>
                    <a:lnTo>
                      <a:pt x="99" y="198"/>
                    </a:lnTo>
                    <a:lnTo>
                      <a:pt x="101" y="195"/>
                    </a:lnTo>
                    <a:lnTo>
                      <a:pt x="103" y="191"/>
                    </a:lnTo>
                    <a:lnTo>
                      <a:pt x="106" y="186"/>
                    </a:lnTo>
                    <a:lnTo>
                      <a:pt x="109" y="174"/>
                    </a:lnTo>
                    <a:lnTo>
                      <a:pt x="111" y="160"/>
                    </a:lnTo>
                    <a:lnTo>
                      <a:pt x="112" y="142"/>
                    </a:lnTo>
                    <a:lnTo>
                      <a:pt x="112" y="121"/>
                    </a:lnTo>
                    <a:lnTo>
                      <a:pt x="112" y="121"/>
                    </a:lnTo>
                    <a:lnTo>
                      <a:pt x="112" y="98"/>
                    </a:lnTo>
                    <a:lnTo>
                      <a:pt x="111" y="80"/>
                    </a:lnTo>
                    <a:lnTo>
                      <a:pt x="109" y="66"/>
                    </a:lnTo>
                    <a:lnTo>
                      <a:pt x="106" y="54"/>
                    </a:lnTo>
                    <a:lnTo>
                      <a:pt x="103" y="49"/>
                    </a:lnTo>
                    <a:lnTo>
                      <a:pt x="101" y="45"/>
                    </a:lnTo>
                    <a:lnTo>
                      <a:pt x="99" y="42"/>
                    </a:lnTo>
                    <a:lnTo>
                      <a:pt x="96" y="38"/>
                    </a:lnTo>
                    <a:lnTo>
                      <a:pt x="92" y="36"/>
                    </a:lnTo>
                    <a:lnTo>
                      <a:pt x="88" y="35"/>
                    </a:lnTo>
                    <a:lnTo>
                      <a:pt x="84" y="34"/>
                    </a:lnTo>
                    <a:lnTo>
                      <a:pt x="79" y="34"/>
                    </a:lnTo>
                    <a:lnTo>
                      <a:pt x="79" y="34"/>
                    </a:lnTo>
                    <a:lnTo>
                      <a:pt x="74" y="34"/>
                    </a:lnTo>
                    <a:lnTo>
                      <a:pt x="70" y="35"/>
                    </a:lnTo>
                    <a:lnTo>
                      <a:pt x="66" y="36"/>
                    </a:lnTo>
                    <a:lnTo>
                      <a:pt x="63" y="38"/>
                    </a:lnTo>
                    <a:lnTo>
                      <a:pt x="60" y="42"/>
                    </a:lnTo>
                    <a:lnTo>
                      <a:pt x="57" y="45"/>
                    </a:lnTo>
                    <a:lnTo>
                      <a:pt x="55" y="49"/>
                    </a:lnTo>
                    <a:lnTo>
                      <a:pt x="53" y="54"/>
                    </a:lnTo>
                    <a:lnTo>
                      <a:pt x="50" y="66"/>
                    </a:lnTo>
                    <a:lnTo>
                      <a:pt x="49" y="80"/>
                    </a:lnTo>
                    <a:lnTo>
                      <a:pt x="48" y="98"/>
                    </a:lnTo>
                    <a:lnTo>
                      <a:pt x="48" y="121"/>
                    </a:lnTo>
                    <a:lnTo>
                      <a:pt x="48" y="121"/>
                    </a:lnTo>
                    <a:lnTo>
                      <a:pt x="48" y="142"/>
                    </a:lnTo>
                    <a:lnTo>
                      <a:pt x="49" y="160"/>
                    </a:lnTo>
                    <a:lnTo>
                      <a:pt x="50" y="174"/>
                    </a:lnTo>
                    <a:lnTo>
                      <a:pt x="53" y="186"/>
                    </a:lnTo>
                    <a:lnTo>
                      <a:pt x="55" y="191"/>
                    </a:lnTo>
                    <a:lnTo>
                      <a:pt x="57" y="195"/>
                    </a:lnTo>
                    <a:lnTo>
                      <a:pt x="60" y="198"/>
                    </a:lnTo>
                    <a:lnTo>
                      <a:pt x="63" y="202"/>
                    </a:lnTo>
                    <a:lnTo>
                      <a:pt x="66" y="204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8002588" y="4805363"/>
                <a:ext cx="77788" cy="125413"/>
              </a:xfrm>
              <a:custGeom>
                <a:avLst/>
                <a:gdLst>
                  <a:gd name="T0" fmla="*/ 47 w 148"/>
                  <a:gd name="T1" fmla="*/ 0 h 236"/>
                  <a:gd name="T2" fmla="*/ 47 w 148"/>
                  <a:gd name="T3" fmla="*/ 162 h 236"/>
                  <a:gd name="T4" fmla="*/ 47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50 w 148"/>
                  <a:gd name="T11" fmla="*/ 184 h 236"/>
                  <a:gd name="T12" fmla="*/ 52 w 148"/>
                  <a:gd name="T13" fmla="*/ 190 h 236"/>
                  <a:gd name="T14" fmla="*/ 56 w 148"/>
                  <a:gd name="T15" fmla="*/ 195 h 236"/>
                  <a:gd name="T16" fmla="*/ 60 w 148"/>
                  <a:gd name="T17" fmla="*/ 199 h 236"/>
                  <a:gd name="T18" fmla="*/ 66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1 w 148"/>
                  <a:gd name="T25" fmla="*/ 202 h 236"/>
                  <a:gd name="T26" fmla="*/ 87 w 148"/>
                  <a:gd name="T27" fmla="*/ 199 h 236"/>
                  <a:gd name="T28" fmla="*/ 93 w 148"/>
                  <a:gd name="T29" fmla="*/ 195 h 236"/>
                  <a:gd name="T30" fmla="*/ 96 w 148"/>
                  <a:gd name="T31" fmla="*/ 190 h 236"/>
                  <a:gd name="T32" fmla="*/ 99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2 w 148"/>
                  <a:gd name="T39" fmla="*/ 162 h 236"/>
                  <a:gd name="T40" fmla="*/ 102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7 w 148"/>
                  <a:gd name="T49" fmla="*/ 172 h 236"/>
                  <a:gd name="T50" fmla="*/ 146 w 148"/>
                  <a:gd name="T51" fmla="*/ 182 h 236"/>
                  <a:gd name="T52" fmla="*/ 144 w 148"/>
                  <a:gd name="T53" fmla="*/ 190 h 236"/>
                  <a:gd name="T54" fmla="*/ 142 w 148"/>
                  <a:gd name="T55" fmla="*/ 199 h 236"/>
                  <a:gd name="T56" fmla="*/ 138 w 148"/>
                  <a:gd name="T57" fmla="*/ 206 h 236"/>
                  <a:gd name="T58" fmla="*/ 135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9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60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7 w 148"/>
                  <a:gd name="T97" fmla="*/ 200 h 236"/>
                  <a:gd name="T98" fmla="*/ 4 w 148"/>
                  <a:gd name="T99" fmla="*/ 191 h 236"/>
                  <a:gd name="T100" fmla="*/ 1 w 148"/>
                  <a:gd name="T101" fmla="*/ 182 h 236"/>
                  <a:gd name="T102" fmla="*/ 0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7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7" y="0"/>
                    </a:moveTo>
                    <a:lnTo>
                      <a:pt x="47" y="162"/>
                    </a:lnTo>
                    <a:lnTo>
                      <a:pt x="47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50" y="184"/>
                    </a:lnTo>
                    <a:lnTo>
                      <a:pt x="52" y="190"/>
                    </a:lnTo>
                    <a:lnTo>
                      <a:pt x="56" y="195"/>
                    </a:lnTo>
                    <a:lnTo>
                      <a:pt x="60" y="199"/>
                    </a:lnTo>
                    <a:lnTo>
                      <a:pt x="66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1" y="202"/>
                    </a:lnTo>
                    <a:lnTo>
                      <a:pt x="87" y="199"/>
                    </a:lnTo>
                    <a:lnTo>
                      <a:pt x="93" y="195"/>
                    </a:lnTo>
                    <a:lnTo>
                      <a:pt x="96" y="190"/>
                    </a:lnTo>
                    <a:lnTo>
                      <a:pt x="99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2" y="162"/>
                    </a:lnTo>
                    <a:lnTo>
                      <a:pt x="102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7" y="172"/>
                    </a:lnTo>
                    <a:lnTo>
                      <a:pt x="146" y="182"/>
                    </a:lnTo>
                    <a:lnTo>
                      <a:pt x="144" y="190"/>
                    </a:lnTo>
                    <a:lnTo>
                      <a:pt x="142" y="199"/>
                    </a:lnTo>
                    <a:lnTo>
                      <a:pt x="138" y="206"/>
                    </a:lnTo>
                    <a:lnTo>
                      <a:pt x="135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9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60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7" y="200"/>
                    </a:lnTo>
                    <a:lnTo>
                      <a:pt x="4" y="191"/>
                    </a:lnTo>
                    <a:lnTo>
                      <a:pt x="1" y="182"/>
                    </a:lnTo>
                    <a:lnTo>
                      <a:pt x="0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8101013" y="4805363"/>
                <a:ext cx="76200" cy="123825"/>
              </a:xfrm>
              <a:custGeom>
                <a:avLst/>
                <a:gdLst>
                  <a:gd name="T0" fmla="*/ 0 w 144"/>
                  <a:gd name="T1" fmla="*/ 0 h 232"/>
                  <a:gd name="T2" fmla="*/ 82 w 144"/>
                  <a:gd name="T3" fmla="*/ 0 h 232"/>
                  <a:gd name="T4" fmla="*/ 82 w 144"/>
                  <a:gd name="T5" fmla="*/ 0 h 232"/>
                  <a:gd name="T6" fmla="*/ 90 w 144"/>
                  <a:gd name="T7" fmla="*/ 1 h 232"/>
                  <a:gd name="T8" fmla="*/ 98 w 144"/>
                  <a:gd name="T9" fmla="*/ 2 h 232"/>
                  <a:gd name="T10" fmla="*/ 105 w 144"/>
                  <a:gd name="T11" fmla="*/ 4 h 232"/>
                  <a:gd name="T12" fmla="*/ 111 w 144"/>
                  <a:gd name="T13" fmla="*/ 6 h 232"/>
                  <a:gd name="T14" fmla="*/ 117 w 144"/>
                  <a:gd name="T15" fmla="*/ 9 h 232"/>
                  <a:gd name="T16" fmla="*/ 122 w 144"/>
                  <a:gd name="T17" fmla="*/ 13 h 232"/>
                  <a:gd name="T18" fmla="*/ 127 w 144"/>
                  <a:gd name="T19" fmla="*/ 17 h 232"/>
                  <a:gd name="T20" fmla="*/ 131 w 144"/>
                  <a:gd name="T21" fmla="*/ 22 h 232"/>
                  <a:gd name="T22" fmla="*/ 134 w 144"/>
                  <a:gd name="T23" fmla="*/ 27 h 232"/>
                  <a:gd name="T24" fmla="*/ 137 w 144"/>
                  <a:gd name="T25" fmla="*/ 32 h 232"/>
                  <a:gd name="T26" fmla="*/ 141 w 144"/>
                  <a:gd name="T27" fmla="*/ 45 h 232"/>
                  <a:gd name="T28" fmla="*/ 144 w 144"/>
                  <a:gd name="T29" fmla="*/ 57 h 232"/>
                  <a:gd name="T30" fmla="*/ 144 w 144"/>
                  <a:gd name="T31" fmla="*/ 70 h 232"/>
                  <a:gd name="T32" fmla="*/ 144 w 144"/>
                  <a:gd name="T33" fmla="*/ 70 h 232"/>
                  <a:gd name="T34" fmla="*/ 144 w 144"/>
                  <a:gd name="T35" fmla="*/ 78 h 232"/>
                  <a:gd name="T36" fmla="*/ 143 w 144"/>
                  <a:gd name="T37" fmla="*/ 86 h 232"/>
                  <a:gd name="T38" fmla="*/ 141 w 144"/>
                  <a:gd name="T39" fmla="*/ 94 h 232"/>
                  <a:gd name="T40" fmla="*/ 139 w 144"/>
                  <a:gd name="T41" fmla="*/ 101 h 232"/>
                  <a:gd name="T42" fmla="*/ 136 w 144"/>
                  <a:gd name="T43" fmla="*/ 107 h 232"/>
                  <a:gd name="T44" fmla="*/ 133 w 144"/>
                  <a:gd name="T45" fmla="*/ 112 h 232"/>
                  <a:gd name="T46" fmla="*/ 129 w 144"/>
                  <a:gd name="T47" fmla="*/ 118 h 232"/>
                  <a:gd name="T48" fmla="*/ 124 w 144"/>
                  <a:gd name="T49" fmla="*/ 123 h 232"/>
                  <a:gd name="T50" fmla="*/ 119 w 144"/>
                  <a:gd name="T51" fmla="*/ 127 h 232"/>
                  <a:gd name="T52" fmla="*/ 114 w 144"/>
                  <a:gd name="T53" fmla="*/ 130 h 232"/>
                  <a:gd name="T54" fmla="*/ 108 w 144"/>
                  <a:gd name="T55" fmla="*/ 133 h 232"/>
                  <a:gd name="T56" fmla="*/ 101 w 144"/>
                  <a:gd name="T57" fmla="*/ 136 h 232"/>
                  <a:gd name="T58" fmla="*/ 95 w 144"/>
                  <a:gd name="T59" fmla="*/ 137 h 232"/>
                  <a:gd name="T60" fmla="*/ 87 w 144"/>
                  <a:gd name="T61" fmla="*/ 139 h 232"/>
                  <a:gd name="T62" fmla="*/ 71 w 144"/>
                  <a:gd name="T63" fmla="*/ 140 h 232"/>
                  <a:gd name="T64" fmla="*/ 46 w 144"/>
                  <a:gd name="T65" fmla="*/ 140 h 232"/>
                  <a:gd name="T66" fmla="*/ 46 w 144"/>
                  <a:gd name="T67" fmla="*/ 232 h 232"/>
                  <a:gd name="T68" fmla="*/ 0 w 144"/>
                  <a:gd name="T69" fmla="*/ 232 h 232"/>
                  <a:gd name="T70" fmla="*/ 0 w 144"/>
                  <a:gd name="T71" fmla="*/ 0 h 232"/>
                  <a:gd name="T72" fmla="*/ 46 w 144"/>
                  <a:gd name="T73" fmla="*/ 105 h 232"/>
                  <a:gd name="T74" fmla="*/ 67 w 144"/>
                  <a:gd name="T75" fmla="*/ 105 h 232"/>
                  <a:gd name="T76" fmla="*/ 67 w 144"/>
                  <a:gd name="T77" fmla="*/ 105 h 232"/>
                  <a:gd name="T78" fmla="*/ 74 w 144"/>
                  <a:gd name="T79" fmla="*/ 104 h 232"/>
                  <a:gd name="T80" fmla="*/ 80 w 144"/>
                  <a:gd name="T81" fmla="*/ 103 h 232"/>
                  <a:gd name="T82" fmla="*/ 85 w 144"/>
                  <a:gd name="T83" fmla="*/ 100 h 232"/>
                  <a:gd name="T84" fmla="*/ 90 w 144"/>
                  <a:gd name="T85" fmla="*/ 96 h 232"/>
                  <a:gd name="T86" fmla="*/ 93 w 144"/>
                  <a:gd name="T87" fmla="*/ 92 h 232"/>
                  <a:gd name="T88" fmla="*/ 96 w 144"/>
                  <a:gd name="T89" fmla="*/ 86 h 232"/>
                  <a:gd name="T90" fmla="*/ 98 w 144"/>
                  <a:gd name="T91" fmla="*/ 79 h 232"/>
                  <a:gd name="T92" fmla="*/ 98 w 144"/>
                  <a:gd name="T93" fmla="*/ 70 h 232"/>
                  <a:gd name="T94" fmla="*/ 98 w 144"/>
                  <a:gd name="T95" fmla="*/ 70 h 232"/>
                  <a:gd name="T96" fmla="*/ 98 w 144"/>
                  <a:gd name="T97" fmla="*/ 62 h 232"/>
                  <a:gd name="T98" fmla="*/ 97 w 144"/>
                  <a:gd name="T99" fmla="*/ 55 h 232"/>
                  <a:gd name="T100" fmla="*/ 94 w 144"/>
                  <a:gd name="T101" fmla="*/ 49 h 232"/>
                  <a:gd name="T102" fmla="*/ 91 w 144"/>
                  <a:gd name="T103" fmla="*/ 44 h 232"/>
                  <a:gd name="T104" fmla="*/ 87 w 144"/>
                  <a:gd name="T105" fmla="*/ 40 h 232"/>
                  <a:gd name="T106" fmla="*/ 81 w 144"/>
                  <a:gd name="T107" fmla="*/ 37 h 232"/>
                  <a:gd name="T108" fmla="*/ 74 w 144"/>
                  <a:gd name="T109" fmla="*/ 35 h 232"/>
                  <a:gd name="T110" fmla="*/ 65 w 144"/>
                  <a:gd name="T111" fmla="*/ 34 h 232"/>
                  <a:gd name="T112" fmla="*/ 46 w 144"/>
                  <a:gd name="T113" fmla="*/ 34 h 232"/>
                  <a:gd name="T114" fmla="*/ 46 w 144"/>
                  <a:gd name="T115" fmla="*/ 10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4" h="232">
                    <a:moveTo>
                      <a:pt x="0" y="0"/>
                    </a:moveTo>
                    <a:lnTo>
                      <a:pt x="82" y="0"/>
                    </a:lnTo>
                    <a:lnTo>
                      <a:pt x="82" y="0"/>
                    </a:lnTo>
                    <a:lnTo>
                      <a:pt x="90" y="1"/>
                    </a:lnTo>
                    <a:lnTo>
                      <a:pt x="98" y="2"/>
                    </a:lnTo>
                    <a:lnTo>
                      <a:pt x="105" y="4"/>
                    </a:lnTo>
                    <a:lnTo>
                      <a:pt x="111" y="6"/>
                    </a:lnTo>
                    <a:lnTo>
                      <a:pt x="117" y="9"/>
                    </a:lnTo>
                    <a:lnTo>
                      <a:pt x="122" y="13"/>
                    </a:lnTo>
                    <a:lnTo>
                      <a:pt x="127" y="17"/>
                    </a:lnTo>
                    <a:lnTo>
                      <a:pt x="131" y="22"/>
                    </a:lnTo>
                    <a:lnTo>
                      <a:pt x="134" y="27"/>
                    </a:lnTo>
                    <a:lnTo>
                      <a:pt x="137" y="32"/>
                    </a:lnTo>
                    <a:lnTo>
                      <a:pt x="141" y="45"/>
                    </a:lnTo>
                    <a:lnTo>
                      <a:pt x="144" y="57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78"/>
                    </a:lnTo>
                    <a:lnTo>
                      <a:pt x="143" y="86"/>
                    </a:lnTo>
                    <a:lnTo>
                      <a:pt x="141" y="94"/>
                    </a:lnTo>
                    <a:lnTo>
                      <a:pt x="139" y="101"/>
                    </a:lnTo>
                    <a:lnTo>
                      <a:pt x="136" y="107"/>
                    </a:lnTo>
                    <a:lnTo>
                      <a:pt x="133" y="112"/>
                    </a:lnTo>
                    <a:lnTo>
                      <a:pt x="129" y="118"/>
                    </a:lnTo>
                    <a:lnTo>
                      <a:pt x="124" y="123"/>
                    </a:lnTo>
                    <a:lnTo>
                      <a:pt x="119" y="127"/>
                    </a:lnTo>
                    <a:lnTo>
                      <a:pt x="114" y="130"/>
                    </a:lnTo>
                    <a:lnTo>
                      <a:pt x="108" y="133"/>
                    </a:lnTo>
                    <a:lnTo>
                      <a:pt x="101" y="136"/>
                    </a:lnTo>
                    <a:lnTo>
                      <a:pt x="95" y="137"/>
                    </a:lnTo>
                    <a:lnTo>
                      <a:pt x="87" y="139"/>
                    </a:lnTo>
                    <a:lnTo>
                      <a:pt x="71" y="140"/>
                    </a:lnTo>
                    <a:lnTo>
                      <a:pt x="46" y="140"/>
                    </a:lnTo>
                    <a:lnTo>
                      <a:pt x="46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6" y="105"/>
                    </a:moveTo>
                    <a:lnTo>
                      <a:pt x="67" y="105"/>
                    </a:lnTo>
                    <a:lnTo>
                      <a:pt x="67" y="105"/>
                    </a:lnTo>
                    <a:lnTo>
                      <a:pt x="74" y="104"/>
                    </a:lnTo>
                    <a:lnTo>
                      <a:pt x="80" y="103"/>
                    </a:lnTo>
                    <a:lnTo>
                      <a:pt x="85" y="100"/>
                    </a:lnTo>
                    <a:lnTo>
                      <a:pt x="90" y="96"/>
                    </a:lnTo>
                    <a:lnTo>
                      <a:pt x="93" y="92"/>
                    </a:lnTo>
                    <a:lnTo>
                      <a:pt x="96" y="86"/>
                    </a:lnTo>
                    <a:lnTo>
                      <a:pt x="98" y="79"/>
                    </a:lnTo>
                    <a:lnTo>
                      <a:pt x="98" y="70"/>
                    </a:lnTo>
                    <a:lnTo>
                      <a:pt x="98" y="70"/>
                    </a:lnTo>
                    <a:lnTo>
                      <a:pt x="98" y="62"/>
                    </a:lnTo>
                    <a:lnTo>
                      <a:pt x="97" y="55"/>
                    </a:lnTo>
                    <a:lnTo>
                      <a:pt x="94" y="49"/>
                    </a:lnTo>
                    <a:lnTo>
                      <a:pt x="91" y="44"/>
                    </a:lnTo>
                    <a:lnTo>
                      <a:pt x="87" y="40"/>
                    </a:lnTo>
                    <a:lnTo>
                      <a:pt x="81" y="37"/>
                    </a:lnTo>
                    <a:lnTo>
                      <a:pt x="74" y="35"/>
                    </a:lnTo>
                    <a:lnTo>
                      <a:pt x="65" y="34"/>
                    </a:lnTo>
                    <a:lnTo>
                      <a:pt x="46" y="34"/>
                    </a:lnTo>
                    <a:lnTo>
                      <a:pt x="46" y="105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8188325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8" name="Freeform 11"/>
              <p:cNvSpPr>
                <a:spLocks noEditPoints="1"/>
              </p:cNvSpPr>
              <p:nvPr userDrawn="1"/>
            </p:nvSpPr>
            <p:spPr bwMode="auto">
              <a:xfrm>
                <a:off x="8315325" y="4805363"/>
                <a:ext cx="82550" cy="123825"/>
              </a:xfrm>
              <a:custGeom>
                <a:avLst/>
                <a:gdLst>
                  <a:gd name="T0" fmla="*/ 87 w 157"/>
                  <a:gd name="T1" fmla="*/ 0 h 232"/>
                  <a:gd name="T2" fmla="*/ 101 w 157"/>
                  <a:gd name="T3" fmla="*/ 1 h 232"/>
                  <a:gd name="T4" fmla="*/ 124 w 157"/>
                  <a:gd name="T5" fmla="*/ 9 h 232"/>
                  <a:gd name="T6" fmla="*/ 132 w 157"/>
                  <a:gd name="T7" fmla="*/ 15 h 232"/>
                  <a:gd name="T8" fmla="*/ 139 w 157"/>
                  <a:gd name="T9" fmla="*/ 23 h 232"/>
                  <a:gd name="T10" fmla="*/ 144 w 157"/>
                  <a:gd name="T11" fmla="*/ 33 h 232"/>
                  <a:gd name="T12" fmla="*/ 147 w 157"/>
                  <a:gd name="T13" fmla="*/ 46 h 232"/>
                  <a:gd name="T14" fmla="*/ 149 w 157"/>
                  <a:gd name="T15" fmla="*/ 60 h 232"/>
                  <a:gd name="T16" fmla="*/ 146 w 157"/>
                  <a:gd name="T17" fmla="*/ 81 h 232"/>
                  <a:gd name="T18" fmla="*/ 139 w 157"/>
                  <a:gd name="T19" fmla="*/ 98 h 232"/>
                  <a:gd name="T20" fmla="*/ 127 w 157"/>
                  <a:gd name="T21" fmla="*/ 110 h 232"/>
                  <a:gd name="T22" fmla="*/ 110 w 157"/>
                  <a:gd name="T23" fmla="*/ 118 h 232"/>
                  <a:gd name="T24" fmla="*/ 110 w 157"/>
                  <a:gd name="T25" fmla="*/ 118 h 232"/>
                  <a:gd name="T26" fmla="*/ 129 w 157"/>
                  <a:gd name="T27" fmla="*/ 124 h 232"/>
                  <a:gd name="T28" fmla="*/ 136 w 157"/>
                  <a:gd name="T29" fmla="*/ 129 h 232"/>
                  <a:gd name="T30" fmla="*/ 140 w 157"/>
                  <a:gd name="T31" fmla="*/ 137 h 232"/>
                  <a:gd name="T32" fmla="*/ 146 w 157"/>
                  <a:gd name="T33" fmla="*/ 157 h 232"/>
                  <a:gd name="T34" fmla="*/ 147 w 157"/>
                  <a:gd name="T35" fmla="*/ 188 h 232"/>
                  <a:gd name="T36" fmla="*/ 148 w 157"/>
                  <a:gd name="T37" fmla="*/ 205 h 232"/>
                  <a:gd name="T38" fmla="*/ 151 w 157"/>
                  <a:gd name="T39" fmla="*/ 221 h 232"/>
                  <a:gd name="T40" fmla="*/ 155 w 157"/>
                  <a:gd name="T41" fmla="*/ 228 h 232"/>
                  <a:gd name="T42" fmla="*/ 157 w 157"/>
                  <a:gd name="T43" fmla="*/ 232 h 232"/>
                  <a:gd name="T44" fmla="*/ 108 w 157"/>
                  <a:gd name="T45" fmla="*/ 232 h 232"/>
                  <a:gd name="T46" fmla="*/ 103 w 157"/>
                  <a:gd name="T47" fmla="*/ 221 h 232"/>
                  <a:gd name="T48" fmla="*/ 102 w 157"/>
                  <a:gd name="T49" fmla="*/ 208 h 232"/>
                  <a:gd name="T50" fmla="*/ 100 w 157"/>
                  <a:gd name="T51" fmla="*/ 163 h 232"/>
                  <a:gd name="T52" fmla="*/ 99 w 157"/>
                  <a:gd name="T53" fmla="*/ 151 h 232"/>
                  <a:gd name="T54" fmla="*/ 94 w 157"/>
                  <a:gd name="T55" fmla="*/ 142 h 232"/>
                  <a:gd name="T56" fmla="*/ 84 w 157"/>
                  <a:gd name="T57" fmla="*/ 136 h 232"/>
                  <a:gd name="T58" fmla="*/ 72 w 157"/>
                  <a:gd name="T59" fmla="*/ 134 h 232"/>
                  <a:gd name="T60" fmla="*/ 48 w 157"/>
                  <a:gd name="T61" fmla="*/ 232 h 232"/>
                  <a:gd name="T62" fmla="*/ 0 w 157"/>
                  <a:gd name="T63" fmla="*/ 0 h 232"/>
                  <a:gd name="T64" fmla="*/ 67 w 157"/>
                  <a:gd name="T65" fmla="*/ 101 h 232"/>
                  <a:gd name="T66" fmla="*/ 75 w 157"/>
                  <a:gd name="T67" fmla="*/ 101 h 232"/>
                  <a:gd name="T68" fmla="*/ 87 w 157"/>
                  <a:gd name="T69" fmla="*/ 97 h 232"/>
                  <a:gd name="T70" fmla="*/ 97 w 157"/>
                  <a:gd name="T71" fmla="*/ 89 h 232"/>
                  <a:gd name="T72" fmla="*/ 102 w 157"/>
                  <a:gd name="T73" fmla="*/ 75 h 232"/>
                  <a:gd name="T74" fmla="*/ 102 w 157"/>
                  <a:gd name="T75" fmla="*/ 67 h 232"/>
                  <a:gd name="T76" fmla="*/ 100 w 157"/>
                  <a:gd name="T77" fmla="*/ 53 h 232"/>
                  <a:gd name="T78" fmla="*/ 94 w 157"/>
                  <a:gd name="T79" fmla="*/ 43 h 232"/>
                  <a:gd name="T80" fmla="*/ 83 w 157"/>
                  <a:gd name="T81" fmla="*/ 37 h 232"/>
                  <a:gd name="T82" fmla="*/ 69 w 157"/>
                  <a:gd name="T83" fmla="*/ 34 h 232"/>
                  <a:gd name="T84" fmla="*/ 48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7" y="0"/>
                    </a:lnTo>
                    <a:lnTo>
                      <a:pt x="87" y="0"/>
                    </a:lnTo>
                    <a:lnTo>
                      <a:pt x="101" y="1"/>
                    </a:lnTo>
                    <a:lnTo>
                      <a:pt x="113" y="4"/>
                    </a:lnTo>
                    <a:lnTo>
                      <a:pt x="124" y="9"/>
                    </a:lnTo>
                    <a:lnTo>
                      <a:pt x="128" y="12"/>
                    </a:lnTo>
                    <a:lnTo>
                      <a:pt x="132" y="15"/>
                    </a:lnTo>
                    <a:lnTo>
                      <a:pt x="136" y="19"/>
                    </a:lnTo>
                    <a:lnTo>
                      <a:pt x="139" y="23"/>
                    </a:lnTo>
                    <a:lnTo>
                      <a:pt x="142" y="28"/>
                    </a:lnTo>
                    <a:lnTo>
                      <a:pt x="144" y="33"/>
                    </a:lnTo>
                    <a:lnTo>
                      <a:pt x="146" y="40"/>
                    </a:lnTo>
                    <a:lnTo>
                      <a:pt x="147" y="46"/>
                    </a:lnTo>
                    <a:lnTo>
                      <a:pt x="149" y="60"/>
                    </a:lnTo>
                    <a:lnTo>
                      <a:pt x="149" y="60"/>
                    </a:lnTo>
                    <a:lnTo>
                      <a:pt x="148" y="71"/>
                    </a:lnTo>
                    <a:lnTo>
                      <a:pt x="146" y="81"/>
                    </a:lnTo>
                    <a:lnTo>
                      <a:pt x="143" y="90"/>
                    </a:lnTo>
                    <a:lnTo>
                      <a:pt x="139" y="98"/>
                    </a:lnTo>
                    <a:lnTo>
                      <a:pt x="134" y="104"/>
                    </a:lnTo>
                    <a:lnTo>
                      <a:pt x="127" y="110"/>
                    </a:lnTo>
                    <a:lnTo>
                      <a:pt x="119" y="114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21" y="120"/>
                    </a:lnTo>
                    <a:lnTo>
                      <a:pt x="129" y="124"/>
                    </a:lnTo>
                    <a:lnTo>
                      <a:pt x="133" y="126"/>
                    </a:lnTo>
                    <a:lnTo>
                      <a:pt x="136" y="129"/>
                    </a:lnTo>
                    <a:lnTo>
                      <a:pt x="138" y="133"/>
                    </a:lnTo>
                    <a:lnTo>
                      <a:pt x="140" y="137"/>
                    </a:lnTo>
                    <a:lnTo>
                      <a:pt x="144" y="146"/>
                    </a:lnTo>
                    <a:lnTo>
                      <a:pt x="146" y="157"/>
                    </a:lnTo>
                    <a:lnTo>
                      <a:pt x="147" y="171"/>
                    </a:lnTo>
                    <a:lnTo>
                      <a:pt x="147" y="188"/>
                    </a:lnTo>
                    <a:lnTo>
                      <a:pt x="147" y="188"/>
                    </a:lnTo>
                    <a:lnTo>
                      <a:pt x="148" y="205"/>
                    </a:lnTo>
                    <a:lnTo>
                      <a:pt x="149" y="217"/>
                    </a:lnTo>
                    <a:lnTo>
                      <a:pt x="151" y="221"/>
                    </a:lnTo>
                    <a:lnTo>
                      <a:pt x="152" y="225"/>
                    </a:lnTo>
                    <a:lnTo>
                      <a:pt x="155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8" y="232"/>
                    </a:lnTo>
                    <a:lnTo>
                      <a:pt x="108" y="232"/>
                    </a:lnTo>
                    <a:lnTo>
                      <a:pt x="105" y="227"/>
                    </a:lnTo>
                    <a:lnTo>
                      <a:pt x="103" y="221"/>
                    </a:lnTo>
                    <a:lnTo>
                      <a:pt x="102" y="215"/>
                    </a:lnTo>
                    <a:lnTo>
                      <a:pt x="102" y="208"/>
                    </a:lnTo>
                    <a:lnTo>
                      <a:pt x="100" y="163"/>
                    </a:lnTo>
                    <a:lnTo>
                      <a:pt x="100" y="163"/>
                    </a:lnTo>
                    <a:lnTo>
                      <a:pt x="100" y="157"/>
                    </a:lnTo>
                    <a:lnTo>
                      <a:pt x="99" y="151"/>
                    </a:lnTo>
                    <a:lnTo>
                      <a:pt x="96" y="146"/>
                    </a:lnTo>
                    <a:lnTo>
                      <a:pt x="94" y="142"/>
                    </a:lnTo>
                    <a:lnTo>
                      <a:pt x="89" y="139"/>
                    </a:lnTo>
                    <a:lnTo>
                      <a:pt x="84" y="136"/>
                    </a:lnTo>
                    <a:lnTo>
                      <a:pt x="79" y="135"/>
                    </a:lnTo>
                    <a:lnTo>
                      <a:pt x="72" y="134"/>
                    </a:lnTo>
                    <a:lnTo>
                      <a:pt x="48" y="134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8" y="101"/>
                    </a:moveTo>
                    <a:lnTo>
                      <a:pt x="67" y="101"/>
                    </a:lnTo>
                    <a:lnTo>
                      <a:pt x="67" y="101"/>
                    </a:lnTo>
                    <a:lnTo>
                      <a:pt x="75" y="101"/>
                    </a:lnTo>
                    <a:lnTo>
                      <a:pt x="82" y="99"/>
                    </a:lnTo>
                    <a:lnTo>
                      <a:pt x="87" y="97"/>
                    </a:lnTo>
                    <a:lnTo>
                      <a:pt x="92" y="93"/>
                    </a:lnTo>
                    <a:lnTo>
                      <a:pt x="97" y="89"/>
                    </a:lnTo>
                    <a:lnTo>
                      <a:pt x="100" y="83"/>
                    </a:lnTo>
                    <a:lnTo>
                      <a:pt x="102" y="75"/>
                    </a:lnTo>
                    <a:lnTo>
                      <a:pt x="102" y="67"/>
                    </a:lnTo>
                    <a:lnTo>
                      <a:pt x="102" y="67"/>
                    </a:lnTo>
                    <a:lnTo>
                      <a:pt x="102" y="59"/>
                    </a:lnTo>
                    <a:lnTo>
                      <a:pt x="100" y="53"/>
                    </a:lnTo>
                    <a:lnTo>
                      <a:pt x="98" y="48"/>
                    </a:lnTo>
                    <a:lnTo>
                      <a:pt x="94" y="43"/>
                    </a:lnTo>
                    <a:lnTo>
                      <a:pt x="89" y="40"/>
                    </a:lnTo>
                    <a:lnTo>
                      <a:pt x="83" y="37"/>
                    </a:lnTo>
                    <a:lnTo>
                      <a:pt x="77" y="35"/>
                    </a:lnTo>
                    <a:lnTo>
                      <a:pt x="69" y="34"/>
                    </a:lnTo>
                    <a:lnTo>
                      <a:pt x="48" y="34"/>
                    </a:lnTo>
                    <a:lnTo>
                      <a:pt x="48" y="1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8413750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8497888" y="4805363"/>
                <a:ext cx="80963" cy="123825"/>
              </a:xfrm>
              <a:custGeom>
                <a:avLst/>
                <a:gdLst>
                  <a:gd name="T0" fmla="*/ 54 w 154"/>
                  <a:gd name="T1" fmla="*/ 0 h 232"/>
                  <a:gd name="T2" fmla="*/ 111 w 154"/>
                  <a:gd name="T3" fmla="*/ 159 h 232"/>
                  <a:gd name="T4" fmla="*/ 112 w 154"/>
                  <a:gd name="T5" fmla="*/ 159 h 232"/>
                  <a:gd name="T6" fmla="*/ 112 w 154"/>
                  <a:gd name="T7" fmla="*/ 0 h 232"/>
                  <a:gd name="T8" fmla="*/ 154 w 154"/>
                  <a:gd name="T9" fmla="*/ 0 h 232"/>
                  <a:gd name="T10" fmla="*/ 154 w 154"/>
                  <a:gd name="T11" fmla="*/ 232 h 232"/>
                  <a:gd name="T12" fmla="*/ 102 w 154"/>
                  <a:gd name="T13" fmla="*/ 232 h 232"/>
                  <a:gd name="T14" fmla="*/ 44 w 154"/>
                  <a:gd name="T15" fmla="*/ 70 h 232"/>
                  <a:gd name="T16" fmla="*/ 44 w 154"/>
                  <a:gd name="T17" fmla="*/ 70 h 232"/>
                  <a:gd name="T18" fmla="*/ 44 w 154"/>
                  <a:gd name="T19" fmla="*/ 232 h 232"/>
                  <a:gd name="T20" fmla="*/ 0 w 154"/>
                  <a:gd name="T21" fmla="*/ 232 h 232"/>
                  <a:gd name="T22" fmla="*/ 0 w 154"/>
                  <a:gd name="T23" fmla="*/ 0 h 232"/>
                  <a:gd name="T24" fmla="*/ 54 w 154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4" h="232">
                    <a:moveTo>
                      <a:pt x="54" y="0"/>
                    </a:moveTo>
                    <a:lnTo>
                      <a:pt x="111" y="159"/>
                    </a:lnTo>
                    <a:lnTo>
                      <a:pt x="112" y="159"/>
                    </a:lnTo>
                    <a:lnTo>
                      <a:pt x="112" y="0"/>
                    </a:lnTo>
                    <a:lnTo>
                      <a:pt x="154" y="0"/>
                    </a:lnTo>
                    <a:lnTo>
                      <a:pt x="154" y="232"/>
                    </a:lnTo>
                    <a:lnTo>
                      <a:pt x="102" y="232"/>
                    </a:lnTo>
                    <a:lnTo>
                      <a:pt x="44" y="70"/>
                    </a:lnTo>
                    <a:lnTo>
                      <a:pt x="44" y="70"/>
                    </a:lnTo>
                    <a:lnTo>
                      <a:pt x="44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8589963" y="4805363"/>
                <a:ext cx="95250" cy="123825"/>
              </a:xfrm>
              <a:custGeom>
                <a:avLst/>
                <a:gdLst>
                  <a:gd name="T0" fmla="*/ 61 w 180"/>
                  <a:gd name="T1" fmla="*/ 0 h 232"/>
                  <a:gd name="T2" fmla="*/ 119 w 180"/>
                  <a:gd name="T3" fmla="*/ 0 h 232"/>
                  <a:gd name="T4" fmla="*/ 180 w 180"/>
                  <a:gd name="T5" fmla="*/ 232 h 232"/>
                  <a:gd name="T6" fmla="*/ 131 w 180"/>
                  <a:gd name="T7" fmla="*/ 232 h 232"/>
                  <a:gd name="T8" fmla="*/ 121 w 180"/>
                  <a:gd name="T9" fmla="*/ 183 h 232"/>
                  <a:gd name="T10" fmla="*/ 59 w 180"/>
                  <a:gd name="T11" fmla="*/ 183 h 232"/>
                  <a:gd name="T12" fmla="*/ 48 w 180"/>
                  <a:gd name="T13" fmla="*/ 232 h 232"/>
                  <a:gd name="T14" fmla="*/ 0 w 180"/>
                  <a:gd name="T15" fmla="*/ 232 h 232"/>
                  <a:gd name="T16" fmla="*/ 61 w 180"/>
                  <a:gd name="T17" fmla="*/ 0 h 232"/>
                  <a:gd name="T18" fmla="*/ 67 w 180"/>
                  <a:gd name="T19" fmla="*/ 145 h 232"/>
                  <a:gd name="T20" fmla="*/ 113 w 180"/>
                  <a:gd name="T21" fmla="*/ 145 h 232"/>
                  <a:gd name="T22" fmla="*/ 90 w 180"/>
                  <a:gd name="T23" fmla="*/ 41 h 232"/>
                  <a:gd name="T24" fmla="*/ 90 w 180"/>
                  <a:gd name="T25" fmla="*/ 41 h 232"/>
                  <a:gd name="T26" fmla="*/ 67 w 180"/>
                  <a:gd name="T27" fmla="*/ 14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0" h="232">
                    <a:moveTo>
                      <a:pt x="61" y="0"/>
                    </a:moveTo>
                    <a:lnTo>
                      <a:pt x="119" y="0"/>
                    </a:lnTo>
                    <a:lnTo>
                      <a:pt x="180" y="232"/>
                    </a:lnTo>
                    <a:lnTo>
                      <a:pt x="131" y="232"/>
                    </a:lnTo>
                    <a:lnTo>
                      <a:pt x="121" y="183"/>
                    </a:lnTo>
                    <a:lnTo>
                      <a:pt x="59" y="183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61" y="0"/>
                    </a:lnTo>
                    <a:close/>
                    <a:moveTo>
                      <a:pt x="67" y="145"/>
                    </a:moveTo>
                    <a:lnTo>
                      <a:pt x="113" y="145"/>
                    </a:lnTo>
                    <a:lnTo>
                      <a:pt x="90" y="41"/>
                    </a:lnTo>
                    <a:lnTo>
                      <a:pt x="90" y="41"/>
                    </a:lnTo>
                    <a:lnTo>
                      <a:pt x="67" y="1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8691563" y="4805363"/>
                <a:ext cx="77788" cy="125413"/>
              </a:xfrm>
              <a:custGeom>
                <a:avLst/>
                <a:gdLst>
                  <a:gd name="T0" fmla="*/ 46 w 148"/>
                  <a:gd name="T1" fmla="*/ 0 h 236"/>
                  <a:gd name="T2" fmla="*/ 46 w 148"/>
                  <a:gd name="T3" fmla="*/ 162 h 236"/>
                  <a:gd name="T4" fmla="*/ 46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49 w 148"/>
                  <a:gd name="T11" fmla="*/ 184 h 236"/>
                  <a:gd name="T12" fmla="*/ 52 w 148"/>
                  <a:gd name="T13" fmla="*/ 190 h 236"/>
                  <a:gd name="T14" fmla="*/ 55 w 148"/>
                  <a:gd name="T15" fmla="*/ 195 h 236"/>
                  <a:gd name="T16" fmla="*/ 60 w 148"/>
                  <a:gd name="T17" fmla="*/ 199 h 236"/>
                  <a:gd name="T18" fmla="*/ 67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2 w 148"/>
                  <a:gd name="T25" fmla="*/ 202 h 236"/>
                  <a:gd name="T26" fmla="*/ 88 w 148"/>
                  <a:gd name="T27" fmla="*/ 199 h 236"/>
                  <a:gd name="T28" fmla="*/ 92 w 148"/>
                  <a:gd name="T29" fmla="*/ 195 h 236"/>
                  <a:gd name="T30" fmla="*/ 96 w 148"/>
                  <a:gd name="T31" fmla="*/ 190 h 236"/>
                  <a:gd name="T32" fmla="*/ 98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1 w 148"/>
                  <a:gd name="T39" fmla="*/ 162 h 236"/>
                  <a:gd name="T40" fmla="*/ 101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8 w 148"/>
                  <a:gd name="T49" fmla="*/ 172 h 236"/>
                  <a:gd name="T50" fmla="*/ 147 w 148"/>
                  <a:gd name="T51" fmla="*/ 182 h 236"/>
                  <a:gd name="T52" fmla="*/ 144 w 148"/>
                  <a:gd name="T53" fmla="*/ 190 h 236"/>
                  <a:gd name="T54" fmla="*/ 141 w 148"/>
                  <a:gd name="T55" fmla="*/ 199 h 236"/>
                  <a:gd name="T56" fmla="*/ 138 w 148"/>
                  <a:gd name="T57" fmla="*/ 206 h 236"/>
                  <a:gd name="T58" fmla="*/ 134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8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59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6 w 148"/>
                  <a:gd name="T97" fmla="*/ 200 h 236"/>
                  <a:gd name="T98" fmla="*/ 4 w 148"/>
                  <a:gd name="T99" fmla="*/ 191 h 236"/>
                  <a:gd name="T100" fmla="*/ 2 w 148"/>
                  <a:gd name="T101" fmla="*/ 182 h 236"/>
                  <a:gd name="T102" fmla="*/ 1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6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6" y="0"/>
                    </a:moveTo>
                    <a:lnTo>
                      <a:pt x="46" y="162"/>
                    </a:lnTo>
                    <a:lnTo>
                      <a:pt x="46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49" y="184"/>
                    </a:lnTo>
                    <a:lnTo>
                      <a:pt x="52" y="190"/>
                    </a:lnTo>
                    <a:lnTo>
                      <a:pt x="55" y="195"/>
                    </a:lnTo>
                    <a:lnTo>
                      <a:pt x="60" y="199"/>
                    </a:lnTo>
                    <a:lnTo>
                      <a:pt x="67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2" y="202"/>
                    </a:lnTo>
                    <a:lnTo>
                      <a:pt x="88" y="199"/>
                    </a:lnTo>
                    <a:lnTo>
                      <a:pt x="92" y="195"/>
                    </a:lnTo>
                    <a:lnTo>
                      <a:pt x="96" y="190"/>
                    </a:lnTo>
                    <a:lnTo>
                      <a:pt x="98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1" y="162"/>
                    </a:lnTo>
                    <a:lnTo>
                      <a:pt x="101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8" y="172"/>
                    </a:lnTo>
                    <a:lnTo>
                      <a:pt x="147" y="182"/>
                    </a:lnTo>
                    <a:lnTo>
                      <a:pt x="144" y="190"/>
                    </a:lnTo>
                    <a:lnTo>
                      <a:pt x="141" y="199"/>
                    </a:lnTo>
                    <a:lnTo>
                      <a:pt x="138" y="206"/>
                    </a:lnTo>
                    <a:lnTo>
                      <a:pt x="134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8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59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6" y="200"/>
                    </a:lnTo>
                    <a:lnTo>
                      <a:pt x="4" y="191"/>
                    </a:lnTo>
                    <a:lnTo>
                      <a:pt x="2" y="182"/>
                    </a:lnTo>
                    <a:lnTo>
                      <a:pt x="1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3" name="Freeform 16"/>
              <p:cNvSpPr>
                <a:spLocks/>
              </p:cNvSpPr>
              <p:nvPr userDrawn="1"/>
            </p:nvSpPr>
            <p:spPr bwMode="auto">
              <a:xfrm>
                <a:off x="8789988" y="4805363"/>
                <a:ext cx="69850" cy="123825"/>
              </a:xfrm>
              <a:custGeom>
                <a:avLst/>
                <a:gdLst>
                  <a:gd name="T0" fmla="*/ 0 w 130"/>
                  <a:gd name="T1" fmla="*/ 232 h 232"/>
                  <a:gd name="T2" fmla="*/ 0 w 130"/>
                  <a:gd name="T3" fmla="*/ 0 h 232"/>
                  <a:gd name="T4" fmla="*/ 47 w 130"/>
                  <a:gd name="T5" fmla="*/ 0 h 232"/>
                  <a:gd name="T6" fmla="*/ 47 w 130"/>
                  <a:gd name="T7" fmla="*/ 193 h 232"/>
                  <a:gd name="T8" fmla="*/ 130 w 130"/>
                  <a:gd name="T9" fmla="*/ 193 h 232"/>
                  <a:gd name="T10" fmla="*/ 130 w 130"/>
                  <a:gd name="T11" fmla="*/ 232 h 232"/>
                  <a:gd name="T12" fmla="*/ 0 w 130"/>
                  <a:gd name="T13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" h="232">
                    <a:moveTo>
                      <a:pt x="0" y="232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193"/>
                    </a:lnTo>
                    <a:lnTo>
                      <a:pt x="130" y="193"/>
                    </a:lnTo>
                    <a:lnTo>
                      <a:pt x="130" y="232"/>
                    </a:lnTo>
                    <a:lnTo>
                      <a:pt x="0" y="2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4" name="Freeform 17"/>
              <p:cNvSpPr>
                <a:spLocks/>
              </p:cNvSpPr>
              <p:nvPr userDrawn="1"/>
            </p:nvSpPr>
            <p:spPr bwMode="auto">
              <a:xfrm>
                <a:off x="8848725" y="4805363"/>
                <a:ext cx="77788" cy="123825"/>
              </a:xfrm>
              <a:custGeom>
                <a:avLst/>
                <a:gdLst>
                  <a:gd name="T0" fmla="*/ 148 w 148"/>
                  <a:gd name="T1" fmla="*/ 0 h 232"/>
                  <a:gd name="T2" fmla="*/ 148 w 148"/>
                  <a:gd name="T3" fmla="*/ 39 h 232"/>
                  <a:gd name="T4" fmla="*/ 97 w 148"/>
                  <a:gd name="T5" fmla="*/ 39 h 232"/>
                  <a:gd name="T6" fmla="*/ 97 w 148"/>
                  <a:gd name="T7" fmla="*/ 232 h 232"/>
                  <a:gd name="T8" fmla="*/ 51 w 148"/>
                  <a:gd name="T9" fmla="*/ 232 h 232"/>
                  <a:gd name="T10" fmla="*/ 51 w 148"/>
                  <a:gd name="T11" fmla="*/ 39 h 232"/>
                  <a:gd name="T12" fmla="*/ 0 w 148"/>
                  <a:gd name="T13" fmla="*/ 39 h 232"/>
                  <a:gd name="T14" fmla="*/ 0 w 148"/>
                  <a:gd name="T15" fmla="*/ 0 h 232"/>
                  <a:gd name="T16" fmla="*/ 148 w 148"/>
                  <a:gd name="T17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8" h="232">
                    <a:moveTo>
                      <a:pt x="148" y="0"/>
                    </a:moveTo>
                    <a:lnTo>
                      <a:pt x="148" y="39"/>
                    </a:lnTo>
                    <a:lnTo>
                      <a:pt x="97" y="39"/>
                    </a:lnTo>
                    <a:lnTo>
                      <a:pt x="97" y="232"/>
                    </a:lnTo>
                    <a:lnTo>
                      <a:pt x="51" y="232"/>
                    </a:lnTo>
                    <a:lnTo>
                      <a:pt x="51" y="39"/>
                    </a:lnTo>
                    <a:lnTo>
                      <a:pt x="0" y="39"/>
                    </a:lnTo>
                    <a:lnTo>
                      <a:pt x="0" y="0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</p:grpSp>
      </p:grpSp>
      <p:sp>
        <p:nvSpPr>
          <p:cNvPr id="27" name="Rectangle 41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0" y="3121200"/>
            <a:ext cx="9144000" cy="1303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0" tIns="0" rIns="540000" bIns="475200" numCol="1" anchor="b" anchorCtr="0" compatLnSpc="1">
            <a:prstTxWarp prst="textNoShape">
              <a:avLst/>
            </a:prstTxWarp>
          </a:bodyPr>
          <a:lstStyle>
            <a:lvl1pPr>
              <a:defRPr sz="24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8812438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445">
          <p15:clr>
            <a:srgbClr val="FBAE40"/>
          </p15:clr>
        </p15:guide>
        <p15:guide id="3" pos="3690">
          <p15:clr>
            <a:srgbClr val="FBAE40"/>
          </p15:clr>
        </p15:guide>
        <p15:guide id="4" orient="horz" pos="2788">
          <p15:clr>
            <a:srgbClr val="FBAE40"/>
          </p15:clr>
        </p15:guide>
        <p15:guide id="5" pos="113">
          <p15:clr>
            <a:srgbClr val="FBAE40"/>
          </p15:clr>
        </p15:guide>
        <p15:guide id="6" orient="horz" pos="113">
          <p15:clr>
            <a:srgbClr val="FBAE40"/>
          </p15:clr>
        </p15:guide>
        <p15:guide id="7" pos="564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6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2314866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3" userDrawn="1">
          <p15:clr>
            <a:srgbClr val="FBAE40"/>
          </p15:clr>
        </p15:guide>
        <p15:guide id="2" pos="5647" userDrawn="1">
          <p15:clr>
            <a:srgbClr val="FBAE40"/>
          </p15:clr>
        </p15:guide>
        <p15:guide id="3" pos="340" userDrawn="1">
          <p15:clr>
            <a:srgbClr val="FBAE40"/>
          </p15:clr>
        </p15:guide>
        <p15:guide id="4" pos="5420" userDrawn="1">
          <p15:clr>
            <a:srgbClr val="FBAE40"/>
          </p15:clr>
        </p15:guide>
        <p15:guide id="5" orient="horz" pos="113" userDrawn="1">
          <p15:clr>
            <a:srgbClr val="FBAE40"/>
          </p15:clr>
        </p15:guide>
        <p15:guide id="6" orient="horz" pos="227" userDrawn="1">
          <p15:clr>
            <a:srgbClr val="FBAE40"/>
          </p15:clr>
        </p15:guide>
        <p15:guide id="7" orient="horz" pos="341" userDrawn="1">
          <p15:clr>
            <a:srgbClr val="FBAE40"/>
          </p15:clr>
        </p15:guide>
        <p15:guide id="8" orient="horz" pos="453" userDrawn="1">
          <p15:clr>
            <a:srgbClr val="FBAE40"/>
          </p15:clr>
        </p15:guide>
        <p15:guide id="9" orient="horz" pos="567" userDrawn="1">
          <p15:clr>
            <a:srgbClr val="FBAE40"/>
          </p15:clr>
        </p15:guide>
        <p15:guide id="10" orient="horz" pos="2789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42925" y="903287"/>
            <a:ext cx="8060894" cy="3521075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80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8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3225774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2" userDrawn="1">
          <p15:clr>
            <a:srgbClr val="FBAE40"/>
          </p15:clr>
        </p15:guide>
        <p15:guide id="2" pos="340" userDrawn="1">
          <p15:clr>
            <a:srgbClr val="FBAE40"/>
          </p15:clr>
        </p15:guide>
        <p15:guide id="3" pos="5648" userDrawn="1">
          <p15:clr>
            <a:srgbClr val="FBAE40"/>
          </p15:clr>
        </p15:guide>
        <p15:guide id="4" pos="5420" userDrawn="1">
          <p15:clr>
            <a:srgbClr val="FBAE40"/>
          </p15:clr>
        </p15:guide>
        <p15:guide id="5" orient="horz" pos="113" userDrawn="1">
          <p15:clr>
            <a:srgbClr val="FBAE40"/>
          </p15:clr>
        </p15:guide>
        <p15:guide id="6" orient="horz" pos="227" userDrawn="1">
          <p15:clr>
            <a:srgbClr val="FBAE40"/>
          </p15:clr>
        </p15:guide>
        <p15:guide id="7" orient="horz" pos="341" userDrawn="1">
          <p15:clr>
            <a:srgbClr val="FBAE40"/>
          </p15:clr>
        </p15:guide>
        <p15:guide id="9" orient="horz" pos="567" userDrawn="1">
          <p15:clr>
            <a:srgbClr val="FBAE40"/>
          </p15:clr>
        </p15:guide>
        <p15:guide id="10" orient="horz" pos="2789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X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180974" y="180975"/>
            <a:ext cx="8783639" cy="424338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126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52897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3" userDrawn="1">
          <p15:clr>
            <a:srgbClr val="FBAE40"/>
          </p15:clr>
        </p15:guide>
        <p15:guide id="2" pos="5647" userDrawn="1">
          <p15:clr>
            <a:srgbClr val="FBAE40"/>
          </p15:clr>
        </p15:guide>
        <p15:guide id="3" orient="horz" pos="113" userDrawn="1">
          <p15:clr>
            <a:srgbClr val="FBAE40"/>
          </p15:clr>
        </p15:guide>
        <p15:guide id="4" orient="horz" pos="2789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pour une image  2"/>
          <p:cNvSpPr>
            <a:spLocks noGrp="1"/>
          </p:cNvSpPr>
          <p:nvPr>
            <p:ph type="pic" sz="quarter" idx="22" hasCustomPrompt="1"/>
          </p:nvPr>
        </p:nvSpPr>
        <p:spPr>
          <a:xfrm>
            <a:off x="180975" y="721520"/>
            <a:ext cx="8783637" cy="3702844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5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7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23110453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3" userDrawn="1">
          <p15:clr>
            <a:srgbClr val="FBAE40"/>
          </p15:clr>
        </p15:guide>
        <p15:guide id="2" pos="5647" userDrawn="1">
          <p15:clr>
            <a:srgbClr val="FBAE40"/>
          </p15:clr>
        </p15:guide>
        <p15:guide id="3" orient="horz" pos="113" userDrawn="1">
          <p15:clr>
            <a:srgbClr val="FBAE40"/>
          </p15:clr>
        </p15:guide>
        <p15:guide id="4" orient="horz" pos="227" userDrawn="1">
          <p15:clr>
            <a:srgbClr val="FBAE40"/>
          </p15:clr>
        </p15:guide>
        <p15:guide id="5" orient="horz" pos="341" userDrawn="1">
          <p15:clr>
            <a:srgbClr val="FBAE40"/>
          </p15:clr>
        </p15:guide>
        <p15:guide id="6" orient="horz" pos="453" userDrawn="1">
          <p15:clr>
            <a:srgbClr val="FBAE40"/>
          </p15:clr>
        </p15:guide>
        <p15:guide id="7" orient="horz" pos="2789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179388" y="903288"/>
            <a:ext cx="4346575" cy="352107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6" name="Espace réservé pour une image  6"/>
          <p:cNvSpPr>
            <a:spLocks noGrp="1"/>
          </p:cNvSpPr>
          <p:nvPr>
            <p:ph type="pic" sz="quarter" idx="22" hasCustomPrompt="1"/>
          </p:nvPr>
        </p:nvSpPr>
        <p:spPr>
          <a:xfrm>
            <a:off x="4618038" y="903288"/>
            <a:ext cx="4346575" cy="352107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9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1760115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51" userDrawn="1">
          <p15:clr>
            <a:srgbClr val="FBAE40"/>
          </p15:clr>
        </p15:guide>
        <p15:guide id="2" pos="2909" userDrawn="1">
          <p15:clr>
            <a:srgbClr val="FBAE40"/>
          </p15:clr>
        </p15:guide>
        <p15:guide id="3" pos="113" userDrawn="1">
          <p15:clr>
            <a:srgbClr val="FBAE40"/>
          </p15:clr>
        </p15:guide>
        <p15:guide id="4" pos="5647" userDrawn="1">
          <p15:clr>
            <a:srgbClr val="FBAE40"/>
          </p15:clr>
        </p15:guide>
        <p15:guide id="5" orient="horz" pos="2789" userDrawn="1">
          <p15:clr>
            <a:srgbClr val="FBAE40"/>
          </p15:clr>
        </p15:guide>
        <p15:guide id="6" orient="horz" pos="567" userDrawn="1">
          <p15:clr>
            <a:srgbClr val="FBAE40"/>
          </p15:clr>
        </p15:guide>
        <p15:guide id="7" orient="horz" pos="341" userDrawn="1">
          <p15:clr>
            <a:srgbClr val="FBAE40"/>
          </p15:clr>
        </p15:guide>
        <p15:guide id="8" orient="horz" pos="227" userDrawn="1">
          <p15:clr>
            <a:srgbClr val="FBAE40"/>
          </p15:clr>
        </p15:guide>
        <p15:guide id="9" orient="horz" pos="113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179388" y="903287"/>
            <a:ext cx="4300537" cy="3521075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80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23" hasCustomPrompt="1"/>
          </p:nvPr>
        </p:nvSpPr>
        <p:spPr>
          <a:xfrm>
            <a:off x="4664076" y="903287"/>
            <a:ext cx="4300537" cy="3521075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80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10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20134598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935">
          <p15:clr>
            <a:srgbClr val="FBAE40"/>
          </p15:clr>
        </p15:guide>
        <p15:guide id="3" pos="2823">
          <p15:clr>
            <a:srgbClr val="FBAE40"/>
          </p15:clr>
        </p15:guide>
        <p15:guide id="4" pos="113" userDrawn="1">
          <p15:clr>
            <a:srgbClr val="FBAE40"/>
          </p15:clr>
        </p15:guide>
        <p15:guide id="5" pos="5647" userDrawn="1">
          <p15:clr>
            <a:srgbClr val="FBAE40"/>
          </p15:clr>
        </p15:guide>
        <p15:guide id="6" orient="horz" pos="2789" userDrawn="1">
          <p15:clr>
            <a:srgbClr val="FBAE40"/>
          </p15:clr>
        </p15:guide>
        <p15:guide id="7" orient="horz" pos="567" userDrawn="1">
          <p15:clr>
            <a:srgbClr val="FBAE40"/>
          </p15:clr>
        </p15:guide>
        <p15:guide id="8" orient="horz" pos="341" userDrawn="1">
          <p15:clr>
            <a:srgbClr val="FBAE40"/>
          </p15:clr>
        </p15:guide>
        <p15:guide id="9" orient="horz" pos="227" userDrawn="1">
          <p15:clr>
            <a:srgbClr val="FBAE40"/>
          </p15:clr>
        </p15:guide>
        <p15:guide id="10" orient="horz" pos="113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4664074" y="903288"/>
            <a:ext cx="4302125" cy="352107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6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179388" y="903287"/>
            <a:ext cx="4300537" cy="3521075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80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10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23268161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935">
          <p15:clr>
            <a:srgbClr val="FBAE40"/>
          </p15:clr>
        </p15:guide>
        <p15:guide id="3" pos="2823">
          <p15:clr>
            <a:srgbClr val="FBAE40"/>
          </p15:clr>
        </p15:guide>
        <p15:guide id="4" pos="113" userDrawn="1">
          <p15:clr>
            <a:srgbClr val="FBAE40"/>
          </p15:clr>
        </p15:guide>
        <p15:guide id="5" pos="5647" userDrawn="1">
          <p15:clr>
            <a:srgbClr val="FBAE40"/>
          </p15:clr>
        </p15:guide>
        <p15:guide id="6" orient="horz" pos="2789" userDrawn="1">
          <p15:clr>
            <a:srgbClr val="FBAE40"/>
          </p15:clr>
        </p15:guide>
        <p15:guide id="7" orient="horz" pos="567" userDrawn="1">
          <p15:clr>
            <a:srgbClr val="FBAE40"/>
          </p15:clr>
        </p15:guide>
        <p15:guide id="8" orient="horz" pos="341" userDrawn="1">
          <p15:clr>
            <a:srgbClr val="FBAE40"/>
          </p15:clr>
        </p15:guide>
        <p15:guide id="9" orient="horz" pos="227" userDrawn="1">
          <p15:clr>
            <a:srgbClr val="FBAE40"/>
          </p15:clr>
        </p15:guide>
        <p15:guide id="10" orient="horz" pos="113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180974" y="902494"/>
            <a:ext cx="5824539" cy="3521869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7" name="Espace réservé pour une image  6"/>
          <p:cNvSpPr>
            <a:spLocks noGrp="1"/>
          </p:cNvSpPr>
          <p:nvPr>
            <p:ph type="pic" sz="quarter" idx="22" hasCustomPrompt="1"/>
          </p:nvPr>
        </p:nvSpPr>
        <p:spPr>
          <a:xfrm>
            <a:off x="6100762" y="903600"/>
            <a:ext cx="2865439" cy="1710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18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9" name="Espace réservé pour une image  6"/>
          <p:cNvSpPr>
            <a:spLocks noGrp="1"/>
          </p:cNvSpPr>
          <p:nvPr>
            <p:ph type="pic" sz="quarter" idx="23" hasCustomPrompt="1"/>
          </p:nvPr>
        </p:nvSpPr>
        <p:spPr>
          <a:xfrm>
            <a:off x="6102000" y="2713038"/>
            <a:ext cx="2865439" cy="1711324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18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12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1291482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1" userDrawn="1">
          <p15:clr>
            <a:srgbClr val="FBAE40"/>
          </p15:clr>
        </p15:guide>
        <p15:guide id="2" pos="3782" userDrawn="1">
          <p15:clr>
            <a:srgbClr val="FBAE40"/>
          </p15:clr>
        </p15:guide>
        <p15:guide id="3" orient="horz" pos="1709" userDrawn="1">
          <p15:clr>
            <a:srgbClr val="FBAE40"/>
          </p15:clr>
        </p15:guide>
        <p15:guide id="4" orient="horz" pos="1649" userDrawn="1">
          <p15:clr>
            <a:srgbClr val="FBAE40"/>
          </p15:clr>
        </p15:guide>
        <p15:guide id="5" pos="113" userDrawn="1">
          <p15:clr>
            <a:srgbClr val="FBAE40"/>
          </p15:clr>
        </p15:guide>
        <p15:guide id="6" pos="5647" userDrawn="1">
          <p15:clr>
            <a:srgbClr val="FBAE40"/>
          </p15:clr>
        </p15:guide>
        <p15:guide id="7" orient="horz" pos="2789" userDrawn="1">
          <p15:clr>
            <a:srgbClr val="FBAE40"/>
          </p15:clr>
        </p15:guide>
        <p15:guide id="8" orient="horz" pos="567" userDrawn="1">
          <p15:clr>
            <a:srgbClr val="FBAE40"/>
          </p15:clr>
        </p15:guide>
        <p15:guide id="9" orient="horz" pos="341" userDrawn="1">
          <p15:clr>
            <a:srgbClr val="FBAE40"/>
          </p15:clr>
        </p15:guide>
        <p15:guide id="10" orient="horz" pos="227" userDrawn="1">
          <p15:clr>
            <a:srgbClr val="FBAE40"/>
          </p15:clr>
        </p15:guide>
        <p15:guide id="11" orient="horz" pos="113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180974" y="902494"/>
            <a:ext cx="5792789" cy="3521869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23" hasCustomPrompt="1"/>
          </p:nvPr>
        </p:nvSpPr>
        <p:spPr>
          <a:xfrm>
            <a:off x="6157913" y="900113"/>
            <a:ext cx="2807493" cy="3524249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80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9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2125832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763">
          <p15:clr>
            <a:srgbClr val="FBAE40"/>
          </p15:clr>
        </p15:guide>
        <p15:guide id="4" pos="3879">
          <p15:clr>
            <a:srgbClr val="FBAE40"/>
          </p15:clr>
        </p15:guide>
        <p15:guide id="5" pos="113" userDrawn="1">
          <p15:clr>
            <a:srgbClr val="FBAE40"/>
          </p15:clr>
        </p15:guide>
        <p15:guide id="6" pos="5647" userDrawn="1">
          <p15:clr>
            <a:srgbClr val="FBAE40"/>
          </p15:clr>
        </p15:guide>
        <p15:guide id="7" orient="horz" pos="2789" userDrawn="1">
          <p15:clr>
            <a:srgbClr val="FBAE40"/>
          </p15:clr>
        </p15:guide>
        <p15:guide id="8" orient="horz" pos="567" userDrawn="1">
          <p15:clr>
            <a:srgbClr val="FBAE40"/>
          </p15:clr>
        </p15:guide>
        <p15:guide id="9" orient="horz" pos="341" userDrawn="1">
          <p15:clr>
            <a:srgbClr val="FBAE40"/>
          </p15:clr>
        </p15:guide>
        <p15:guide id="10" orient="horz" pos="227" userDrawn="1">
          <p15:clr>
            <a:srgbClr val="FBAE40"/>
          </p15:clr>
        </p15:guide>
        <p15:guide id="11" orient="horz" pos="113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0487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8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180974" y="180975"/>
            <a:ext cx="8783639" cy="4248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126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grpSp>
        <p:nvGrpSpPr>
          <p:cNvPr id="3" name="Groupe 2"/>
          <p:cNvGrpSpPr/>
          <p:nvPr userDrawn="1"/>
        </p:nvGrpSpPr>
        <p:grpSpPr>
          <a:xfrm>
            <a:off x="6264000" y="4424363"/>
            <a:ext cx="2880000" cy="719137"/>
            <a:chOff x="6264000" y="4424363"/>
            <a:chExt cx="2880000" cy="719137"/>
          </a:xfrm>
        </p:grpSpPr>
        <p:sp>
          <p:nvSpPr>
            <p:cNvPr id="10" name="Rectangle 9"/>
            <p:cNvSpPr/>
            <p:nvPr userDrawn="1"/>
          </p:nvSpPr>
          <p:spPr>
            <a:xfrm>
              <a:off x="6264000" y="4424363"/>
              <a:ext cx="2880000" cy="7191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FFFF"/>
                </a:solidFill>
              </a:endParaRPr>
            </a:p>
          </p:txBody>
        </p:sp>
        <p:grpSp>
          <p:nvGrpSpPr>
            <p:cNvPr id="11" name="Groupe 10"/>
            <p:cNvGrpSpPr>
              <a:grpSpLocks noChangeAspect="1"/>
            </p:cNvGrpSpPr>
            <p:nvPr userDrawn="1"/>
          </p:nvGrpSpPr>
          <p:grpSpPr>
            <a:xfrm>
              <a:off x="7343775" y="4699657"/>
              <a:ext cx="1620000" cy="169413"/>
              <a:chOff x="7712075" y="4803775"/>
              <a:chExt cx="1214438" cy="127001"/>
            </a:xfrm>
          </p:grpSpPr>
          <p:sp>
            <p:nvSpPr>
              <p:cNvPr id="12" name="Freeform 5"/>
              <p:cNvSpPr>
                <a:spLocks/>
              </p:cNvSpPr>
              <p:nvPr userDrawn="1"/>
            </p:nvSpPr>
            <p:spPr bwMode="auto">
              <a:xfrm>
                <a:off x="7712075" y="4803775"/>
                <a:ext cx="80963" cy="127000"/>
              </a:xfrm>
              <a:custGeom>
                <a:avLst/>
                <a:gdLst>
                  <a:gd name="T0" fmla="*/ 105 w 153"/>
                  <a:gd name="T1" fmla="*/ 73 h 240"/>
                  <a:gd name="T2" fmla="*/ 103 w 153"/>
                  <a:gd name="T3" fmla="*/ 60 h 240"/>
                  <a:gd name="T4" fmla="*/ 99 w 153"/>
                  <a:gd name="T5" fmla="*/ 48 h 240"/>
                  <a:gd name="T6" fmla="*/ 90 w 153"/>
                  <a:gd name="T7" fmla="*/ 37 h 240"/>
                  <a:gd name="T8" fmla="*/ 78 w 153"/>
                  <a:gd name="T9" fmla="*/ 34 h 240"/>
                  <a:gd name="T10" fmla="*/ 71 w 153"/>
                  <a:gd name="T11" fmla="*/ 35 h 240"/>
                  <a:gd name="T12" fmla="*/ 64 w 153"/>
                  <a:gd name="T13" fmla="*/ 38 h 240"/>
                  <a:gd name="T14" fmla="*/ 59 w 153"/>
                  <a:gd name="T15" fmla="*/ 45 h 240"/>
                  <a:gd name="T16" fmla="*/ 51 w 153"/>
                  <a:gd name="T17" fmla="*/ 64 h 240"/>
                  <a:gd name="T18" fmla="*/ 47 w 153"/>
                  <a:gd name="T19" fmla="*/ 95 h 240"/>
                  <a:gd name="T20" fmla="*/ 47 w 153"/>
                  <a:gd name="T21" fmla="*/ 115 h 240"/>
                  <a:gd name="T22" fmla="*/ 48 w 153"/>
                  <a:gd name="T23" fmla="*/ 153 h 240"/>
                  <a:gd name="T24" fmla="*/ 53 w 153"/>
                  <a:gd name="T25" fmla="*/ 181 h 240"/>
                  <a:gd name="T26" fmla="*/ 60 w 153"/>
                  <a:gd name="T27" fmla="*/ 196 h 240"/>
                  <a:gd name="T28" fmla="*/ 66 w 153"/>
                  <a:gd name="T29" fmla="*/ 203 h 240"/>
                  <a:gd name="T30" fmla="*/ 74 w 153"/>
                  <a:gd name="T31" fmla="*/ 206 h 240"/>
                  <a:gd name="T32" fmla="*/ 79 w 153"/>
                  <a:gd name="T33" fmla="*/ 206 h 240"/>
                  <a:gd name="T34" fmla="*/ 88 w 153"/>
                  <a:gd name="T35" fmla="*/ 204 h 240"/>
                  <a:gd name="T36" fmla="*/ 97 w 153"/>
                  <a:gd name="T37" fmla="*/ 196 h 240"/>
                  <a:gd name="T38" fmla="*/ 104 w 153"/>
                  <a:gd name="T39" fmla="*/ 185 h 240"/>
                  <a:gd name="T40" fmla="*/ 107 w 153"/>
                  <a:gd name="T41" fmla="*/ 169 h 240"/>
                  <a:gd name="T42" fmla="*/ 77 w 153"/>
                  <a:gd name="T43" fmla="*/ 146 h 240"/>
                  <a:gd name="T44" fmla="*/ 153 w 153"/>
                  <a:gd name="T45" fmla="*/ 111 h 240"/>
                  <a:gd name="T46" fmla="*/ 118 w 153"/>
                  <a:gd name="T47" fmla="*/ 236 h 240"/>
                  <a:gd name="T48" fmla="*/ 117 w 153"/>
                  <a:gd name="T49" fmla="*/ 215 h 240"/>
                  <a:gd name="T50" fmla="*/ 113 w 153"/>
                  <a:gd name="T51" fmla="*/ 221 h 240"/>
                  <a:gd name="T52" fmla="*/ 103 w 153"/>
                  <a:gd name="T53" fmla="*/ 231 h 240"/>
                  <a:gd name="T54" fmla="*/ 91 w 153"/>
                  <a:gd name="T55" fmla="*/ 237 h 240"/>
                  <a:gd name="T56" fmla="*/ 77 w 153"/>
                  <a:gd name="T57" fmla="*/ 240 h 240"/>
                  <a:gd name="T58" fmla="*/ 69 w 153"/>
                  <a:gd name="T59" fmla="*/ 240 h 240"/>
                  <a:gd name="T60" fmla="*/ 50 w 153"/>
                  <a:gd name="T61" fmla="*/ 238 h 240"/>
                  <a:gd name="T62" fmla="*/ 33 w 153"/>
                  <a:gd name="T63" fmla="*/ 233 h 240"/>
                  <a:gd name="T64" fmla="*/ 21 w 153"/>
                  <a:gd name="T65" fmla="*/ 223 h 240"/>
                  <a:gd name="T66" fmla="*/ 13 w 153"/>
                  <a:gd name="T67" fmla="*/ 209 h 240"/>
                  <a:gd name="T68" fmla="*/ 6 w 153"/>
                  <a:gd name="T69" fmla="*/ 191 h 240"/>
                  <a:gd name="T70" fmla="*/ 3 w 153"/>
                  <a:gd name="T71" fmla="*/ 170 h 240"/>
                  <a:gd name="T72" fmla="*/ 0 w 153"/>
                  <a:gd name="T73" fmla="*/ 117 h 240"/>
                  <a:gd name="T74" fmla="*/ 1 w 153"/>
                  <a:gd name="T75" fmla="*/ 90 h 240"/>
                  <a:gd name="T76" fmla="*/ 4 w 153"/>
                  <a:gd name="T77" fmla="*/ 66 h 240"/>
                  <a:gd name="T78" fmla="*/ 9 w 153"/>
                  <a:gd name="T79" fmla="*/ 46 h 240"/>
                  <a:gd name="T80" fmla="*/ 16 w 153"/>
                  <a:gd name="T81" fmla="*/ 29 h 240"/>
                  <a:gd name="T82" fmla="*/ 27 w 153"/>
                  <a:gd name="T83" fmla="*/ 16 h 240"/>
                  <a:gd name="T84" fmla="*/ 40 w 153"/>
                  <a:gd name="T85" fmla="*/ 7 h 240"/>
                  <a:gd name="T86" fmla="*/ 58 w 153"/>
                  <a:gd name="T87" fmla="*/ 2 h 240"/>
                  <a:gd name="T88" fmla="*/ 78 w 153"/>
                  <a:gd name="T89" fmla="*/ 0 h 240"/>
                  <a:gd name="T90" fmla="*/ 87 w 153"/>
                  <a:gd name="T91" fmla="*/ 0 h 240"/>
                  <a:gd name="T92" fmla="*/ 103 w 153"/>
                  <a:gd name="T93" fmla="*/ 2 h 240"/>
                  <a:gd name="T94" fmla="*/ 117 w 153"/>
                  <a:gd name="T95" fmla="*/ 7 h 240"/>
                  <a:gd name="T96" fmla="*/ 129 w 153"/>
                  <a:gd name="T97" fmla="*/ 14 h 240"/>
                  <a:gd name="T98" fmla="*/ 137 w 153"/>
                  <a:gd name="T99" fmla="*/ 23 h 240"/>
                  <a:gd name="T100" fmla="*/ 144 w 153"/>
                  <a:gd name="T101" fmla="*/ 35 h 240"/>
                  <a:gd name="T102" fmla="*/ 148 w 153"/>
                  <a:gd name="T103" fmla="*/ 49 h 240"/>
                  <a:gd name="T104" fmla="*/ 150 w 153"/>
                  <a:gd name="T105" fmla="*/ 73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3" h="240">
                    <a:moveTo>
                      <a:pt x="105" y="73"/>
                    </a:moveTo>
                    <a:lnTo>
                      <a:pt x="105" y="73"/>
                    </a:lnTo>
                    <a:lnTo>
                      <a:pt x="104" y="67"/>
                    </a:lnTo>
                    <a:lnTo>
                      <a:pt x="103" y="60"/>
                    </a:lnTo>
                    <a:lnTo>
                      <a:pt x="101" y="53"/>
                    </a:lnTo>
                    <a:lnTo>
                      <a:pt x="99" y="48"/>
                    </a:lnTo>
                    <a:lnTo>
                      <a:pt x="95" y="42"/>
                    </a:lnTo>
                    <a:lnTo>
                      <a:pt x="90" y="37"/>
                    </a:lnTo>
                    <a:lnTo>
                      <a:pt x="85" y="35"/>
                    </a:lnTo>
                    <a:lnTo>
                      <a:pt x="78" y="34"/>
                    </a:lnTo>
                    <a:lnTo>
                      <a:pt x="78" y="34"/>
                    </a:lnTo>
                    <a:lnTo>
                      <a:pt x="71" y="35"/>
                    </a:lnTo>
                    <a:lnTo>
                      <a:pt x="67" y="36"/>
                    </a:lnTo>
                    <a:lnTo>
                      <a:pt x="64" y="38"/>
                    </a:lnTo>
                    <a:lnTo>
                      <a:pt x="61" y="42"/>
                    </a:lnTo>
                    <a:lnTo>
                      <a:pt x="59" y="45"/>
                    </a:lnTo>
                    <a:lnTo>
                      <a:pt x="54" y="53"/>
                    </a:lnTo>
                    <a:lnTo>
                      <a:pt x="51" y="64"/>
                    </a:lnTo>
                    <a:lnTo>
                      <a:pt x="49" y="78"/>
                    </a:lnTo>
                    <a:lnTo>
                      <a:pt x="47" y="95"/>
                    </a:lnTo>
                    <a:lnTo>
                      <a:pt x="47" y="115"/>
                    </a:lnTo>
                    <a:lnTo>
                      <a:pt x="47" y="115"/>
                    </a:lnTo>
                    <a:lnTo>
                      <a:pt x="47" y="135"/>
                    </a:lnTo>
                    <a:lnTo>
                      <a:pt x="48" y="153"/>
                    </a:lnTo>
                    <a:lnTo>
                      <a:pt x="50" y="168"/>
                    </a:lnTo>
                    <a:lnTo>
                      <a:pt x="53" y="181"/>
                    </a:lnTo>
                    <a:lnTo>
                      <a:pt x="57" y="192"/>
                    </a:lnTo>
                    <a:lnTo>
                      <a:pt x="60" y="196"/>
                    </a:lnTo>
                    <a:lnTo>
                      <a:pt x="63" y="199"/>
                    </a:lnTo>
                    <a:lnTo>
                      <a:pt x="66" y="203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lnTo>
                      <a:pt x="83" y="206"/>
                    </a:lnTo>
                    <a:lnTo>
                      <a:pt x="88" y="204"/>
                    </a:lnTo>
                    <a:lnTo>
                      <a:pt x="93" y="201"/>
                    </a:lnTo>
                    <a:lnTo>
                      <a:pt x="97" y="196"/>
                    </a:lnTo>
                    <a:lnTo>
                      <a:pt x="101" y="191"/>
                    </a:lnTo>
                    <a:lnTo>
                      <a:pt x="104" y="185"/>
                    </a:lnTo>
                    <a:lnTo>
                      <a:pt x="107" y="178"/>
                    </a:lnTo>
                    <a:lnTo>
                      <a:pt x="107" y="169"/>
                    </a:lnTo>
                    <a:lnTo>
                      <a:pt x="107" y="146"/>
                    </a:lnTo>
                    <a:lnTo>
                      <a:pt x="77" y="146"/>
                    </a:lnTo>
                    <a:lnTo>
                      <a:pt x="77" y="111"/>
                    </a:lnTo>
                    <a:lnTo>
                      <a:pt x="153" y="111"/>
                    </a:lnTo>
                    <a:lnTo>
                      <a:pt x="153" y="236"/>
                    </a:lnTo>
                    <a:lnTo>
                      <a:pt x="118" y="236"/>
                    </a:lnTo>
                    <a:lnTo>
                      <a:pt x="118" y="215"/>
                    </a:lnTo>
                    <a:lnTo>
                      <a:pt x="117" y="215"/>
                    </a:lnTo>
                    <a:lnTo>
                      <a:pt x="117" y="215"/>
                    </a:lnTo>
                    <a:lnTo>
                      <a:pt x="113" y="221"/>
                    </a:lnTo>
                    <a:lnTo>
                      <a:pt x="108" y="226"/>
                    </a:lnTo>
                    <a:lnTo>
                      <a:pt x="103" y="231"/>
                    </a:lnTo>
                    <a:lnTo>
                      <a:pt x="97" y="234"/>
                    </a:lnTo>
                    <a:lnTo>
                      <a:pt x="91" y="237"/>
                    </a:lnTo>
                    <a:lnTo>
                      <a:pt x="84" y="239"/>
                    </a:lnTo>
                    <a:lnTo>
                      <a:pt x="77" y="240"/>
                    </a:lnTo>
                    <a:lnTo>
                      <a:pt x="69" y="240"/>
                    </a:lnTo>
                    <a:lnTo>
                      <a:pt x="69" y="240"/>
                    </a:lnTo>
                    <a:lnTo>
                      <a:pt x="59" y="240"/>
                    </a:lnTo>
                    <a:lnTo>
                      <a:pt x="50" y="238"/>
                    </a:lnTo>
                    <a:lnTo>
                      <a:pt x="41" y="236"/>
                    </a:lnTo>
                    <a:lnTo>
                      <a:pt x="33" y="233"/>
                    </a:lnTo>
                    <a:lnTo>
                      <a:pt x="27" y="228"/>
                    </a:lnTo>
                    <a:lnTo>
                      <a:pt x="21" y="223"/>
                    </a:lnTo>
                    <a:lnTo>
                      <a:pt x="17" y="217"/>
                    </a:lnTo>
                    <a:lnTo>
                      <a:pt x="13" y="209"/>
                    </a:lnTo>
                    <a:lnTo>
                      <a:pt x="9" y="201"/>
                    </a:lnTo>
                    <a:lnTo>
                      <a:pt x="6" y="191"/>
                    </a:lnTo>
                    <a:lnTo>
                      <a:pt x="4" y="181"/>
                    </a:lnTo>
                    <a:lnTo>
                      <a:pt x="3" y="170"/>
                    </a:lnTo>
                    <a:lnTo>
                      <a:pt x="1" y="146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1" y="90"/>
                    </a:lnTo>
                    <a:lnTo>
                      <a:pt x="2" y="78"/>
                    </a:lnTo>
                    <a:lnTo>
                      <a:pt x="4" y="66"/>
                    </a:lnTo>
                    <a:lnTo>
                      <a:pt x="6" y="56"/>
                    </a:lnTo>
                    <a:lnTo>
                      <a:pt x="9" y="46"/>
                    </a:lnTo>
                    <a:lnTo>
                      <a:pt x="12" y="37"/>
                    </a:lnTo>
                    <a:lnTo>
                      <a:pt x="16" y="29"/>
                    </a:lnTo>
                    <a:lnTo>
                      <a:pt x="21" y="22"/>
                    </a:lnTo>
                    <a:lnTo>
                      <a:pt x="27" y="16"/>
                    </a:lnTo>
                    <a:lnTo>
                      <a:pt x="33" y="11"/>
                    </a:lnTo>
                    <a:lnTo>
                      <a:pt x="40" y="7"/>
                    </a:lnTo>
                    <a:lnTo>
                      <a:pt x="49" y="4"/>
                    </a:lnTo>
                    <a:lnTo>
                      <a:pt x="58" y="2"/>
                    </a:lnTo>
                    <a:lnTo>
                      <a:pt x="67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87" y="0"/>
                    </a:lnTo>
                    <a:lnTo>
                      <a:pt x="95" y="1"/>
                    </a:lnTo>
                    <a:lnTo>
                      <a:pt x="103" y="2"/>
                    </a:lnTo>
                    <a:lnTo>
                      <a:pt x="110" y="4"/>
                    </a:lnTo>
                    <a:lnTo>
                      <a:pt x="117" y="7"/>
                    </a:lnTo>
                    <a:lnTo>
                      <a:pt x="123" y="10"/>
                    </a:lnTo>
                    <a:lnTo>
                      <a:pt x="129" y="14"/>
                    </a:lnTo>
                    <a:lnTo>
                      <a:pt x="133" y="18"/>
                    </a:lnTo>
                    <a:lnTo>
                      <a:pt x="137" y="23"/>
                    </a:lnTo>
                    <a:lnTo>
                      <a:pt x="141" y="29"/>
                    </a:lnTo>
                    <a:lnTo>
                      <a:pt x="144" y="35"/>
                    </a:lnTo>
                    <a:lnTo>
                      <a:pt x="146" y="42"/>
                    </a:lnTo>
                    <a:lnTo>
                      <a:pt x="148" y="49"/>
                    </a:lnTo>
                    <a:lnTo>
                      <a:pt x="149" y="57"/>
                    </a:lnTo>
                    <a:lnTo>
                      <a:pt x="150" y="73"/>
                    </a:lnTo>
                    <a:lnTo>
                      <a:pt x="105" y="73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3" name="Freeform 6"/>
              <p:cNvSpPr>
                <a:spLocks noEditPoints="1"/>
              </p:cNvSpPr>
              <p:nvPr userDrawn="1"/>
            </p:nvSpPr>
            <p:spPr bwMode="auto">
              <a:xfrm>
                <a:off x="7810500" y="4805363"/>
                <a:ext cx="82550" cy="123825"/>
              </a:xfrm>
              <a:custGeom>
                <a:avLst/>
                <a:gdLst>
                  <a:gd name="T0" fmla="*/ 86 w 157"/>
                  <a:gd name="T1" fmla="*/ 0 h 232"/>
                  <a:gd name="T2" fmla="*/ 99 w 157"/>
                  <a:gd name="T3" fmla="*/ 1 h 232"/>
                  <a:gd name="T4" fmla="*/ 123 w 157"/>
                  <a:gd name="T5" fmla="*/ 9 h 232"/>
                  <a:gd name="T6" fmla="*/ 131 w 157"/>
                  <a:gd name="T7" fmla="*/ 15 h 232"/>
                  <a:gd name="T8" fmla="*/ 138 w 157"/>
                  <a:gd name="T9" fmla="*/ 23 h 232"/>
                  <a:gd name="T10" fmla="*/ 143 w 157"/>
                  <a:gd name="T11" fmla="*/ 33 h 232"/>
                  <a:gd name="T12" fmla="*/ 147 w 157"/>
                  <a:gd name="T13" fmla="*/ 46 h 232"/>
                  <a:gd name="T14" fmla="*/ 148 w 157"/>
                  <a:gd name="T15" fmla="*/ 60 h 232"/>
                  <a:gd name="T16" fmla="*/ 145 w 157"/>
                  <a:gd name="T17" fmla="*/ 81 h 232"/>
                  <a:gd name="T18" fmla="*/ 138 w 157"/>
                  <a:gd name="T19" fmla="*/ 98 h 232"/>
                  <a:gd name="T20" fmla="*/ 126 w 157"/>
                  <a:gd name="T21" fmla="*/ 110 h 232"/>
                  <a:gd name="T22" fmla="*/ 108 w 157"/>
                  <a:gd name="T23" fmla="*/ 118 h 232"/>
                  <a:gd name="T24" fmla="*/ 108 w 157"/>
                  <a:gd name="T25" fmla="*/ 118 h 232"/>
                  <a:gd name="T26" fmla="*/ 128 w 157"/>
                  <a:gd name="T27" fmla="*/ 124 h 232"/>
                  <a:gd name="T28" fmla="*/ 135 w 157"/>
                  <a:gd name="T29" fmla="*/ 129 h 232"/>
                  <a:gd name="T30" fmla="*/ 139 w 157"/>
                  <a:gd name="T31" fmla="*/ 137 h 232"/>
                  <a:gd name="T32" fmla="*/ 145 w 157"/>
                  <a:gd name="T33" fmla="*/ 157 h 232"/>
                  <a:gd name="T34" fmla="*/ 146 w 157"/>
                  <a:gd name="T35" fmla="*/ 188 h 232"/>
                  <a:gd name="T36" fmla="*/ 147 w 157"/>
                  <a:gd name="T37" fmla="*/ 205 h 232"/>
                  <a:gd name="T38" fmla="*/ 150 w 157"/>
                  <a:gd name="T39" fmla="*/ 221 h 232"/>
                  <a:gd name="T40" fmla="*/ 154 w 157"/>
                  <a:gd name="T41" fmla="*/ 228 h 232"/>
                  <a:gd name="T42" fmla="*/ 157 w 157"/>
                  <a:gd name="T43" fmla="*/ 232 h 232"/>
                  <a:gd name="T44" fmla="*/ 106 w 157"/>
                  <a:gd name="T45" fmla="*/ 232 h 232"/>
                  <a:gd name="T46" fmla="*/ 101 w 157"/>
                  <a:gd name="T47" fmla="*/ 221 h 232"/>
                  <a:gd name="T48" fmla="*/ 100 w 157"/>
                  <a:gd name="T49" fmla="*/ 208 h 232"/>
                  <a:gd name="T50" fmla="*/ 99 w 157"/>
                  <a:gd name="T51" fmla="*/ 163 h 232"/>
                  <a:gd name="T52" fmla="*/ 97 w 157"/>
                  <a:gd name="T53" fmla="*/ 151 h 232"/>
                  <a:gd name="T54" fmla="*/ 92 w 157"/>
                  <a:gd name="T55" fmla="*/ 142 h 232"/>
                  <a:gd name="T56" fmla="*/ 83 w 157"/>
                  <a:gd name="T57" fmla="*/ 136 h 232"/>
                  <a:gd name="T58" fmla="*/ 71 w 157"/>
                  <a:gd name="T59" fmla="*/ 134 h 232"/>
                  <a:gd name="T60" fmla="*/ 47 w 157"/>
                  <a:gd name="T61" fmla="*/ 232 h 232"/>
                  <a:gd name="T62" fmla="*/ 0 w 157"/>
                  <a:gd name="T63" fmla="*/ 0 h 232"/>
                  <a:gd name="T64" fmla="*/ 66 w 157"/>
                  <a:gd name="T65" fmla="*/ 101 h 232"/>
                  <a:gd name="T66" fmla="*/ 74 w 157"/>
                  <a:gd name="T67" fmla="*/ 101 h 232"/>
                  <a:gd name="T68" fmla="*/ 87 w 157"/>
                  <a:gd name="T69" fmla="*/ 97 h 232"/>
                  <a:gd name="T70" fmla="*/ 95 w 157"/>
                  <a:gd name="T71" fmla="*/ 89 h 232"/>
                  <a:gd name="T72" fmla="*/ 100 w 157"/>
                  <a:gd name="T73" fmla="*/ 75 h 232"/>
                  <a:gd name="T74" fmla="*/ 100 w 157"/>
                  <a:gd name="T75" fmla="*/ 67 h 232"/>
                  <a:gd name="T76" fmla="*/ 98 w 157"/>
                  <a:gd name="T77" fmla="*/ 53 h 232"/>
                  <a:gd name="T78" fmla="*/ 92 w 157"/>
                  <a:gd name="T79" fmla="*/ 43 h 232"/>
                  <a:gd name="T80" fmla="*/ 82 w 157"/>
                  <a:gd name="T81" fmla="*/ 37 h 232"/>
                  <a:gd name="T82" fmla="*/ 68 w 157"/>
                  <a:gd name="T83" fmla="*/ 34 h 232"/>
                  <a:gd name="T84" fmla="*/ 47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6" y="0"/>
                    </a:lnTo>
                    <a:lnTo>
                      <a:pt x="86" y="0"/>
                    </a:lnTo>
                    <a:lnTo>
                      <a:pt x="99" y="1"/>
                    </a:lnTo>
                    <a:lnTo>
                      <a:pt x="112" y="4"/>
                    </a:lnTo>
                    <a:lnTo>
                      <a:pt x="123" y="9"/>
                    </a:lnTo>
                    <a:lnTo>
                      <a:pt x="127" y="12"/>
                    </a:lnTo>
                    <a:lnTo>
                      <a:pt x="131" y="15"/>
                    </a:lnTo>
                    <a:lnTo>
                      <a:pt x="135" y="19"/>
                    </a:lnTo>
                    <a:lnTo>
                      <a:pt x="138" y="23"/>
                    </a:lnTo>
                    <a:lnTo>
                      <a:pt x="141" y="28"/>
                    </a:lnTo>
                    <a:lnTo>
                      <a:pt x="143" y="33"/>
                    </a:lnTo>
                    <a:lnTo>
                      <a:pt x="145" y="40"/>
                    </a:lnTo>
                    <a:lnTo>
                      <a:pt x="147" y="46"/>
                    </a:lnTo>
                    <a:lnTo>
                      <a:pt x="148" y="60"/>
                    </a:lnTo>
                    <a:lnTo>
                      <a:pt x="148" y="60"/>
                    </a:lnTo>
                    <a:lnTo>
                      <a:pt x="147" y="71"/>
                    </a:lnTo>
                    <a:lnTo>
                      <a:pt x="145" y="81"/>
                    </a:lnTo>
                    <a:lnTo>
                      <a:pt x="142" y="90"/>
                    </a:lnTo>
                    <a:lnTo>
                      <a:pt x="138" y="98"/>
                    </a:lnTo>
                    <a:lnTo>
                      <a:pt x="133" y="104"/>
                    </a:lnTo>
                    <a:lnTo>
                      <a:pt x="126" y="110"/>
                    </a:lnTo>
                    <a:lnTo>
                      <a:pt x="119" y="114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20" y="120"/>
                    </a:lnTo>
                    <a:lnTo>
                      <a:pt x="128" y="124"/>
                    </a:lnTo>
                    <a:lnTo>
                      <a:pt x="132" y="126"/>
                    </a:lnTo>
                    <a:lnTo>
                      <a:pt x="135" y="129"/>
                    </a:lnTo>
                    <a:lnTo>
                      <a:pt x="137" y="133"/>
                    </a:lnTo>
                    <a:lnTo>
                      <a:pt x="139" y="137"/>
                    </a:lnTo>
                    <a:lnTo>
                      <a:pt x="143" y="146"/>
                    </a:lnTo>
                    <a:lnTo>
                      <a:pt x="145" y="157"/>
                    </a:lnTo>
                    <a:lnTo>
                      <a:pt x="146" y="171"/>
                    </a:lnTo>
                    <a:lnTo>
                      <a:pt x="146" y="188"/>
                    </a:lnTo>
                    <a:lnTo>
                      <a:pt x="146" y="188"/>
                    </a:lnTo>
                    <a:lnTo>
                      <a:pt x="147" y="205"/>
                    </a:lnTo>
                    <a:lnTo>
                      <a:pt x="148" y="217"/>
                    </a:lnTo>
                    <a:lnTo>
                      <a:pt x="150" y="221"/>
                    </a:lnTo>
                    <a:lnTo>
                      <a:pt x="151" y="225"/>
                    </a:lnTo>
                    <a:lnTo>
                      <a:pt x="154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6" y="232"/>
                    </a:lnTo>
                    <a:lnTo>
                      <a:pt x="106" y="232"/>
                    </a:lnTo>
                    <a:lnTo>
                      <a:pt x="103" y="227"/>
                    </a:lnTo>
                    <a:lnTo>
                      <a:pt x="101" y="221"/>
                    </a:lnTo>
                    <a:lnTo>
                      <a:pt x="100" y="215"/>
                    </a:lnTo>
                    <a:lnTo>
                      <a:pt x="100" y="208"/>
                    </a:lnTo>
                    <a:lnTo>
                      <a:pt x="99" y="163"/>
                    </a:lnTo>
                    <a:lnTo>
                      <a:pt x="99" y="163"/>
                    </a:lnTo>
                    <a:lnTo>
                      <a:pt x="98" y="157"/>
                    </a:lnTo>
                    <a:lnTo>
                      <a:pt x="97" y="151"/>
                    </a:lnTo>
                    <a:lnTo>
                      <a:pt x="95" y="146"/>
                    </a:lnTo>
                    <a:lnTo>
                      <a:pt x="92" y="142"/>
                    </a:lnTo>
                    <a:lnTo>
                      <a:pt x="88" y="139"/>
                    </a:lnTo>
                    <a:lnTo>
                      <a:pt x="83" y="136"/>
                    </a:lnTo>
                    <a:lnTo>
                      <a:pt x="78" y="135"/>
                    </a:lnTo>
                    <a:lnTo>
                      <a:pt x="71" y="134"/>
                    </a:lnTo>
                    <a:lnTo>
                      <a:pt x="47" y="134"/>
                    </a:lnTo>
                    <a:lnTo>
                      <a:pt x="47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7" y="101"/>
                    </a:moveTo>
                    <a:lnTo>
                      <a:pt x="66" y="101"/>
                    </a:lnTo>
                    <a:lnTo>
                      <a:pt x="66" y="101"/>
                    </a:lnTo>
                    <a:lnTo>
                      <a:pt x="74" y="101"/>
                    </a:lnTo>
                    <a:lnTo>
                      <a:pt x="81" y="99"/>
                    </a:lnTo>
                    <a:lnTo>
                      <a:pt x="87" y="97"/>
                    </a:lnTo>
                    <a:lnTo>
                      <a:pt x="91" y="93"/>
                    </a:lnTo>
                    <a:lnTo>
                      <a:pt x="95" y="89"/>
                    </a:lnTo>
                    <a:lnTo>
                      <a:pt x="98" y="83"/>
                    </a:lnTo>
                    <a:lnTo>
                      <a:pt x="100" y="75"/>
                    </a:lnTo>
                    <a:lnTo>
                      <a:pt x="100" y="67"/>
                    </a:lnTo>
                    <a:lnTo>
                      <a:pt x="100" y="67"/>
                    </a:lnTo>
                    <a:lnTo>
                      <a:pt x="100" y="59"/>
                    </a:lnTo>
                    <a:lnTo>
                      <a:pt x="98" y="53"/>
                    </a:lnTo>
                    <a:lnTo>
                      <a:pt x="96" y="48"/>
                    </a:lnTo>
                    <a:lnTo>
                      <a:pt x="92" y="43"/>
                    </a:lnTo>
                    <a:lnTo>
                      <a:pt x="88" y="40"/>
                    </a:lnTo>
                    <a:lnTo>
                      <a:pt x="82" y="37"/>
                    </a:lnTo>
                    <a:lnTo>
                      <a:pt x="76" y="35"/>
                    </a:lnTo>
                    <a:lnTo>
                      <a:pt x="68" y="34"/>
                    </a:lnTo>
                    <a:lnTo>
                      <a:pt x="47" y="34"/>
                    </a:lnTo>
                    <a:lnTo>
                      <a:pt x="47" y="101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4" name="Freeform 7"/>
              <p:cNvSpPr>
                <a:spLocks noEditPoints="1"/>
              </p:cNvSpPr>
              <p:nvPr userDrawn="1"/>
            </p:nvSpPr>
            <p:spPr bwMode="auto">
              <a:xfrm>
                <a:off x="7904163" y="4803775"/>
                <a:ext cx="84138" cy="127000"/>
              </a:xfrm>
              <a:custGeom>
                <a:avLst/>
                <a:gdLst>
                  <a:gd name="T0" fmla="*/ 79 w 158"/>
                  <a:gd name="T1" fmla="*/ 0 h 240"/>
                  <a:gd name="T2" fmla="*/ 102 w 158"/>
                  <a:gd name="T3" fmla="*/ 2 h 240"/>
                  <a:gd name="T4" fmla="*/ 122 w 158"/>
                  <a:gd name="T5" fmla="*/ 8 h 240"/>
                  <a:gd name="T6" fmla="*/ 135 w 158"/>
                  <a:gd name="T7" fmla="*/ 19 h 240"/>
                  <a:gd name="T8" fmla="*/ 145 w 158"/>
                  <a:gd name="T9" fmla="*/ 33 h 240"/>
                  <a:gd name="T10" fmla="*/ 152 w 158"/>
                  <a:gd name="T11" fmla="*/ 51 h 240"/>
                  <a:gd name="T12" fmla="*/ 156 w 158"/>
                  <a:gd name="T13" fmla="*/ 72 h 240"/>
                  <a:gd name="T14" fmla="*/ 158 w 158"/>
                  <a:gd name="T15" fmla="*/ 121 h 240"/>
                  <a:gd name="T16" fmla="*/ 158 w 158"/>
                  <a:gd name="T17" fmla="*/ 146 h 240"/>
                  <a:gd name="T18" fmla="*/ 154 w 158"/>
                  <a:gd name="T19" fmla="*/ 179 h 240"/>
                  <a:gd name="T20" fmla="*/ 149 w 158"/>
                  <a:gd name="T21" fmla="*/ 198 h 240"/>
                  <a:gd name="T22" fmla="*/ 141 w 158"/>
                  <a:gd name="T23" fmla="*/ 215 h 240"/>
                  <a:gd name="T24" fmla="*/ 129 w 158"/>
                  <a:gd name="T25" fmla="*/ 227 h 240"/>
                  <a:gd name="T26" fmla="*/ 113 w 158"/>
                  <a:gd name="T27" fmla="*/ 235 h 240"/>
                  <a:gd name="T28" fmla="*/ 92 w 158"/>
                  <a:gd name="T29" fmla="*/ 240 h 240"/>
                  <a:gd name="T30" fmla="*/ 79 w 158"/>
                  <a:gd name="T31" fmla="*/ 240 h 240"/>
                  <a:gd name="T32" fmla="*/ 56 w 158"/>
                  <a:gd name="T33" fmla="*/ 238 h 240"/>
                  <a:gd name="T34" fmla="*/ 38 w 158"/>
                  <a:gd name="T35" fmla="*/ 232 h 240"/>
                  <a:gd name="T36" fmla="*/ 24 w 158"/>
                  <a:gd name="T37" fmla="*/ 221 h 240"/>
                  <a:gd name="T38" fmla="*/ 13 w 158"/>
                  <a:gd name="T39" fmla="*/ 207 h 240"/>
                  <a:gd name="T40" fmla="*/ 7 w 158"/>
                  <a:gd name="T41" fmla="*/ 189 h 240"/>
                  <a:gd name="T42" fmla="*/ 3 w 158"/>
                  <a:gd name="T43" fmla="*/ 168 h 240"/>
                  <a:gd name="T44" fmla="*/ 0 w 158"/>
                  <a:gd name="T45" fmla="*/ 121 h 240"/>
                  <a:gd name="T46" fmla="*/ 1 w 158"/>
                  <a:gd name="T47" fmla="*/ 94 h 240"/>
                  <a:gd name="T48" fmla="*/ 5 w 158"/>
                  <a:gd name="T49" fmla="*/ 61 h 240"/>
                  <a:gd name="T50" fmla="*/ 10 w 158"/>
                  <a:gd name="T51" fmla="*/ 42 h 240"/>
                  <a:gd name="T52" fmla="*/ 18 w 158"/>
                  <a:gd name="T53" fmla="*/ 26 h 240"/>
                  <a:gd name="T54" fmla="*/ 31 w 158"/>
                  <a:gd name="T55" fmla="*/ 13 h 240"/>
                  <a:gd name="T56" fmla="*/ 46 w 158"/>
                  <a:gd name="T57" fmla="*/ 5 h 240"/>
                  <a:gd name="T58" fmla="*/ 67 w 158"/>
                  <a:gd name="T59" fmla="*/ 0 h 240"/>
                  <a:gd name="T60" fmla="*/ 79 w 158"/>
                  <a:gd name="T61" fmla="*/ 0 h 240"/>
                  <a:gd name="T62" fmla="*/ 79 w 158"/>
                  <a:gd name="T63" fmla="*/ 206 h 240"/>
                  <a:gd name="T64" fmla="*/ 88 w 158"/>
                  <a:gd name="T65" fmla="*/ 205 h 240"/>
                  <a:gd name="T66" fmla="*/ 96 w 158"/>
                  <a:gd name="T67" fmla="*/ 202 h 240"/>
                  <a:gd name="T68" fmla="*/ 101 w 158"/>
                  <a:gd name="T69" fmla="*/ 195 h 240"/>
                  <a:gd name="T70" fmla="*/ 106 w 158"/>
                  <a:gd name="T71" fmla="*/ 186 h 240"/>
                  <a:gd name="T72" fmla="*/ 111 w 158"/>
                  <a:gd name="T73" fmla="*/ 160 h 240"/>
                  <a:gd name="T74" fmla="*/ 112 w 158"/>
                  <a:gd name="T75" fmla="*/ 121 h 240"/>
                  <a:gd name="T76" fmla="*/ 112 w 158"/>
                  <a:gd name="T77" fmla="*/ 98 h 240"/>
                  <a:gd name="T78" fmla="*/ 109 w 158"/>
                  <a:gd name="T79" fmla="*/ 66 h 240"/>
                  <a:gd name="T80" fmla="*/ 103 w 158"/>
                  <a:gd name="T81" fmla="*/ 49 h 240"/>
                  <a:gd name="T82" fmla="*/ 99 w 158"/>
                  <a:gd name="T83" fmla="*/ 42 h 240"/>
                  <a:gd name="T84" fmla="*/ 92 w 158"/>
                  <a:gd name="T85" fmla="*/ 36 h 240"/>
                  <a:gd name="T86" fmla="*/ 84 w 158"/>
                  <a:gd name="T87" fmla="*/ 34 h 240"/>
                  <a:gd name="T88" fmla="*/ 79 w 158"/>
                  <a:gd name="T89" fmla="*/ 34 h 240"/>
                  <a:gd name="T90" fmla="*/ 70 w 158"/>
                  <a:gd name="T91" fmla="*/ 35 h 240"/>
                  <a:gd name="T92" fmla="*/ 63 w 158"/>
                  <a:gd name="T93" fmla="*/ 38 h 240"/>
                  <a:gd name="T94" fmla="*/ 57 w 158"/>
                  <a:gd name="T95" fmla="*/ 45 h 240"/>
                  <a:gd name="T96" fmla="*/ 53 w 158"/>
                  <a:gd name="T97" fmla="*/ 54 h 240"/>
                  <a:gd name="T98" fmla="*/ 49 w 158"/>
                  <a:gd name="T99" fmla="*/ 80 h 240"/>
                  <a:gd name="T100" fmla="*/ 48 w 158"/>
                  <a:gd name="T101" fmla="*/ 121 h 240"/>
                  <a:gd name="T102" fmla="*/ 48 w 158"/>
                  <a:gd name="T103" fmla="*/ 142 h 240"/>
                  <a:gd name="T104" fmla="*/ 50 w 158"/>
                  <a:gd name="T105" fmla="*/ 174 h 240"/>
                  <a:gd name="T106" fmla="*/ 55 w 158"/>
                  <a:gd name="T107" fmla="*/ 191 h 240"/>
                  <a:gd name="T108" fmla="*/ 60 w 158"/>
                  <a:gd name="T109" fmla="*/ 198 h 240"/>
                  <a:gd name="T110" fmla="*/ 66 w 158"/>
                  <a:gd name="T111" fmla="*/ 204 h 240"/>
                  <a:gd name="T112" fmla="*/ 74 w 158"/>
                  <a:gd name="T113" fmla="*/ 206 h 240"/>
                  <a:gd name="T114" fmla="*/ 79 w 158"/>
                  <a:gd name="T115" fmla="*/ 20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8" h="240">
                    <a:moveTo>
                      <a:pt x="79" y="0"/>
                    </a:moveTo>
                    <a:lnTo>
                      <a:pt x="79" y="0"/>
                    </a:lnTo>
                    <a:lnTo>
                      <a:pt x="92" y="0"/>
                    </a:lnTo>
                    <a:lnTo>
                      <a:pt x="102" y="2"/>
                    </a:lnTo>
                    <a:lnTo>
                      <a:pt x="113" y="5"/>
                    </a:lnTo>
                    <a:lnTo>
                      <a:pt x="122" y="8"/>
                    </a:lnTo>
                    <a:lnTo>
                      <a:pt x="129" y="13"/>
                    </a:lnTo>
                    <a:lnTo>
                      <a:pt x="135" y="19"/>
                    </a:lnTo>
                    <a:lnTo>
                      <a:pt x="141" y="26"/>
                    </a:lnTo>
                    <a:lnTo>
                      <a:pt x="145" y="33"/>
                    </a:lnTo>
                    <a:lnTo>
                      <a:pt x="149" y="42"/>
                    </a:lnTo>
                    <a:lnTo>
                      <a:pt x="152" y="51"/>
                    </a:lnTo>
                    <a:lnTo>
                      <a:pt x="154" y="61"/>
                    </a:lnTo>
                    <a:lnTo>
                      <a:pt x="156" y="72"/>
                    </a:lnTo>
                    <a:lnTo>
                      <a:pt x="158" y="94"/>
                    </a:lnTo>
                    <a:lnTo>
                      <a:pt x="158" y="121"/>
                    </a:lnTo>
                    <a:lnTo>
                      <a:pt x="158" y="121"/>
                    </a:lnTo>
                    <a:lnTo>
                      <a:pt x="158" y="146"/>
                    </a:lnTo>
                    <a:lnTo>
                      <a:pt x="156" y="168"/>
                    </a:lnTo>
                    <a:lnTo>
                      <a:pt x="154" y="179"/>
                    </a:lnTo>
                    <a:lnTo>
                      <a:pt x="152" y="189"/>
                    </a:lnTo>
                    <a:lnTo>
                      <a:pt x="149" y="198"/>
                    </a:lnTo>
                    <a:lnTo>
                      <a:pt x="145" y="207"/>
                    </a:lnTo>
                    <a:lnTo>
                      <a:pt x="141" y="215"/>
                    </a:lnTo>
                    <a:lnTo>
                      <a:pt x="135" y="221"/>
                    </a:lnTo>
                    <a:lnTo>
                      <a:pt x="129" y="227"/>
                    </a:lnTo>
                    <a:lnTo>
                      <a:pt x="122" y="232"/>
                    </a:lnTo>
                    <a:lnTo>
                      <a:pt x="113" y="235"/>
                    </a:lnTo>
                    <a:lnTo>
                      <a:pt x="102" y="238"/>
                    </a:lnTo>
                    <a:lnTo>
                      <a:pt x="92" y="240"/>
                    </a:lnTo>
                    <a:lnTo>
                      <a:pt x="79" y="240"/>
                    </a:lnTo>
                    <a:lnTo>
                      <a:pt x="79" y="240"/>
                    </a:lnTo>
                    <a:lnTo>
                      <a:pt x="67" y="240"/>
                    </a:lnTo>
                    <a:lnTo>
                      <a:pt x="56" y="238"/>
                    </a:lnTo>
                    <a:lnTo>
                      <a:pt x="46" y="235"/>
                    </a:lnTo>
                    <a:lnTo>
                      <a:pt x="38" y="232"/>
                    </a:lnTo>
                    <a:lnTo>
                      <a:pt x="31" y="227"/>
                    </a:lnTo>
                    <a:lnTo>
                      <a:pt x="24" y="221"/>
                    </a:lnTo>
                    <a:lnTo>
                      <a:pt x="18" y="215"/>
                    </a:lnTo>
                    <a:lnTo>
                      <a:pt x="13" y="207"/>
                    </a:lnTo>
                    <a:lnTo>
                      <a:pt x="10" y="198"/>
                    </a:lnTo>
                    <a:lnTo>
                      <a:pt x="7" y="189"/>
                    </a:lnTo>
                    <a:lnTo>
                      <a:pt x="5" y="179"/>
                    </a:lnTo>
                    <a:lnTo>
                      <a:pt x="3" y="168"/>
                    </a:lnTo>
                    <a:lnTo>
                      <a:pt x="1" y="146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94"/>
                    </a:lnTo>
                    <a:lnTo>
                      <a:pt x="3" y="72"/>
                    </a:lnTo>
                    <a:lnTo>
                      <a:pt x="5" y="61"/>
                    </a:lnTo>
                    <a:lnTo>
                      <a:pt x="7" y="51"/>
                    </a:lnTo>
                    <a:lnTo>
                      <a:pt x="10" y="42"/>
                    </a:lnTo>
                    <a:lnTo>
                      <a:pt x="13" y="33"/>
                    </a:lnTo>
                    <a:lnTo>
                      <a:pt x="18" y="26"/>
                    </a:lnTo>
                    <a:lnTo>
                      <a:pt x="24" y="19"/>
                    </a:lnTo>
                    <a:lnTo>
                      <a:pt x="31" y="13"/>
                    </a:lnTo>
                    <a:lnTo>
                      <a:pt x="38" y="8"/>
                    </a:lnTo>
                    <a:lnTo>
                      <a:pt x="46" y="5"/>
                    </a:lnTo>
                    <a:lnTo>
                      <a:pt x="56" y="2"/>
                    </a:lnTo>
                    <a:lnTo>
                      <a:pt x="67" y="0"/>
                    </a:lnTo>
                    <a:lnTo>
                      <a:pt x="79" y="0"/>
                    </a:lnTo>
                    <a:lnTo>
                      <a:pt x="79" y="0"/>
                    </a:lnTo>
                    <a:close/>
                    <a:moveTo>
                      <a:pt x="79" y="206"/>
                    </a:moveTo>
                    <a:lnTo>
                      <a:pt x="79" y="206"/>
                    </a:lnTo>
                    <a:lnTo>
                      <a:pt x="84" y="206"/>
                    </a:lnTo>
                    <a:lnTo>
                      <a:pt x="88" y="205"/>
                    </a:lnTo>
                    <a:lnTo>
                      <a:pt x="92" y="204"/>
                    </a:lnTo>
                    <a:lnTo>
                      <a:pt x="96" y="202"/>
                    </a:lnTo>
                    <a:lnTo>
                      <a:pt x="99" y="198"/>
                    </a:lnTo>
                    <a:lnTo>
                      <a:pt x="101" y="195"/>
                    </a:lnTo>
                    <a:lnTo>
                      <a:pt x="103" y="191"/>
                    </a:lnTo>
                    <a:lnTo>
                      <a:pt x="106" y="186"/>
                    </a:lnTo>
                    <a:lnTo>
                      <a:pt x="109" y="174"/>
                    </a:lnTo>
                    <a:lnTo>
                      <a:pt x="111" y="160"/>
                    </a:lnTo>
                    <a:lnTo>
                      <a:pt x="112" y="142"/>
                    </a:lnTo>
                    <a:lnTo>
                      <a:pt x="112" y="121"/>
                    </a:lnTo>
                    <a:lnTo>
                      <a:pt x="112" y="121"/>
                    </a:lnTo>
                    <a:lnTo>
                      <a:pt x="112" y="98"/>
                    </a:lnTo>
                    <a:lnTo>
                      <a:pt x="111" y="80"/>
                    </a:lnTo>
                    <a:lnTo>
                      <a:pt x="109" y="66"/>
                    </a:lnTo>
                    <a:lnTo>
                      <a:pt x="106" y="54"/>
                    </a:lnTo>
                    <a:lnTo>
                      <a:pt x="103" y="49"/>
                    </a:lnTo>
                    <a:lnTo>
                      <a:pt x="101" y="45"/>
                    </a:lnTo>
                    <a:lnTo>
                      <a:pt x="99" y="42"/>
                    </a:lnTo>
                    <a:lnTo>
                      <a:pt x="96" y="38"/>
                    </a:lnTo>
                    <a:lnTo>
                      <a:pt x="92" y="36"/>
                    </a:lnTo>
                    <a:lnTo>
                      <a:pt x="88" y="35"/>
                    </a:lnTo>
                    <a:lnTo>
                      <a:pt x="84" y="34"/>
                    </a:lnTo>
                    <a:lnTo>
                      <a:pt x="79" y="34"/>
                    </a:lnTo>
                    <a:lnTo>
                      <a:pt x="79" y="34"/>
                    </a:lnTo>
                    <a:lnTo>
                      <a:pt x="74" y="34"/>
                    </a:lnTo>
                    <a:lnTo>
                      <a:pt x="70" y="35"/>
                    </a:lnTo>
                    <a:lnTo>
                      <a:pt x="66" y="36"/>
                    </a:lnTo>
                    <a:lnTo>
                      <a:pt x="63" y="38"/>
                    </a:lnTo>
                    <a:lnTo>
                      <a:pt x="60" y="42"/>
                    </a:lnTo>
                    <a:lnTo>
                      <a:pt x="57" y="45"/>
                    </a:lnTo>
                    <a:lnTo>
                      <a:pt x="55" y="49"/>
                    </a:lnTo>
                    <a:lnTo>
                      <a:pt x="53" y="54"/>
                    </a:lnTo>
                    <a:lnTo>
                      <a:pt x="50" y="66"/>
                    </a:lnTo>
                    <a:lnTo>
                      <a:pt x="49" y="80"/>
                    </a:lnTo>
                    <a:lnTo>
                      <a:pt x="48" y="98"/>
                    </a:lnTo>
                    <a:lnTo>
                      <a:pt x="48" y="121"/>
                    </a:lnTo>
                    <a:lnTo>
                      <a:pt x="48" y="121"/>
                    </a:lnTo>
                    <a:lnTo>
                      <a:pt x="48" y="142"/>
                    </a:lnTo>
                    <a:lnTo>
                      <a:pt x="49" y="160"/>
                    </a:lnTo>
                    <a:lnTo>
                      <a:pt x="50" y="174"/>
                    </a:lnTo>
                    <a:lnTo>
                      <a:pt x="53" y="186"/>
                    </a:lnTo>
                    <a:lnTo>
                      <a:pt x="55" y="191"/>
                    </a:lnTo>
                    <a:lnTo>
                      <a:pt x="57" y="195"/>
                    </a:lnTo>
                    <a:lnTo>
                      <a:pt x="60" y="198"/>
                    </a:lnTo>
                    <a:lnTo>
                      <a:pt x="63" y="202"/>
                    </a:lnTo>
                    <a:lnTo>
                      <a:pt x="66" y="204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8002588" y="4805363"/>
                <a:ext cx="77788" cy="125413"/>
              </a:xfrm>
              <a:custGeom>
                <a:avLst/>
                <a:gdLst>
                  <a:gd name="T0" fmla="*/ 47 w 148"/>
                  <a:gd name="T1" fmla="*/ 0 h 236"/>
                  <a:gd name="T2" fmla="*/ 47 w 148"/>
                  <a:gd name="T3" fmla="*/ 162 h 236"/>
                  <a:gd name="T4" fmla="*/ 47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50 w 148"/>
                  <a:gd name="T11" fmla="*/ 184 h 236"/>
                  <a:gd name="T12" fmla="*/ 52 w 148"/>
                  <a:gd name="T13" fmla="*/ 190 h 236"/>
                  <a:gd name="T14" fmla="*/ 56 w 148"/>
                  <a:gd name="T15" fmla="*/ 195 h 236"/>
                  <a:gd name="T16" fmla="*/ 60 w 148"/>
                  <a:gd name="T17" fmla="*/ 199 h 236"/>
                  <a:gd name="T18" fmla="*/ 66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1 w 148"/>
                  <a:gd name="T25" fmla="*/ 202 h 236"/>
                  <a:gd name="T26" fmla="*/ 87 w 148"/>
                  <a:gd name="T27" fmla="*/ 199 h 236"/>
                  <a:gd name="T28" fmla="*/ 93 w 148"/>
                  <a:gd name="T29" fmla="*/ 195 h 236"/>
                  <a:gd name="T30" fmla="*/ 96 w 148"/>
                  <a:gd name="T31" fmla="*/ 190 h 236"/>
                  <a:gd name="T32" fmla="*/ 99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2 w 148"/>
                  <a:gd name="T39" fmla="*/ 162 h 236"/>
                  <a:gd name="T40" fmla="*/ 102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7 w 148"/>
                  <a:gd name="T49" fmla="*/ 172 h 236"/>
                  <a:gd name="T50" fmla="*/ 146 w 148"/>
                  <a:gd name="T51" fmla="*/ 182 h 236"/>
                  <a:gd name="T52" fmla="*/ 144 w 148"/>
                  <a:gd name="T53" fmla="*/ 190 h 236"/>
                  <a:gd name="T54" fmla="*/ 142 w 148"/>
                  <a:gd name="T55" fmla="*/ 199 h 236"/>
                  <a:gd name="T56" fmla="*/ 138 w 148"/>
                  <a:gd name="T57" fmla="*/ 206 h 236"/>
                  <a:gd name="T58" fmla="*/ 135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9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60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7 w 148"/>
                  <a:gd name="T97" fmla="*/ 200 h 236"/>
                  <a:gd name="T98" fmla="*/ 4 w 148"/>
                  <a:gd name="T99" fmla="*/ 191 h 236"/>
                  <a:gd name="T100" fmla="*/ 1 w 148"/>
                  <a:gd name="T101" fmla="*/ 182 h 236"/>
                  <a:gd name="T102" fmla="*/ 0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7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7" y="0"/>
                    </a:moveTo>
                    <a:lnTo>
                      <a:pt x="47" y="162"/>
                    </a:lnTo>
                    <a:lnTo>
                      <a:pt x="47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50" y="184"/>
                    </a:lnTo>
                    <a:lnTo>
                      <a:pt x="52" y="190"/>
                    </a:lnTo>
                    <a:lnTo>
                      <a:pt x="56" y="195"/>
                    </a:lnTo>
                    <a:lnTo>
                      <a:pt x="60" y="199"/>
                    </a:lnTo>
                    <a:lnTo>
                      <a:pt x="66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1" y="202"/>
                    </a:lnTo>
                    <a:lnTo>
                      <a:pt x="87" y="199"/>
                    </a:lnTo>
                    <a:lnTo>
                      <a:pt x="93" y="195"/>
                    </a:lnTo>
                    <a:lnTo>
                      <a:pt x="96" y="190"/>
                    </a:lnTo>
                    <a:lnTo>
                      <a:pt x="99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2" y="162"/>
                    </a:lnTo>
                    <a:lnTo>
                      <a:pt x="102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7" y="172"/>
                    </a:lnTo>
                    <a:lnTo>
                      <a:pt x="146" y="182"/>
                    </a:lnTo>
                    <a:lnTo>
                      <a:pt x="144" y="190"/>
                    </a:lnTo>
                    <a:lnTo>
                      <a:pt x="142" y="199"/>
                    </a:lnTo>
                    <a:lnTo>
                      <a:pt x="138" y="206"/>
                    </a:lnTo>
                    <a:lnTo>
                      <a:pt x="135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9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60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7" y="200"/>
                    </a:lnTo>
                    <a:lnTo>
                      <a:pt x="4" y="191"/>
                    </a:lnTo>
                    <a:lnTo>
                      <a:pt x="1" y="182"/>
                    </a:lnTo>
                    <a:lnTo>
                      <a:pt x="0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8101013" y="4805363"/>
                <a:ext cx="76200" cy="123825"/>
              </a:xfrm>
              <a:custGeom>
                <a:avLst/>
                <a:gdLst>
                  <a:gd name="T0" fmla="*/ 0 w 144"/>
                  <a:gd name="T1" fmla="*/ 0 h 232"/>
                  <a:gd name="T2" fmla="*/ 82 w 144"/>
                  <a:gd name="T3" fmla="*/ 0 h 232"/>
                  <a:gd name="T4" fmla="*/ 82 w 144"/>
                  <a:gd name="T5" fmla="*/ 0 h 232"/>
                  <a:gd name="T6" fmla="*/ 90 w 144"/>
                  <a:gd name="T7" fmla="*/ 1 h 232"/>
                  <a:gd name="T8" fmla="*/ 98 w 144"/>
                  <a:gd name="T9" fmla="*/ 2 h 232"/>
                  <a:gd name="T10" fmla="*/ 105 w 144"/>
                  <a:gd name="T11" fmla="*/ 4 h 232"/>
                  <a:gd name="T12" fmla="*/ 111 w 144"/>
                  <a:gd name="T13" fmla="*/ 6 h 232"/>
                  <a:gd name="T14" fmla="*/ 117 w 144"/>
                  <a:gd name="T15" fmla="*/ 9 h 232"/>
                  <a:gd name="T16" fmla="*/ 122 w 144"/>
                  <a:gd name="T17" fmla="*/ 13 h 232"/>
                  <a:gd name="T18" fmla="*/ 127 w 144"/>
                  <a:gd name="T19" fmla="*/ 17 h 232"/>
                  <a:gd name="T20" fmla="*/ 131 w 144"/>
                  <a:gd name="T21" fmla="*/ 22 h 232"/>
                  <a:gd name="T22" fmla="*/ 134 w 144"/>
                  <a:gd name="T23" fmla="*/ 27 h 232"/>
                  <a:gd name="T24" fmla="*/ 137 w 144"/>
                  <a:gd name="T25" fmla="*/ 32 h 232"/>
                  <a:gd name="T26" fmla="*/ 141 w 144"/>
                  <a:gd name="T27" fmla="*/ 45 h 232"/>
                  <a:gd name="T28" fmla="*/ 144 w 144"/>
                  <a:gd name="T29" fmla="*/ 57 h 232"/>
                  <a:gd name="T30" fmla="*/ 144 w 144"/>
                  <a:gd name="T31" fmla="*/ 70 h 232"/>
                  <a:gd name="T32" fmla="*/ 144 w 144"/>
                  <a:gd name="T33" fmla="*/ 70 h 232"/>
                  <a:gd name="T34" fmla="*/ 144 w 144"/>
                  <a:gd name="T35" fmla="*/ 78 h 232"/>
                  <a:gd name="T36" fmla="*/ 143 w 144"/>
                  <a:gd name="T37" fmla="*/ 86 h 232"/>
                  <a:gd name="T38" fmla="*/ 141 w 144"/>
                  <a:gd name="T39" fmla="*/ 94 h 232"/>
                  <a:gd name="T40" fmla="*/ 139 w 144"/>
                  <a:gd name="T41" fmla="*/ 101 h 232"/>
                  <a:gd name="T42" fmla="*/ 136 w 144"/>
                  <a:gd name="T43" fmla="*/ 107 h 232"/>
                  <a:gd name="T44" fmla="*/ 133 w 144"/>
                  <a:gd name="T45" fmla="*/ 112 h 232"/>
                  <a:gd name="T46" fmla="*/ 129 w 144"/>
                  <a:gd name="T47" fmla="*/ 118 h 232"/>
                  <a:gd name="T48" fmla="*/ 124 w 144"/>
                  <a:gd name="T49" fmla="*/ 123 h 232"/>
                  <a:gd name="T50" fmla="*/ 119 w 144"/>
                  <a:gd name="T51" fmla="*/ 127 h 232"/>
                  <a:gd name="T52" fmla="*/ 114 w 144"/>
                  <a:gd name="T53" fmla="*/ 130 h 232"/>
                  <a:gd name="T54" fmla="*/ 108 w 144"/>
                  <a:gd name="T55" fmla="*/ 133 h 232"/>
                  <a:gd name="T56" fmla="*/ 101 w 144"/>
                  <a:gd name="T57" fmla="*/ 136 h 232"/>
                  <a:gd name="T58" fmla="*/ 95 w 144"/>
                  <a:gd name="T59" fmla="*/ 137 h 232"/>
                  <a:gd name="T60" fmla="*/ 87 w 144"/>
                  <a:gd name="T61" fmla="*/ 139 h 232"/>
                  <a:gd name="T62" fmla="*/ 71 w 144"/>
                  <a:gd name="T63" fmla="*/ 140 h 232"/>
                  <a:gd name="T64" fmla="*/ 46 w 144"/>
                  <a:gd name="T65" fmla="*/ 140 h 232"/>
                  <a:gd name="T66" fmla="*/ 46 w 144"/>
                  <a:gd name="T67" fmla="*/ 232 h 232"/>
                  <a:gd name="T68" fmla="*/ 0 w 144"/>
                  <a:gd name="T69" fmla="*/ 232 h 232"/>
                  <a:gd name="T70" fmla="*/ 0 w 144"/>
                  <a:gd name="T71" fmla="*/ 0 h 232"/>
                  <a:gd name="T72" fmla="*/ 46 w 144"/>
                  <a:gd name="T73" fmla="*/ 105 h 232"/>
                  <a:gd name="T74" fmla="*/ 67 w 144"/>
                  <a:gd name="T75" fmla="*/ 105 h 232"/>
                  <a:gd name="T76" fmla="*/ 67 w 144"/>
                  <a:gd name="T77" fmla="*/ 105 h 232"/>
                  <a:gd name="T78" fmla="*/ 74 w 144"/>
                  <a:gd name="T79" fmla="*/ 104 h 232"/>
                  <a:gd name="T80" fmla="*/ 80 w 144"/>
                  <a:gd name="T81" fmla="*/ 103 h 232"/>
                  <a:gd name="T82" fmla="*/ 85 w 144"/>
                  <a:gd name="T83" fmla="*/ 100 h 232"/>
                  <a:gd name="T84" fmla="*/ 90 w 144"/>
                  <a:gd name="T85" fmla="*/ 96 h 232"/>
                  <a:gd name="T86" fmla="*/ 93 w 144"/>
                  <a:gd name="T87" fmla="*/ 92 h 232"/>
                  <a:gd name="T88" fmla="*/ 96 w 144"/>
                  <a:gd name="T89" fmla="*/ 86 h 232"/>
                  <a:gd name="T90" fmla="*/ 98 w 144"/>
                  <a:gd name="T91" fmla="*/ 79 h 232"/>
                  <a:gd name="T92" fmla="*/ 98 w 144"/>
                  <a:gd name="T93" fmla="*/ 70 h 232"/>
                  <a:gd name="T94" fmla="*/ 98 w 144"/>
                  <a:gd name="T95" fmla="*/ 70 h 232"/>
                  <a:gd name="T96" fmla="*/ 98 w 144"/>
                  <a:gd name="T97" fmla="*/ 62 h 232"/>
                  <a:gd name="T98" fmla="*/ 97 w 144"/>
                  <a:gd name="T99" fmla="*/ 55 h 232"/>
                  <a:gd name="T100" fmla="*/ 94 w 144"/>
                  <a:gd name="T101" fmla="*/ 49 h 232"/>
                  <a:gd name="T102" fmla="*/ 91 w 144"/>
                  <a:gd name="T103" fmla="*/ 44 h 232"/>
                  <a:gd name="T104" fmla="*/ 87 w 144"/>
                  <a:gd name="T105" fmla="*/ 40 h 232"/>
                  <a:gd name="T106" fmla="*/ 81 w 144"/>
                  <a:gd name="T107" fmla="*/ 37 h 232"/>
                  <a:gd name="T108" fmla="*/ 74 w 144"/>
                  <a:gd name="T109" fmla="*/ 35 h 232"/>
                  <a:gd name="T110" fmla="*/ 65 w 144"/>
                  <a:gd name="T111" fmla="*/ 34 h 232"/>
                  <a:gd name="T112" fmla="*/ 46 w 144"/>
                  <a:gd name="T113" fmla="*/ 34 h 232"/>
                  <a:gd name="T114" fmla="*/ 46 w 144"/>
                  <a:gd name="T115" fmla="*/ 10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4" h="232">
                    <a:moveTo>
                      <a:pt x="0" y="0"/>
                    </a:moveTo>
                    <a:lnTo>
                      <a:pt x="82" y="0"/>
                    </a:lnTo>
                    <a:lnTo>
                      <a:pt x="82" y="0"/>
                    </a:lnTo>
                    <a:lnTo>
                      <a:pt x="90" y="1"/>
                    </a:lnTo>
                    <a:lnTo>
                      <a:pt x="98" y="2"/>
                    </a:lnTo>
                    <a:lnTo>
                      <a:pt x="105" y="4"/>
                    </a:lnTo>
                    <a:lnTo>
                      <a:pt x="111" y="6"/>
                    </a:lnTo>
                    <a:lnTo>
                      <a:pt x="117" y="9"/>
                    </a:lnTo>
                    <a:lnTo>
                      <a:pt x="122" y="13"/>
                    </a:lnTo>
                    <a:lnTo>
                      <a:pt x="127" y="17"/>
                    </a:lnTo>
                    <a:lnTo>
                      <a:pt x="131" y="22"/>
                    </a:lnTo>
                    <a:lnTo>
                      <a:pt x="134" y="27"/>
                    </a:lnTo>
                    <a:lnTo>
                      <a:pt x="137" y="32"/>
                    </a:lnTo>
                    <a:lnTo>
                      <a:pt x="141" y="45"/>
                    </a:lnTo>
                    <a:lnTo>
                      <a:pt x="144" y="57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78"/>
                    </a:lnTo>
                    <a:lnTo>
                      <a:pt x="143" y="86"/>
                    </a:lnTo>
                    <a:lnTo>
                      <a:pt x="141" y="94"/>
                    </a:lnTo>
                    <a:lnTo>
                      <a:pt x="139" y="101"/>
                    </a:lnTo>
                    <a:lnTo>
                      <a:pt x="136" y="107"/>
                    </a:lnTo>
                    <a:lnTo>
                      <a:pt x="133" y="112"/>
                    </a:lnTo>
                    <a:lnTo>
                      <a:pt x="129" y="118"/>
                    </a:lnTo>
                    <a:lnTo>
                      <a:pt x="124" y="123"/>
                    </a:lnTo>
                    <a:lnTo>
                      <a:pt x="119" y="127"/>
                    </a:lnTo>
                    <a:lnTo>
                      <a:pt x="114" y="130"/>
                    </a:lnTo>
                    <a:lnTo>
                      <a:pt x="108" y="133"/>
                    </a:lnTo>
                    <a:lnTo>
                      <a:pt x="101" y="136"/>
                    </a:lnTo>
                    <a:lnTo>
                      <a:pt x="95" y="137"/>
                    </a:lnTo>
                    <a:lnTo>
                      <a:pt x="87" y="139"/>
                    </a:lnTo>
                    <a:lnTo>
                      <a:pt x="71" y="140"/>
                    </a:lnTo>
                    <a:lnTo>
                      <a:pt x="46" y="140"/>
                    </a:lnTo>
                    <a:lnTo>
                      <a:pt x="46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6" y="105"/>
                    </a:moveTo>
                    <a:lnTo>
                      <a:pt x="67" y="105"/>
                    </a:lnTo>
                    <a:lnTo>
                      <a:pt x="67" y="105"/>
                    </a:lnTo>
                    <a:lnTo>
                      <a:pt x="74" y="104"/>
                    </a:lnTo>
                    <a:lnTo>
                      <a:pt x="80" y="103"/>
                    </a:lnTo>
                    <a:lnTo>
                      <a:pt x="85" y="100"/>
                    </a:lnTo>
                    <a:lnTo>
                      <a:pt x="90" y="96"/>
                    </a:lnTo>
                    <a:lnTo>
                      <a:pt x="93" y="92"/>
                    </a:lnTo>
                    <a:lnTo>
                      <a:pt x="96" y="86"/>
                    </a:lnTo>
                    <a:lnTo>
                      <a:pt x="98" y="79"/>
                    </a:lnTo>
                    <a:lnTo>
                      <a:pt x="98" y="70"/>
                    </a:lnTo>
                    <a:lnTo>
                      <a:pt x="98" y="70"/>
                    </a:lnTo>
                    <a:lnTo>
                      <a:pt x="98" y="62"/>
                    </a:lnTo>
                    <a:lnTo>
                      <a:pt x="97" y="55"/>
                    </a:lnTo>
                    <a:lnTo>
                      <a:pt x="94" y="49"/>
                    </a:lnTo>
                    <a:lnTo>
                      <a:pt x="91" y="44"/>
                    </a:lnTo>
                    <a:lnTo>
                      <a:pt x="87" y="40"/>
                    </a:lnTo>
                    <a:lnTo>
                      <a:pt x="81" y="37"/>
                    </a:lnTo>
                    <a:lnTo>
                      <a:pt x="74" y="35"/>
                    </a:lnTo>
                    <a:lnTo>
                      <a:pt x="65" y="34"/>
                    </a:lnTo>
                    <a:lnTo>
                      <a:pt x="46" y="34"/>
                    </a:lnTo>
                    <a:lnTo>
                      <a:pt x="46" y="105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8188325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8" name="Freeform 11"/>
              <p:cNvSpPr>
                <a:spLocks noEditPoints="1"/>
              </p:cNvSpPr>
              <p:nvPr userDrawn="1"/>
            </p:nvSpPr>
            <p:spPr bwMode="auto">
              <a:xfrm>
                <a:off x="8315325" y="4805363"/>
                <a:ext cx="82550" cy="123825"/>
              </a:xfrm>
              <a:custGeom>
                <a:avLst/>
                <a:gdLst>
                  <a:gd name="T0" fmla="*/ 87 w 157"/>
                  <a:gd name="T1" fmla="*/ 0 h 232"/>
                  <a:gd name="T2" fmla="*/ 101 w 157"/>
                  <a:gd name="T3" fmla="*/ 1 h 232"/>
                  <a:gd name="T4" fmla="*/ 124 w 157"/>
                  <a:gd name="T5" fmla="*/ 9 h 232"/>
                  <a:gd name="T6" fmla="*/ 132 w 157"/>
                  <a:gd name="T7" fmla="*/ 15 h 232"/>
                  <a:gd name="T8" fmla="*/ 139 w 157"/>
                  <a:gd name="T9" fmla="*/ 23 h 232"/>
                  <a:gd name="T10" fmla="*/ 144 w 157"/>
                  <a:gd name="T11" fmla="*/ 33 h 232"/>
                  <a:gd name="T12" fmla="*/ 147 w 157"/>
                  <a:gd name="T13" fmla="*/ 46 h 232"/>
                  <a:gd name="T14" fmla="*/ 149 w 157"/>
                  <a:gd name="T15" fmla="*/ 60 h 232"/>
                  <a:gd name="T16" fmla="*/ 146 w 157"/>
                  <a:gd name="T17" fmla="*/ 81 h 232"/>
                  <a:gd name="T18" fmla="*/ 139 w 157"/>
                  <a:gd name="T19" fmla="*/ 98 h 232"/>
                  <a:gd name="T20" fmla="*/ 127 w 157"/>
                  <a:gd name="T21" fmla="*/ 110 h 232"/>
                  <a:gd name="T22" fmla="*/ 110 w 157"/>
                  <a:gd name="T23" fmla="*/ 118 h 232"/>
                  <a:gd name="T24" fmla="*/ 110 w 157"/>
                  <a:gd name="T25" fmla="*/ 118 h 232"/>
                  <a:gd name="T26" fmla="*/ 129 w 157"/>
                  <a:gd name="T27" fmla="*/ 124 h 232"/>
                  <a:gd name="T28" fmla="*/ 136 w 157"/>
                  <a:gd name="T29" fmla="*/ 129 h 232"/>
                  <a:gd name="T30" fmla="*/ 140 w 157"/>
                  <a:gd name="T31" fmla="*/ 137 h 232"/>
                  <a:gd name="T32" fmla="*/ 146 w 157"/>
                  <a:gd name="T33" fmla="*/ 157 h 232"/>
                  <a:gd name="T34" fmla="*/ 147 w 157"/>
                  <a:gd name="T35" fmla="*/ 188 h 232"/>
                  <a:gd name="T36" fmla="*/ 148 w 157"/>
                  <a:gd name="T37" fmla="*/ 205 h 232"/>
                  <a:gd name="T38" fmla="*/ 151 w 157"/>
                  <a:gd name="T39" fmla="*/ 221 h 232"/>
                  <a:gd name="T40" fmla="*/ 155 w 157"/>
                  <a:gd name="T41" fmla="*/ 228 h 232"/>
                  <a:gd name="T42" fmla="*/ 157 w 157"/>
                  <a:gd name="T43" fmla="*/ 232 h 232"/>
                  <a:gd name="T44" fmla="*/ 108 w 157"/>
                  <a:gd name="T45" fmla="*/ 232 h 232"/>
                  <a:gd name="T46" fmla="*/ 103 w 157"/>
                  <a:gd name="T47" fmla="*/ 221 h 232"/>
                  <a:gd name="T48" fmla="*/ 102 w 157"/>
                  <a:gd name="T49" fmla="*/ 208 h 232"/>
                  <a:gd name="T50" fmla="*/ 100 w 157"/>
                  <a:gd name="T51" fmla="*/ 163 h 232"/>
                  <a:gd name="T52" fmla="*/ 99 w 157"/>
                  <a:gd name="T53" fmla="*/ 151 h 232"/>
                  <a:gd name="T54" fmla="*/ 94 w 157"/>
                  <a:gd name="T55" fmla="*/ 142 h 232"/>
                  <a:gd name="T56" fmla="*/ 84 w 157"/>
                  <a:gd name="T57" fmla="*/ 136 h 232"/>
                  <a:gd name="T58" fmla="*/ 72 w 157"/>
                  <a:gd name="T59" fmla="*/ 134 h 232"/>
                  <a:gd name="T60" fmla="*/ 48 w 157"/>
                  <a:gd name="T61" fmla="*/ 232 h 232"/>
                  <a:gd name="T62" fmla="*/ 0 w 157"/>
                  <a:gd name="T63" fmla="*/ 0 h 232"/>
                  <a:gd name="T64" fmla="*/ 67 w 157"/>
                  <a:gd name="T65" fmla="*/ 101 h 232"/>
                  <a:gd name="T66" fmla="*/ 75 w 157"/>
                  <a:gd name="T67" fmla="*/ 101 h 232"/>
                  <a:gd name="T68" fmla="*/ 87 w 157"/>
                  <a:gd name="T69" fmla="*/ 97 h 232"/>
                  <a:gd name="T70" fmla="*/ 97 w 157"/>
                  <a:gd name="T71" fmla="*/ 89 h 232"/>
                  <a:gd name="T72" fmla="*/ 102 w 157"/>
                  <a:gd name="T73" fmla="*/ 75 h 232"/>
                  <a:gd name="T74" fmla="*/ 102 w 157"/>
                  <a:gd name="T75" fmla="*/ 67 h 232"/>
                  <a:gd name="T76" fmla="*/ 100 w 157"/>
                  <a:gd name="T77" fmla="*/ 53 h 232"/>
                  <a:gd name="T78" fmla="*/ 94 w 157"/>
                  <a:gd name="T79" fmla="*/ 43 h 232"/>
                  <a:gd name="T80" fmla="*/ 83 w 157"/>
                  <a:gd name="T81" fmla="*/ 37 h 232"/>
                  <a:gd name="T82" fmla="*/ 69 w 157"/>
                  <a:gd name="T83" fmla="*/ 34 h 232"/>
                  <a:gd name="T84" fmla="*/ 48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7" y="0"/>
                    </a:lnTo>
                    <a:lnTo>
                      <a:pt x="87" y="0"/>
                    </a:lnTo>
                    <a:lnTo>
                      <a:pt x="101" y="1"/>
                    </a:lnTo>
                    <a:lnTo>
                      <a:pt x="113" y="4"/>
                    </a:lnTo>
                    <a:lnTo>
                      <a:pt x="124" y="9"/>
                    </a:lnTo>
                    <a:lnTo>
                      <a:pt x="128" y="12"/>
                    </a:lnTo>
                    <a:lnTo>
                      <a:pt x="132" y="15"/>
                    </a:lnTo>
                    <a:lnTo>
                      <a:pt x="136" y="19"/>
                    </a:lnTo>
                    <a:lnTo>
                      <a:pt x="139" y="23"/>
                    </a:lnTo>
                    <a:lnTo>
                      <a:pt x="142" y="28"/>
                    </a:lnTo>
                    <a:lnTo>
                      <a:pt x="144" y="33"/>
                    </a:lnTo>
                    <a:lnTo>
                      <a:pt x="146" y="40"/>
                    </a:lnTo>
                    <a:lnTo>
                      <a:pt x="147" y="46"/>
                    </a:lnTo>
                    <a:lnTo>
                      <a:pt x="149" y="60"/>
                    </a:lnTo>
                    <a:lnTo>
                      <a:pt x="149" y="60"/>
                    </a:lnTo>
                    <a:lnTo>
                      <a:pt x="148" y="71"/>
                    </a:lnTo>
                    <a:lnTo>
                      <a:pt x="146" y="81"/>
                    </a:lnTo>
                    <a:lnTo>
                      <a:pt x="143" y="90"/>
                    </a:lnTo>
                    <a:lnTo>
                      <a:pt x="139" y="98"/>
                    </a:lnTo>
                    <a:lnTo>
                      <a:pt x="134" y="104"/>
                    </a:lnTo>
                    <a:lnTo>
                      <a:pt x="127" y="110"/>
                    </a:lnTo>
                    <a:lnTo>
                      <a:pt x="119" y="114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21" y="120"/>
                    </a:lnTo>
                    <a:lnTo>
                      <a:pt x="129" y="124"/>
                    </a:lnTo>
                    <a:lnTo>
                      <a:pt x="133" y="126"/>
                    </a:lnTo>
                    <a:lnTo>
                      <a:pt x="136" y="129"/>
                    </a:lnTo>
                    <a:lnTo>
                      <a:pt x="138" y="133"/>
                    </a:lnTo>
                    <a:lnTo>
                      <a:pt x="140" y="137"/>
                    </a:lnTo>
                    <a:lnTo>
                      <a:pt x="144" y="146"/>
                    </a:lnTo>
                    <a:lnTo>
                      <a:pt x="146" y="157"/>
                    </a:lnTo>
                    <a:lnTo>
                      <a:pt x="147" y="171"/>
                    </a:lnTo>
                    <a:lnTo>
                      <a:pt x="147" y="188"/>
                    </a:lnTo>
                    <a:lnTo>
                      <a:pt x="147" y="188"/>
                    </a:lnTo>
                    <a:lnTo>
                      <a:pt x="148" y="205"/>
                    </a:lnTo>
                    <a:lnTo>
                      <a:pt x="149" y="217"/>
                    </a:lnTo>
                    <a:lnTo>
                      <a:pt x="151" y="221"/>
                    </a:lnTo>
                    <a:lnTo>
                      <a:pt x="152" y="225"/>
                    </a:lnTo>
                    <a:lnTo>
                      <a:pt x="155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8" y="232"/>
                    </a:lnTo>
                    <a:lnTo>
                      <a:pt x="108" y="232"/>
                    </a:lnTo>
                    <a:lnTo>
                      <a:pt x="105" y="227"/>
                    </a:lnTo>
                    <a:lnTo>
                      <a:pt x="103" y="221"/>
                    </a:lnTo>
                    <a:lnTo>
                      <a:pt x="102" y="215"/>
                    </a:lnTo>
                    <a:lnTo>
                      <a:pt x="102" y="208"/>
                    </a:lnTo>
                    <a:lnTo>
                      <a:pt x="100" y="163"/>
                    </a:lnTo>
                    <a:lnTo>
                      <a:pt x="100" y="163"/>
                    </a:lnTo>
                    <a:lnTo>
                      <a:pt x="100" y="157"/>
                    </a:lnTo>
                    <a:lnTo>
                      <a:pt x="99" y="151"/>
                    </a:lnTo>
                    <a:lnTo>
                      <a:pt x="96" y="146"/>
                    </a:lnTo>
                    <a:lnTo>
                      <a:pt x="94" y="142"/>
                    </a:lnTo>
                    <a:lnTo>
                      <a:pt x="89" y="139"/>
                    </a:lnTo>
                    <a:lnTo>
                      <a:pt x="84" y="136"/>
                    </a:lnTo>
                    <a:lnTo>
                      <a:pt x="79" y="135"/>
                    </a:lnTo>
                    <a:lnTo>
                      <a:pt x="72" y="134"/>
                    </a:lnTo>
                    <a:lnTo>
                      <a:pt x="48" y="134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8" y="101"/>
                    </a:moveTo>
                    <a:lnTo>
                      <a:pt x="67" y="101"/>
                    </a:lnTo>
                    <a:lnTo>
                      <a:pt x="67" y="101"/>
                    </a:lnTo>
                    <a:lnTo>
                      <a:pt x="75" y="101"/>
                    </a:lnTo>
                    <a:lnTo>
                      <a:pt x="82" y="99"/>
                    </a:lnTo>
                    <a:lnTo>
                      <a:pt x="87" y="97"/>
                    </a:lnTo>
                    <a:lnTo>
                      <a:pt x="92" y="93"/>
                    </a:lnTo>
                    <a:lnTo>
                      <a:pt x="97" y="89"/>
                    </a:lnTo>
                    <a:lnTo>
                      <a:pt x="100" y="83"/>
                    </a:lnTo>
                    <a:lnTo>
                      <a:pt x="102" y="75"/>
                    </a:lnTo>
                    <a:lnTo>
                      <a:pt x="102" y="67"/>
                    </a:lnTo>
                    <a:lnTo>
                      <a:pt x="102" y="67"/>
                    </a:lnTo>
                    <a:lnTo>
                      <a:pt x="102" y="59"/>
                    </a:lnTo>
                    <a:lnTo>
                      <a:pt x="100" y="53"/>
                    </a:lnTo>
                    <a:lnTo>
                      <a:pt x="98" y="48"/>
                    </a:lnTo>
                    <a:lnTo>
                      <a:pt x="94" y="43"/>
                    </a:lnTo>
                    <a:lnTo>
                      <a:pt x="89" y="40"/>
                    </a:lnTo>
                    <a:lnTo>
                      <a:pt x="83" y="37"/>
                    </a:lnTo>
                    <a:lnTo>
                      <a:pt x="77" y="35"/>
                    </a:lnTo>
                    <a:lnTo>
                      <a:pt x="69" y="34"/>
                    </a:lnTo>
                    <a:lnTo>
                      <a:pt x="48" y="34"/>
                    </a:lnTo>
                    <a:lnTo>
                      <a:pt x="48" y="1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8413750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8497888" y="4805363"/>
                <a:ext cx="80963" cy="123825"/>
              </a:xfrm>
              <a:custGeom>
                <a:avLst/>
                <a:gdLst>
                  <a:gd name="T0" fmla="*/ 54 w 154"/>
                  <a:gd name="T1" fmla="*/ 0 h 232"/>
                  <a:gd name="T2" fmla="*/ 111 w 154"/>
                  <a:gd name="T3" fmla="*/ 159 h 232"/>
                  <a:gd name="T4" fmla="*/ 112 w 154"/>
                  <a:gd name="T5" fmla="*/ 159 h 232"/>
                  <a:gd name="T6" fmla="*/ 112 w 154"/>
                  <a:gd name="T7" fmla="*/ 0 h 232"/>
                  <a:gd name="T8" fmla="*/ 154 w 154"/>
                  <a:gd name="T9" fmla="*/ 0 h 232"/>
                  <a:gd name="T10" fmla="*/ 154 w 154"/>
                  <a:gd name="T11" fmla="*/ 232 h 232"/>
                  <a:gd name="T12" fmla="*/ 102 w 154"/>
                  <a:gd name="T13" fmla="*/ 232 h 232"/>
                  <a:gd name="T14" fmla="*/ 44 w 154"/>
                  <a:gd name="T15" fmla="*/ 70 h 232"/>
                  <a:gd name="T16" fmla="*/ 44 w 154"/>
                  <a:gd name="T17" fmla="*/ 70 h 232"/>
                  <a:gd name="T18" fmla="*/ 44 w 154"/>
                  <a:gd name="T19" fmla="*/ 232 h 232"/>
                  <a:gd name="T20" fmla="*/ 0 w 154"/>
                  <a:gd name="T21" fmla="*/ 232 h 232"/>
                  <a:gd name="T22" fmla="*/ 0 w 154"/>
                  <a:gd name="T23" fmla="*/ 0 h 232"/>
                  <a:gd name="T24" fmla="*/ 54 w 154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4" h="232">
                    <a:moveTo>
                      <a:pt x="54" y="0"/>
                    </a:moveTo>
                    <a:lnTo>
                      <a:pt x="111" y="159"/>
                    </a:lnTo>
                    <a:lnTo>
                      <a:pt x="112" y="159"/>
                    </a:lnTo>
                    <a:lnTo>
                      <a:pt x="112" y="0"/>
                    </a:lnTo>
                    <a:lnTo>
                      <a:pt x="154" y="0"/>
                    </a:lnTo>
                    <a:lnTo>
                      <a:pt x="154" y="232"/>
                    </a:lnTo>
                    <a:lnTo>
                      <a:pt x="102" y="232"/>
                    </a:lnTo>
                    <a:lnTo>
                      <a:pt x="44" y="70"/>
                    </a:lnTo>
                    <a:lnTo>
                      <a:pt x="44" y="70"/>
                    </a:lnTo>
                    <a:lnTo>
                      <a:pt x="44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8589963" y="4805363"/>
                <a:ext cx="95250" cy="123825"/>
              </a:xfrm>
              <a:custGeom>
                <a:avLst/>
                <a:gdLst>
                  <a:gd name="T0" fmla="*/ 61 w 180"/>
                  <a:gd name="T1" fmla="*/ 0 h 232"/>
                  <a:gd name="T2" fmla="*/ 119 w 180"/>
                  <a:gd name="T3" fmla="*/ 0 h 232"/>
                  <a:gd name="T4" fmla="*/ 180 w 180"/>
                  <a:gd name="T5" fmla="*/ 232 h 232"/>
                  <a:gd name="T6" fmla="*/ 131 w 180"/>
                  <a:gd name="T7" fmla="*/ 232 h 232"/>
                  <a:gd name="T8" fmla="*/ 121 w 180"/>
                  <a:gd name="T9" fmla="*/ 183 h 232"/>
                  <a:gd name="T10" fmla="*/ 59 w 180"/>
                  <a:gd name="T11" fmla="*/ 183 h 232"/>
                  <a:gd name="T12" fmla="*/ 48 w 180"/>
                  <a:gd name="T13" fmla="*/ 232 h 232"/>
                  <a:gd name="T14" fmla="*/ 0 w 180"/>
                  <a:gd name="T15" fmla="*/ 232 h 232"/>
                  <a:gd name="T16" fmla="*/ 61 w 180"/>
                  <a:gd name="T17" fmla="*/ 0 h 232"/>
                  <a:gd name="T18" fmla="*/ 67 w 180"/>
                  <a:gd name="T19" fmla="*/ 145 h 232"/>
                  <a:gd name="T20" fmla="*/ 113 w 180"/>
                  <a:gd name="T21" fmla="*/ 145 h 232"/>
                  <a:gd name="T22" fmla="*/ 90 w 180"/>
                  <a:gd name="T23" fmla="*/ 41 h 232"/>
                  <a:gd name="T24" fmla="*/ 90 w 180"/>
                  <a:gd name="T25" fmla="*/ 41 h 232"/>
                  <a:gd name="T26" fmla="*/ 67 w 180"/>
                  <a:gd name="T27" fmla="*/ 14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0" h="232">
                    <a:moveTo>
                      <a:pt x="61" y="0"/>
                    </a:moveTo>
                    <a:lnTo>
                      <a:pt x="119" y="0"/>
                    </a:lnTo>
                    <a:lnTo>
                      <a:pt x="180" y="232"/>
                    </a:lnTo>
                    <a:lnTo>
                      <a:pt x="131" y="232"/>
                    </a:lnTo>
                    <a:lnTo>
                      <a:pt x="121" y="183"/>
                    </a:lnTo>
                    <a:lnTo>
                      <a:pt x="59" y="183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61" y="0"/>
                    </a:lnTo>
                    <a:close/>
                    <a:moveTo>
                      <a:pt x="67" y="145"/>
                    </a:moveTo>
                    <a:lnTo>
                      <a:pt x="113" y="145"/>
                    </a:lnTo>
                    <a:lnTo>
                      <a:pt x="90" y="41"/>
                    </a:lnTo>
                    <a:lnTo>
                      <a:pt x="90" y="41"/>
                    </a:lnTo>
                    <a:lnTo>
                      <a:pt x="67" y="1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8691563" y="4805363"/>
                <a:ext cx="77788" cy="125413"/>
              </a:xfrm>
              <a:custGeom>
                <a:avLst/>
                <a:gdLst>
                  <a:gd name="T0" fmla="*/ 46 w 148"/>
                  <a:gd name="T1" fmla="*/ 0 h 236"/>
                  <a:gd name="T2" fmla="*/ 46 w 148"/>
                  <a:gd name="T3" fmla="*/ 162 h 236"/>
                  <a:gd name="T4" fmla="*/ 46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49 w 148"/>
                  <a:gd name="T11" fmla="*/ 184 h 236"/>
                  <a:gd name="T12" fmla="*/ 52 w 148"/>
                  <a:gd name="T13" fmla="*/ 190 h 236"/>
                  <a:gd name="T14" fmla="*/ 55 w 148"/>
                  <a:gd name="T15" fmla="*/ 195 h 236"/>
                  <a:gd name="T16" fmla="*/ 60 w 148"/>
                  <a:gd name="T17" fmla="*/ 199 h 236"/>
                  <a:gd name="T18" fmla="*/ 67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2 w 148"/>
                  <a:gd name="T25" fmla="*/ 202 h 236"/>
                  <a:gd name="T26" fmla="*/ 88 w 148"/>
                  <a:gd name="T27" fmla="*/ 199 h 236"/>
                  <a:gd name="T28" fmla="*/ 92 w 148"/>
                  <a:gd name="T29" fmla="*/ 195 h 236"/>
                  <a:gd name="T30" fmla="*/ 96 w 148"/>
                  <a:gd name="T31" fmla="*/ 190 h 236"/>
                  <a:gd name="T32" fmla="*/ 98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1 w 148"/>
                  <a:gd name="T39" fmla="*/ 162 h 236"/>
                  <a:gd name="T40" fmla="*/ 101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8 w 148"/>
                  <a:gd name="T49" fmla="*/ 172 h 236"/>
                  <a:gd name="T50" fmla="*/ 147 w 148"/>
                  <a:gd name="T51" fmla="*/ 182 h 236"/>
                  <a:gd name="T52" fmla="*/ 144 w 148"/>
                  <a:gd name="T53" fmla="*/ 190 h 236"/>
                  <a:gd name="T54" fmla="*/ 141 w 148"/>
                  <a:gd name="T55" fmla="*/ 199 h 236"/>
                  <a:gd name="T56" fmla="*/ 138 w 148"/>
                  <a:gd name="T57" fmla="*/ 206 h 236"/>
                  <a:gd name="T58" fmla="*/ 134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8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59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6 w 148"/>
                  <a:gd name="T97" fmla="*/ 200 h 236"/>
                  <a:gd name="T98" fmla="*/ 4 w 148"/>
                  <a:gd name="T99" fmla="*/ 191 h 236"/>
                  <a:gd name="T100" fmla="*/ 2 w 148"/>
                  <a:gd name="T101" fmla="*/ 182 h 236"/>
                  <a:gd name="T102" fmla="*/ 1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6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6" y="0"/>
                    </a:moveTo>
                    <a:lnTo>
                      <a:pt x="46" y="162"/>
                    </a:lnTo>
                    <a:lnTo>
                      <a:pt x="46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49" y="184"/>
                    </a:lnTo>
                    <a:lnTo>
                      <a:pt x="52" y="190"/>
                    </a:lnTo>
                    <a:lnTo>
                      <a:pt x="55" y="195"/>
                    </a:lnTo>
                    <a:lnTo>
                      <a:pt x="60" y="199"/>
                    </a:lnTo>
                    <a:lnTo>
                      <a:pt x="67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2" y="202"/>
                    </a:lnTo>
                    <a:lnTo>
                      <a:pt x="88" y="199"/>
                    </a:lnTo>
                    <a:lnTo>
                      <a:pt x="92" y="195"/>
                    </a:lnTo>
                    <a:lnTo>
                      <a:pt x="96" y="190"/>
                    </a:lnTo>
                    <a:lnTo>
                      <a:pt x="98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1" y="162"/>
                    </a:lnTo>
                    <a:lnTo>
                      <a:pt x="101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8" y="172"/>
                    </a:lnTo>
                    <a:lnTo>
                      <a:pt x="147" y="182"/>
                    </a:lnTo>
                    <a:lnTo>
                      <a:pt x="144" y="190"/>
                    </a:lnTo>
                    <a:lnTo>
                      <a:pt x="141" y="199"/>
                    </a:lnTo>
                    <a:lnTo>
                      <a:pt x="138" y="206"/>
                    </a:lnTo>
                    <a:lnTo>
                      <a:pt x="134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8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59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6" y="200"/>
                    </a:lnTo>
                    <a:lnTo>
                      <a:pt x="4" y="191"/>
                    </a:lnTo>
                    <a:lnTo>
                      <a:pt x="2" y="182"/>
                    </a:lnTo>
                    <a:lnTo>
                      <a:pt x="1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3" name="Freeform 16"/>
              <p:cNvSpPr>
                <a:spLocks/>
              </p:cNvSpPr>
              <p:nvPr userDrawn="1"/>
            </p:nvSpPr>
            <p:spPr bwMode="auto">
              <a:xfrm>
                <a:off x="8789988" y="4805363"/>
                <a:ext cx="69850" cy="123825"/>
              </a:xfrm>
              <a:custGeom>
                <a:avLst/>
                <a:gdLst>
                  <a:gd name="T0" fmla="*/ 0 w 130"/>
                  <a:gd name="T1" fmla="*/ 232 h 232"/>
                  <a:gd name="T2" fmla="*/ 0 w 130"/>
                  <a:gd name="T3" fmla="*/ 0 h 232"/>
                  <a:gd name="T4" fmla="*/ 47 w 130"/>
                  <a:gd name="T5" fmla="*/ 0 h 232"/>
                  <a:gd name="T6" fmla="*/ 47 w 130"/>
                  <a:gd name="T7" fmla="*/ 193 h 232"/>
                  <a:gd name="T8" fmla="*/ 130 w 130"/>
                  <a:gd name="T9" fmla="*/ 193 h 232"/>
                  <a:gd name="T10" fmla="*/ 130 w 130"/>
                  <a:gd name="T11" fmla="*/ 232 h 232"/>
                  <a:gd name="T12" fmla="*/ 0 w 130"/>
                  <a:gd name="T13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" h="232">
                    <a:moveTo>
                      <a:pt x="0" y="232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193"/>
                    </a:lnTo>
                    <a:lnTo>
                      <a:pt x="130" y="193"/>
                    </a:lnTo>
                    <a:lnTo>
                      <a:pt x="130" y="232"/>
                    </a:lnTo>
                    <a:lnTo>
                      <a:pt x="0" y="2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4" name="Freeform 17"/>
              <p:cNvSpPr>
                <a:spLocks/>
              </p:cNvSpPr>
              <p:nvPr userDrawn="1"/>
            </p:nvSpPr>
            <p:spPr bwMode="auto">
              <a:xfrm>
                <a:off x="8848725" y="4805363"/>
                <a:ext cx="77788" cy="123825"/>
              </a:xfrm>
              <a:custGeom>
                <a:avLst/>
                <a:gdLst>
                  <a:gd name="T0" fmla="*/ 148 w 148"/>
                  <a:gd name="T1" fmla="*/ 0 h 232"/>
                  <a:gd name="T2" fmla="*/ 148 w 148"/>
                  <a:gd name="T3" fmla="*/ 39 h 232"/>
                  <a:gd name="T4" fmla="*/ 97 w 148"/>
                  <a:gd name="T5" fmla="*/ 39 h 232"/>
                  <a:gd name="T6" fmla="*/ 97 w 148"/>
                  <a:gd name="T7" fmla="*/ 232 h 232"/>
                  <a:gd name="T8" fmla="*/ 51 w 148"/>
                  <a:gd name="T9" fmla="*/ 232 h 232"/>
                  <a:gd name="T10" fmla="*/ 51 w 148"/>
                  <a:gd name="T11" fmla="*/ 39 h 232"/>
                  <a:gd name="T12" fmla="*/ 0 w 148"/>
                  <a:gd name="T13" fmla="*/ 39 h 232"/>
                  <a:gd name="T14" fmla="*/ 0 w 148"/>
                  <a:gd name="T15" fmla="*/ 0 h 232"/>
                  <a:gd name="T16" fmla="*/ 148 w 148"/>
                  <a:gd name="T17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8" h="232">
                    <a:moveTo>
                      <a:pt x="148" y="0"/>
                    </a:moveTo>
                    <a:lnTo>
                      <a:pt x="148" y="39"/>
                    </a:lnTo>
                    <a:lnTo>
                      <a:pt x="97" y="39"/>
                    </a:lnTo>
                    <a:lnTo>
                      <a:pt x="97" y="232"/>
                    </a:lnTo>
                    <a:lnTo>
                      <a:pt x="51" y="232"/>
                    </a:lnTo>
                    <a:lnTo>
                      <a:pt x="51" y="39"/>
                    </a:lnTo>
                    <a:lnTo>
                      <a:pt x="0" y="39"/>
                    </a:lnTo>
                    <a:lnTo>
                      <a:pt x="0" y="0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</p:grpSp>
      </p:grpSp>
      <p:sp>
        <p:nvSpPr>
          <p:cNvPr id="27" name="Rectangle 41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0" y="3121200"/>
            <a:ext cx="9144000" cy="1303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0" tIns="0" rIns="540000" bIns="475200" numCol="1" anchor="b" anchorCtr="0" compatLnSpc="1">
            <a:prstTxWarp prst="textNoShape">
              <a:avLst/>
            </a:prstTxWarp>
          </a:bodyPr>
          <a:lstStyle>
            <a:lvl1pPr>
              <a:defRPr sz="240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864358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445">
          <p15:clr>
            <a:srgbClr val="FBAE40"/>
          </p15:clr>
        </p15:guide>
        <p15:guide id="3" pos="3690">
          <p15:clr>
            <a:srgbClr val="FBAE40"/>
          </p15:clr>
        </p15:guide>
        <p15:guide id="4" orient="horz" pos="2788">
          <p15:clr>
            <a:srgbClr val="FBAE40"/>
          </p15:clr>
        </p15:guide>
        <p15:guide id="5" pos="113">
          <p15:clr>
            <a:srgbClr val="FBAE40"/>
          </p15:clr>
        </p15:guide>
        <p15:guide id="6" orient="horz" pos="113">
          <p15:clr>
            <a:srgbClr val="FBAE40"/>
          </p15:clr>
        </p15:guide>
        <p15:guide id="7" pos="564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98599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3136900" y="2330450"/>
            <a:ext cx="2870201" cy="482600"/>
            <a:chOff x="3136900" y="2330450"/>
            <a:chExt cx="2870201" cy="482600"/>
          </a:xfrm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3136900" y="2339975"/>
              <a:ext cx="296863" cy="463550"/>
            </a:xfrm>
            <a:custGeom>
              <a:avLst/>
              <a:gdLst>
                <a:gd name="T0" fmla="*/ 748 w 748"/>
                <a:gd name="T1" fmla="*/ 0 h 1172"/>
                <a:gd name="T2" fmla="*/ 748 w 748"/>
                <a:gd name="T3" fmla="*/ 194 h 1172"/>
                <a:gd name="T4" fmla="*/ 492 w 748"/>
                <a:gd name="T5" fmla="*/ 194 h 1172"/>
                <a:gd name="T6" fmla="*/ 492 w 748"/>
                <a:gd name="T7" fmla="*/ 1172 h 1172"/>
                <a:gd name="T8" fmla="*/ 255 w 748"/>
                <a:gd name="T9" fmla="*/ 1172 h 1172"/>
                <a:gd name="T10" fmla="*/ 255 w 748"/>
                <a:gd name="T11" fmla="*/ 194 h 1172"/>
                <a:gd name="T12" fmla="*/ 0 w 748"/>
                <a:gd name="T13" fmla="*/ 194 h 1172"/>
                <a:gd name="T14" fmla="*/ 0 w 748"/>
                <a:gd name="T15" fmla="*/ 0 h 1172"/>
                <a:gd name="T16" fmla="*/ 748 w 748"/>
                <a:gd name="T17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8" h="1172">
                  <a:moveTo>
                    <a:pt x="748" y="0"/>
                  </a:moveTo>
                  <a:lnTo>
                    <a:pt x="748" y="194"/>
                  </a:lnTo>
                  <a:lnTo>
                    <a:pt x="492" y="194"/>
                  </a:lnTo>
                  <a:lnTo>
                    <a:pt x="492" y="1172"/>
                  </a:lnTo>
                  <a:lnTo>
                    <a:pt x="255" y="1172"/>
                  </a:lnTo>
                  <a:lnTo>
                    <a:pt x="255" y="194"/>
                  </a:lnTo>
                  <a:lnTo>
                    <a:pt x="0" y="194"/>
                  </a:lnTo>
                  <a:lnTo>
                    <a:pt x="0" y="0"/>
                  </a:lnTo>
                  <a:lnTo>
                    <a:pt x="7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3465513" y="2339975"/>
              <a:ext cx="296863" cy="463550"/>
            </a:xfrm>
            <a:custGeom>
              <a:avLst/>
              <a:gdLst>
                <a:gd name="T0" fmla="*/ 0 w 748"/>
                <a:gd name="T1" fmla="*/ 0 h 1172"/>
                <a:gd name="T2" fmla="*/ 237 w 748"/>
                <a:gd name="T3" fmla="*/ 0 h 1172"/>
                <a:gd name="T4" fmla="*/ 237 w 748"/>
                <a:gd name="T5" fmla="*/ 448 h 1172"/>
                <a:gd name="T6" fmla="*/ 513 w 748"/>
                <a:gd name="T7" fmla="*/ 448 h 1172"/>
                <a:gd name="T8" fmla="*/ 513 w 748"/>
                <a:gd name="T9" fmla="*/ 0 h 1172"/>
                <a:gd name="T10" fmla="*/ 748 w 748"/>
                <a:gd name="T11" fmla="*/ 0 h 1172"/>
                <a:gd name="T12" fmla="*/ 748 w 748"/>
                <a:gd name="T13" fmla="*/ 1172 h 1172"/>
                <a:gd name="T14" fmla="*/ 513 w 748"/>
                <a:gd name="T15" fmla="*/ 1172 h 1172"/>
                <a:gd name="T16" fmla="*/ 513 w 748"/>
                <a:gd name="T17" fmla="*/ 652 h 1172"/>
                <a:gd name="T18" fmla="*/ 237 w 748"/>
                <a:gd name="T19" fmla="*/ 652 h 1172"/>
                <a:gd name="T20" fmla="*/ 237 w 748"/>
                <a:gd name="T21" fmla="*/ 1172 h 1172"/>
                <a:gd name="T22" fmla="*/ 0 w 748"/>
                <a:gd name="T23" fmla="*/ 1172 h 1172"/>
                <a:gd name="T24" fmla="*/ 0 w 748"/>
                <a:gd name="T25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8" h="1172">
                  <a:moveTo>
                    <a:pt x="0" y="0"/>
                  </a:moveTo>
                  <a:lnTo>
                    <a:pt x="237" y="0"/>
                  </a:lnTo>
                  <a:lnTo>
                    <a:pt x="237" y="448"/>
                  </a:lnTo>
                  <a:lnTo>
                    <a:pt x="513" y="448"/>
                  </a:lnTo>
                  <a:lnTo>
                    <a:pt x="513" y="0"/>
                  </a:lnTo>
                  <a:lnTo>
                    <a:pt x="748" y="0"/>
                  </a:lnTo>
                  <a:lnTo>
                    <a:pt x="748" y="1172"/>
                  </a:lnTo>
                  <a:lnTo>
                    <a:pt x="513" y="1172"/>
                  </a:lnTo>
                  <a:lnTo>
                    <a:pt x="513" y="652"/>
                  </a:lnTo>
                  <a:lnTo>
                    <a:pt x="237" y="652"/>
                  </a:lnTo>
                  <a:lnTo>
                    <a:pt x="237" y="1172"/>
                  </a:lnTo>
                  <a:lnTo>
                    <a:pt x="0" y="1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4" name="Freeform 8"/>
            <p:cNvSpPr>
              <a:spLocks noEditPoints="1"/>
            </p:cNvSpPr>
            <p:nvPr userDrawn="1"/>
          </p:nvSpPr>
          <p:spPr bwMode="auto">
            <a:xfrm>
              <a:off x="3790950" y="2339975"/>
              <a:ext cx="361950" cy="463550"/>
            </a:xfrm>
            <a:custGeom>
              <a:avLst/>
              <a:gdLst>
                <a:gd name="T0" fmla="*/ 311 w 912"/>
                <a:gd name="T1" fmla="*/ 0 h 1172"/>
                <a:gd name="T2" fmla="*/ 602 w 912"/>
                <a:gd name="T3" fmla="*/ 0 h 1172"/>
                <a:gd name="T4" fmla="*/ 912 w 912"/>
                <a:gd name="T5" fmla="*/ 1172 h 1172"/>
                <a:gd name="T6" fmla="*/ 666 w 912"/>
                <a:gd name="T7" fmla="*/ 1172 h 1172"/>
                <a:gd name="T8" fmla="*/ 613 w 912"/>
                <a:gd name="T9" fmla="*/ 924 h 1172"/>
                <a:gd name="T10" fmla="*/ 301 w 912"/>
                <a:gd name="T11" fmla="*/ 924 h 1172"/>
                <a:gd name="T12" fmla="*/ 247 w 912"/>
                <a:gd name="T13" fmla="*/ 1172 h 1172"/>
                <a:gd name="T14" fmla="*/ 0 w 912"/>
                <a:gd name="T15" fmla="*/ 1172 h 1172"/>
                <a:gd name="T16" fmla="*/ 311 w 912"/>
                <a:gd name="T17" fmla="*/ 0 h 1172"/>
                <a:gd name="T18" fmla="*/ 342 w 912"/>
                <a:gd name="T19" fmla="*/ 730 h 1172"/>
                <a:gd name="T20" fmla="*/ 571 w 912"/>
                <a:gd name="T21" fmla="*/ 730 h 1172"/>
                <a:gd name="T22" fmla="*/ 458 w 912"/>
                <a:gd name="T23" fmla="*/ 204 h 1172"/>
                <a:gd name="T24" fmla="*/ 455 w 912"/>
                <a:gd name="T25" fmla="*/ 204 h 1172"/>
                <a:gd name="T26" fmla="*/ 342 w 912"/>
                <a:gd name="T27" fmla="*/ 73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2" h="1172">
                  <a:moveTo>
                    <a:pt x="311" y="0"/>
                  </a:moveTo>
                  <a:lnTo>
                    <a:pt x="602" y="0"/>
                  </a:lnTo>
                  <a:lnTo>
                    <a:pt x="912" y="1172"/>
                  </a:lnTo>
                  <a:lnTo>
                    <a:pt x="666" y="1172"/>
                  </a:lnTo>
                  <a:lnTo>
                    <a:pt x="613" y="924"/>
                  </a:lnTo>
                  <a:lnTo>
                    <a:pt x="301" y="924"/>
                  </a:lnTo>
                  <a:lnTo>
                    <a:pt x="247" y="1172"/>
                  </a:lnTo>
                  <a:lnTo>
                    <a:pt x="0" y="1172"/>
                  </a:lnTo>
                  <a:lnTo>
                    <a:pt x="311" y="0"/>
                  </a:lnTo>
                  <a:close/>
                  <a:moveTo>
                    <a:pt x="342" y="730"/>
                  </a:moveTo>
                  <a:lnTo>
                    <a:pt x="571" y="730"/>
                  </a:lnTo>
                  <a:lnTo>
                    <a:pt x="458" y="204"/>
                  </a:lnTo>
                  <a:lnTo>
                    <a:pt x="455" y="204"/>
                  </a:lnTo>
                  <a:lnTo>
                    <a:pt x="342" y="7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4181475" y="2339975"/>
              <a:ext cx="309563" cy="463550"/>
            </a:xfrm>
            <a:custGeom>
              <a:avLst/>
              <a:gdLst>
                <a:gd name="T0" fmla="*/ 271 w 777"/>
                <a:gd name="T1" fmla="*/ 0 h 1172"/>
                <a:gd name="T2" fmla="*/ 557 w 777"/>
                <a:gd name="T3" fmla="*/ 803 h 1172"/>
                <a:gd name="T4" fmla="*/ 560 w 777"/>
                <a:gd name="T5" fmla="*/ 803 h 1172"/>
                <a:gd name="T6" fmla="*/ 560 w 777"/>
                <a:gd name="T7" fmla="*/ 0 h 1172"/>
                <a:gd name="T8" fmla="*/ 777 w 777"/>
                <a:gd name="T9" fmla="*/ 0 h 1172"/>
                <a:gd name="T10" fmla="*/ 777 w 777"/>
                <a:gd name="T11" fmla="*/ 1172 h 1172"/>
                <a:gd name="T12" fmla="*/ 508 w 777"/>
                <a:gd name="T13" fmla="*/ 1172 h 1172"/>
                <a:gd name="T14" fmla="*/ 219 w 777"/>
                <a:gd name="T15" fmla="*/ 352 h 1172"/>
                <a:gd name="T16" fmla="*/ 216 w 777"/>
                <a:gd name="T17" fmla="*/ 352 h 1172"/>
                <a:gd name="T18" fmla="*/ 216 w 777"/>
                <a:gd name="T19" fmla="*/ 1172 h 1172"/>
                <a:gd name="T20" fmla="*/ 0 w 777"/>
                <a:gd name="T21" fmla="*/ 1172 h 1172"/>
                <a:gd name="T22" fmla="*/ 0 w 777"/>
                <a:gd name="T23" fmla="*/ 0 h 1172"/>
                <a:gd name="T24" fmla="*/ 271 w 777"/>
                <a:gd name="T25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7" h="1172">
                  <a:moveTo>
                    <a:pt x="271" y="0"/>
                  </a:moveTo>
                  <a:lnTo>
                    <a:pt x="557" y="803"/>
                  </a:lnTo>
                  <a:lnTo>
                    <a:pt x="560" y="803"/>
                  </a:lnTo>
                  <a:lnTo>
                    <a:pt x="560" y="0"/>
                  </a:lnTo>
                  <a:lnTo>
                    <a:pt x="777" y="0"/>
                  </a:lnTo>
                  <a:lnTo>
                    <a:pt x="777" y="1172"/>
                  </a:lnTo>
                  <a:lnTo>
                    <a:pt x="508" y="1172"/>
                  </a:lnTo>
                  <a:lnTo>
                    <a:pt x="219" y="352"/>
                  </a:lnTo>
                  <a:lnTo>
                    <a:pt x="216" y="352"/>
                  </a:lnTo>
                  <a:lnTo>
                    <a:pt x="216" y="1172"/>
                  </a:lnTo>
                  <a:lnTo>
                    <a:pt x="0" y="1172"/>
                  </a:lnTo>
                  <a:lnTo>
                    <a:pt x="0" y="0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543425" y="2339975"/>
              <a:ext cx="330200" cy="463550"/>
            </a:xfrm>
            <a:custGeom>
              <a:avLst/>
              <a:gdLst>
                <a:gd name="T0" fmla="*/ 236 w 830"/>
                <a:gd name="T1" fmla="*/ 0 h 1172"/>
                <a:gd name="T2" fmla="*/ 236 w 830"/>
                <a:gd name="T3" fmla="*/ 470 h 1172"/>
                <a:gd name="T4" fmla="*/ 240 w 830"/>
                <a:gd name="T5" fmla="*/ 470 h 1172"/>
                <a:gd name="T6" fmla="*/ 538 w 830"/>
                <a:gd name="T7" fmla="*/ 0 h 1172"/>
                <a:gd name="T8" fmla="*/ 794 w 830"/>
                <a:gd name="T9" fmla="*/ 0 h 1172"/>
                <a:gd name="T10" fmla="*/ 475 w 830"/>
                <a:gd name="T11" fmla="*/ 502 h 1172"/>
                <a:gd name="T12" fmla="*/ 830 w 830"/>
                <a:gd name="T13" fmla="*/ 1172 h 1172"/>
                <a:gd name="T14" fmla="*/ 565 w 830"/>
                <a:gd name="T15" fmla="*/ 1172 h 1172"/>
                <a:gd name="T16" fmla="*/ 323 w 830"/>
                <a:gd name="T17" fmla="*/ 690 h 1172"/>
                <a:gd name="T18" fmla="*/ 236 w 830"/>
                <a:gd name="T19" fmla="*/ 824 h 1172"/>
                <a:gd name="T20" fmla="*/ 236 w 830"/>
                <a:gd name="T21" fmla="*/ 1172 h 1172"/>
                <a:gd name="T22" fmla="*/ 0 w 830"/>
                <a:gd name="T23" fmla="*/ 1172 h 1172"/>
                <a:gd name="T24" fmla="*/ 0 w 830"/>
                <a:gd name="T25" fmla="*/ 0 h 1172"/>
                <a:gd name="T26" fmla="*/ 236 w 830"/>
                <a:gd name="T27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0" h="1172">
                  <a:moveTo>
                    <a:pt x="236" y="0"/>
                  </a:moveTo>
                  <a:lnTo>
                    <a:pt x="236" y="470"/>
                  </a:lnTo>
                  <a:lnTo>
                    <a:pt x="240" y="470"/>
                  </a:lnTo>
                  <a:lnTo>
                    <a:pt x="538" y="0"/>
                  </a:lnTo>
                  <a:lnTo>
                    <a:pt x="794" y="0"/>
                  </a:lnTo>
                  <a:lnTo>
                    <a:pt x="475" y="502"/>
                  </a:lnTo>
                  <a:lnTo>
                    <a:pt x="830" y="1172"/>
                  </a:lnTo>
                  <a:lnTo>
                    <a:pt x="565" y="1172"/>
                  </a:lnTo>
                  <a:lnTo>
                    <a:pt x="323" y="690"/>
                  </a:lnTo>
                  <a:lnTo>
                    <a:pt x="236" y="824"/>
                  </a:lnTo>
                  <a:lnTo>
                    <a:pt x="236" y="1172"/>
                  </a:lnTo>
                  <a:lnTo>
                    <a:pt x="0" y="1172"/>
                  </a:lnTo>
                  <a:lnTo>
                    <a:pt x="0" y="0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018088" y="2339975"/>
              <a:ext cx="334963" cy="463550"/>
            </a:xfrm>
            <a:custGeom>
              <a:avLst/>
              <a:gdLst>
                <a:gd name="T0" fmla="*/ 265 w 843"/>
                <a:gd name="T1" fmla="*/ 0 h 1172"/>
                <a:gd name="T2" fmla="*/ 420 w 843"/>
                <a:gd name="T3" fmla="*/ 453 h 1172"/>
                <a:gd name="T4" fmla="*/ 423 w 843"/>
                <a:gd name="T5" fmla="*/ 453 h 1172"/>
                <a:gd name="T6" fmla="*/ 588 w 843"/>
                <a:gd name="T7" fmla="*/ 0 h 1172"/>
                <a:gd name="T8" fmla="*/ 843 w 843"/>
                <a:gd name="T9" fmla="*/ 0 h 1172"/>
                <a:gd name="T10" fmla="*/ 540 w 843"/>
                <a:gd name="T11" fmla="*/ 710 h 1172"/>
                <a:gd name="T12" fmla="*/ 540 w 843"/>
                <a:gd name="T13" fmla="*/ 1172 h 1172"/>
                <a:gd name="T14" fmla="*/ 304 w 843"/>
                <a:gd name="T15" fmla="*/ 1172 h 1172"/>
                <a:gd name="T16" fmla="*/ 304 w 843"/>
                <a:gd name="T17" fmla="*/ 710 h 1172"/>
                <a:gd name="T18" fmla="*/ 0 w 843"/>
                <a:gd name="T19" fmla="*/ 0 h 1172"/>
                <a:gd name="T20" fmla="*/ 265 w 843"/>
                <a:gd name="T21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3" h="1172">
                  <a:moveTo>
                    <a:pt x="265" y="0"/>
                  </a:moveTo>
                  <a:lnTo>
                    <a:pt x="420" y="453"/>
                  </a:lnTo>
                  <a:lnTo>
                    <a:pt x="423" y="453"/>
                  </a:lnTo>
                  <a:lnTo>
                    <a:pt x="588" y="0"/>
                  </a:lnTo>
                  <a:lnTo>
                    <a:pt x="843" y="0"/>
                  </a:lnTo>
                  <a:lnTo>
                    <a:pt x="540" y="710"/>
                  </a:lnTo>
                  <a:lnTo>
                    <a:pt x="540" y="1172"/>
                  </a:lnTo>
                  <a:lnTo>
                    <a:pt x="304" y="1172"/>
                  </a:lnTo>
                  <a:lnTo>
                    <a:pt x="304" y="710"/>
                  </a:lnTo>
                  <a:lnTo>
                    <a:pt x="0" y="0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5353050" y="2330450"/>
              <a:ext cx="315913" cy="482600"/>
            </a:xfrm>
            <a:custGeom>
              <a:avLst/>
              <a:gdLst>
                <a:gd name="T0" fmla="*/ 462 w 797"/>
                <a:gd name="T1" fmla="*/ 2 h 1216"/>
                <a:gd name="T2" fmla="*/ 567 w 797"/>
                <a:gd name="T3" fmla="*/ 26 h 1216"/>
                <a:gd name="T4" fmla="*/ 648 w 797"/>
                <a:gd name="T5" fmla="*/ 68 h 1216"/>
                <a:gd name="T6" fmla="*/ 707 w 797"/>
                <a:gd name="T7" fmla="*/ 132 h 1216"/>
                <a:gd name="T8" fmla="*/ 749 w 797"/>
                <a:gd name="T9" fmla="*/ 212 h 1216"/>
                <a:gd name="T10" fmla="*/ 776 w 797"/>
                <a:gd name="T11" fmla="*/ 309 h 1216"/>
                <a:gd name="T12" fmla="*/ 791 w 797"/>
                <a:gd name="T13" fmla="*/ 420 h 1216"/>
                <a:gd name="T14" fmla="*/ 797 w 797"/>
                <a:gd name="T15" fmla="*/ 608 h 1216"/>
                <a:gd name="T16" fmla="*/ 789 w 797"/>
                <a:gd name="T17" fmla="*/ 825 h 1216"/>
                <a:gd name="T18" fmla="*/ 771 w 797"/>
                <a:gd name="T19" fmla="*/ 933 h 1216"/>
                <a:gd name="T20" fmla="*/ 741 w 797"/>
                <a:gd name="T21" fmla="*/ 1025 h 1216"/>
                <a:gd name="T22" fmla="*/ 695 w 797"/>
                <a:gd name="T23" fmla="*/ 1101 h 1216"/>
                <a:gd name="T24" fmla="*/ 630 w 797"/>
                <a:gd name="T25" fmla="*/ 1160 h 1216"/>
                <a:gd name="T26" fmla="*/ 543 w 797"/>
                <a:gd name="T27" fmla="*/ 1199 h 1216"/>
                <a:gd name="T28" fmla="*/ 431 w 797"/>
                <a:gd name="T29" fmla="*/ 1216 h 1216"/>
                <a:gd name="T30" fmla="*/ 336 w 797"/>
                <a:gd name="T31" fmla="*/ 1214 h 1216"/>
                <a:gd name="T32" fmla="*/ 231 w 797"/>
                <a:gd name="T33" fmla="*/ 1190 h 1216"/>
                <a:gd name="T34" fmla="*/ 150 w 797"/>
                <a:gd name="T35" fmla="*/ 1148 h 1216"/>
                <a:gd name="T36" fmla="*/ 89 w 797"/>
                <a:gd name="T37" fmla="*/ 1084 h 1216"/>
                <a:gd name="T38" fmla="*/ 47 w 797"/>
                <a:gd name="T39" fmla="*/ 1004 h 1216"/>
                <a:gd name="T40" fmla="*/ 22 w 797"/>
                <a:gd name="T41" fmla="*/ 907 h 1216"/>
                <a:gd name="T42" fmla="*/ 7 w 797"/>
                <a:gd name="T43" fmla="*/ 796 h 1216"/>
                <a:gd name="T44" fmla="*/ 0 w 797"/>
                <a:gd name="T45" fmla="*/ 608 h 1216"/>
                <a:gd name="T46" fmla="*/ 9 w 797"/>
                <a:gd name="T47" fmla="*/ 391 h 1216"/>
                <a:gd name="T48" fmla="*/ 27 w 797"/>
                <a:gd name="T49" fmla="*/ 283 h 1216"/>
                <a:gd name="T50" fmla="*/ 57 w 797"/>
                <a:gd name="T51" fmla="*/ 191 h 1216"/>
                <a:gd name="T52" fmla="*/ 103 w 797"/>
                <a:gd name="T53" fmla="*/ 115 h 1216"/>
                <a:gd name="T54" fmla="*/ 168 w 797"/>
                <a:gd name="T55" fmla="*/ 56 h 1216"/>
                <a:gd name="T56" fmla="*/ 254 w 797"/>
                <a:gd name="T57" fmla="*/ 17 h 1216"/>
                <a:gd name="T58" fmla="*/ 366 w 797"/>
                <a:gd name="T59" fmla="*/ 0 h 1216"/>
                <a:gd name="T60" fmla="*/ 399 w 797"/>
                <a:gd name="T61" fmla="*/ 1043 h 1216"/>
                <a:gd name="T62" fmla="*/ 445 w 797"/>
                <a:gd name="T63" fmla="*/ 1037 h 1216"/>
                <a:gd name="T64" fmla="*/ 482 w 797"/>
                <a:gd name="T65" fmla="*/ 1019 h 1216"/>
                <a:gd name="T66" fmla="*/ 511 w 797"/>
                <a:gd name="T67" fmla="*/ 989 h 1216"/>
                <a:gd name="T68" fmla="*/ 532 w 797"/>
                <a:gd name="T69" fmla="*/ 943 h 1216"/>
                <a:gd name="T70" fmla="*/ 556 w 797"/>
                <a:gd name="T71" fmla="*/ 809 h 1216"/>
                <a:gd name="T72" fmla="*/ 561 w 797"/>
                <a:gd name="T73" fmla="*/ 608 h 1216"/>
                <a:gd name="T74" fmla="*/ 558 w 797"/>
                <a:gd name="T75" fmla="*/ 451 h 1216"/>
                <a:gd name="T76" fmla="*/ 540 w 797"/>
                <a:gd name="T77" fmla="*/ 301 h 1216"/>
                <a:gd name="T78" fmla="*/ 517 w 797"/>
                <a:gd name="T79" fmla="*/ 238 h 1216"/>
                <a:gd name="T80" fmla="*/ 491 w 797"/>
                <a:gd name="T81" fmla="*/ 204 h 1216"/>
                <a:gd name="T82" fmla="*/ 456 w 797"/>
                <a:gd name="T83" fmla="*/ 182 h 1216"/>
                <a:gd name="T84" fmla="*/ 412 w 797"/>
                <a:gd name="T85" fmla="*/ 174 h 1216"/>
                <a:gd name="T86" fmla="*/ 373 w 797"/>
                <a:gd name="T87" fmla="*/ 175 h 1216"/>
                <a:gd name="T88" fmla="*/ 332 w 797"/>
                <a:gd name="T89" fmla="*/ 187 h 1216"/>
                <a:gd name="T90" fmla="*/ 299 w 797"/>
                <a:gd name="T91" fmla="*/ 211 h 1216"/>
                <a:gd name="T92" fmla="*/ 275 w 797"/>
                <a:gd name="T93" fmla="*/ 249 h 1216"/>
                <a:gd name="T94" fmla="*/ 252 w 797"/>
                <a:gd name="T95" fmla="*/ 333 h 1216"/>
                <a:gd name="T96" fmla="*/ 238 w 797"/>
                <a:gd name="T97" fmla="*/ 499 h 1216"/>
                <a:gd name="T98" fmla="*/ 237 w 797"/>
                <a:gd name="T99" fmla="*/ 665 h 1216"/>
                <a:gd name="T100" fmla="*/ 246 w 797"/>
                <a:gd name="T101" fmla="*/ 848 h 1216"/>
                <a:gd name="T102" fmla="*/ 270 w 797"/>
                <a:gd name="T103" fmla="*/ 956 h 1216"/>
                <a:gd name="T104" fmla="*/ 292 w 797"/>
                <a:gd name="T105" fmla="*/ 997 h 1216"/>
                <a:gd name="T106" fmla="*/ 324 w 797"/>
                <a:gd name="T107" fmla="*/ 1025 h 1216"/>
                <a:gd name="T108" fmla="*/ 363 w 797"/>
                <a:gd name="T109" fmla="*/ 1040 h 1216"/>
                <a:gd name="T110" fmla="*/ 399 w 797"/>
                <a:gd name="T111" fmla="*/ 1043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97" h="1216">
                  <a:moveTo>
                    <a:pt x="399" y="0"/>
                  </a:moveTo>
                  <a:lnTo>
                    <a:pt x="399" y="0"/>
                  </a:lnTo>
                  <a:lnTo>
                    <a:pt x="431" y="0"/>
                  </a:lnTo>
                  <a:lnTo>
                    <a:pt x="462" y="2"/>
                  </a:lnTo>
                  <a:lnTo>
                    <a:pt x="491" y="6"/>
                  </a:lnTo>
                  <a:lnTo>
                    <a:pt x="517" y="10"/>
                  </a:lnTo>
                  <a:lnTo>
                    <a:pt x="543" y="17"/>
                  </a:lnTo>
                  <a:lnTo>
                    <a:pt x="567" y="26"/>
                  </a:lnTo>
                  <a:lnTo>
                    <a:pt x="589" y="34"/>
                  </a:lnTo>
                  <a:lnTo>
                    <a:pt x="610" y="44"/>
                  </a:lnTo>
                  <a:lnTo>
                    <a:pt x="630" y="56"/>
                  </a:lnTo>
                  <a:lnTo>
                    <a:pt x="648" y="68"/>
                  </a:lnTo>
                  <a:lnTo>
                    <a:pt x="665" y="82"/>
                  </a:lnTo>
                  <a:lnTo>
                    <a:pt x="681" y="99"/>
                  </a:lnTo>
                  <a:lnTo>
                    <a:pt x="695" y="115"/>
                  </a:lnTo>
                  <a:lnTo>
                    <a:pt x="707" y="132"/>
                  </a:lnTo>
                  <a:lnTo>
                    <a:pt x="720" y="151"/>
                  </a:lnTo>
                  <a:lnTo>
                    <a:pt x="731" y="171"/>
                  </a:lnTo>
                  <a:lnTo>
                    <a:pt x="741" y="191"/>
                  </a:lnTo>
                  <a:lnTo>
                    <a:pt x="749" y="212"/>
                  </a:lnTo>
                  <a:lnTo>
                    <a:pt x="757" y="236"/>
                  </a:lnTo>
                  <a:lnTo>
                    <a:pt x="764" y="259"/>
                  </a:lnTo>
                  <a:lnTo>
                    <a:pt x="771" y="283"/>
                  </a:lnTo>
                  <a:lnTo>
                    <a:pt x="776" y="309"/>
                  </a:lnTo>
                  <a:lnTo>
                    <a:pt x="781" y="335"/>
                  </a:lnTo>
                  <a:lnTo>
                    <a:pt x="785" y="363"/>
                  </a:lnTo>
                  <a:lnTo>
                    <a:pt x="789" y="391"/>
                  </a:lnTo>
                  <a:lnTo>
                    <a:pt x="791" y="420"/>
                  </a:lnTo>
                  <a:lnTo>
                    <a:pt x="794" y="479"/>
                  </a:lnTo>
                  <a:lnTo>
                    <a:pt x="797" y="543"/>
                  </a:lnTo>
                  <a:lnTo>
                    <a:pt x="797" y="608"/>
                  </a:lnTo>
                  <a:lnTo>
                    <a:pt x="797" y="608"/>
                  </a:lnTo>
                  <a:lnTo>
                    <a:pt x="797" y="673"/>
                  </a:lnTo>
                  <a:lnTo>
                    <a:pt x="794" y="737"/>
                  </a:lnTo>
                  <a:lnTo>
                    <a:pt x="791" y="796"/>
                  </a:lnTo>
                  <a:lnTo>
                    <a:pt x="789" y="825"/>
                  </a:lnTo>
                  <a:lnTo>
                    <a:pt x="785" y="853"/>
                  </a:lnTo>
                  <a:lnTo>
                    <a:pt x="781" y="881"/>
                  </a:lnTo>
                  <a:lnTo>
                    <a:pt x="776" y="907"/>
                  </a:lnTo>
                  <a:lnTo>
                    <a:pt x="771" y="933"/>
                  </a:lnTo>
                  <a:lnTo>
                    <a:pt x="764" y="957"/>
                  </a:lnTo>
                  <a:lnTo>
                    <a:pt x="757" y="980"/>
                  </a:lnTo>
                  <a:lnTo>
                    <a:pt x="749" y="1004"/>
                  </a:lnTo>
                  <a:lnTo>
                    <a:pt x="741" y="1025"/>
                  </a:lnTo>
                  <a:lnTo>
                    <a:pt x="731" y="1045"/>
                  </a:lnTo>
                  <a:lnTo>
                    <a:pt x="720" y="1065"/>
                  </a:lnTo>
                  <a:lnTo>
                    <a:pt x="707" y="1084"/>
                  </a:lnTo>
                  <a:lnTo>
                    <a:pt x="695" y="1101"/>
                  </a:lnTo>
                  <a:lnTo>
                    <a:pt x="681" y="1117"/>
                  </a:lnTo>
                  <a:lnTo>
                    <a:pt x="665" y="1134"/>
                  </a:lnTo>
                  <a:lnTo>
                    <a:pt x="648" y="1148"/>
                  </a:lnTo>
                  <a:lnTo>
                    <a:pt x="630" y="1160"/>
                  </a:lnTo>
                  <a:lnTo>
                    <a:pt x="610" y="1172"/>
                  </a:lnTo>
                  <a:lnTo>
                    <a:pt x="589" y="1182"/>
                  </a:lnTo>
                  <a:lnTo>
                    <a:pt x="567" y="1190"/>
                  </a:lnTo>
                  <a:lnTo>
                    <a:pt x="543" y="1199"/>
                  </a:lnTo>
                  <a:lnTo>
                    <a:pt x="517" y="1206"/>
                  </a:lnTo>
                  <a:lnTo>
                    <a:pt x="491" y="1210"/>
                  </a:lnTo>
                  <a:lnTo>
                    <a:pt x="462" y="1214"/>
                  </a:lnTo>
                  <a:lnTo>
                    <a:pt x="431" y="1216"/>
                  </a:lnTo>
                  <a:lnTo>
                    <a:pt x="399" y="1216"/>
                  </a:lnTo>
                  <a:lnTo>
                    <a:pt x="399" y="1216"/>
                  </a:lnTo>
                  <a:lnTo>
                    <a:pt x="366" y="1216"/>
                  </a:lnTo>
                  <a:lnTo>
                    <a:pt x="336" y="1214"/>
                  </a:lnTo>
                  <a:lnTo>
                    <a:pt x="307" y="1210"/>
                  </a:lnTo>
                  <a:lnTo>
                    <a:pt x="279" y="1206"/>
                  </a:lnTo>
                  <a:lnTo>
                    <a:pt x="254" y="1199"/>
                  </a:lnTo>
                  <a:lnTo>
                    <a:pt x="231" y="1190"/>
                  </a:lnTo>
                  <a:lnTo>
                    <a:pt x="208" y="1182"/>
                  </a:lnTo>
                  <a:lnTo>
                    <a:pt x="187" y="1172"/>
                  </a:lnTo>
                  <a:lnTo>
                    <a:pt x="168" y="1160"/>
                  </a:lnTo>
                  <a:lnTo>
                    <a:pt x="150" y="1148"/>
                  </a:lnTo>
                  <a:lnTo>
                    <a:pt x="132" y="1134"/>
                  </a:lnTo>
                  <a:lnTo>
                    <a:pt x="117" y="1117"/>
                  </a:lnTo>
                  <a:lnTo>
                    <a:pt x="103" y="1101"/>
                  </a:lnTo>
                  <a:lnTo>
                    <a:pt x="89" y="1084"/>
                  </a:lnTo>
                  <a:lnTo>
                    <a:pt x="78" y="1065"/>
                  </a:lnTo>
                  <a:lnTo>
                    <a:pt x="67" y="1045"/>
                  </a:lnTo>
                  <a:lnTo>
                    <a:pt x="57" y="1025"/>
                  </a:lnTo>
                  <a:lnTo>
                    <a:pt x="47" y="1004"/>
                  </a:lnTo>
                  <a:lnTo>
                    <a:pt x="41" y="980"/>
                  </a:lnTo>
                  <a:lnTo>
                    <a:pt x="34" y="957"/>
                  </a:lnTo>
                  <a:lnTo>
                    <a:pt x="27" y="933"/>
                  </a:lnTo>
                  <a:lnTo>
                    <a:pt x="22" y="907"/>
                  </a:lnTo>
                  <a:lnTo>
                    <a:pt x="16" y="881"/>
                  </a:lnTo>
                  <a:lnTo>
                    <a:pt x="13" y="853"/>
                  </a:lnTo>
                  <a:lnTo>
                    <a:pt x="9" y="825"/>
                  </a:lnTo>
                  <a:lnTo>
                    <a:pt x="7" y="796"/>
                  </a:lnTo>
                  <a:lnTo>
                    <a:pt x="3" y="737"/>
                  </a:lnTo>
                  <a:lnTo>
                    <a:pt x="1" y="673"/>
                  </a:lnTo>
                  <a:lnTo>
                    <a:pt x="0" y="608"/>
                  </a:lnTo>
                  <a:lnTo>
                    <a:pt x="0" y="608"/>
                  </a:lnTo>
                  <a:lnTo>
                    <a:pt x="1" y="543"/>
                  </a:lnTo>
                  <a:lnTo>
                    <a:pt x="3" y="479"/>
                  </a:lnTo>
                  <a:lnTo>
                    <a:pt x="7" y="420"/>
                  </a:lnTo>
                  <a:lnTo>
                    <a:pt x="9" y="391"/>
                  </a:lnTo>
                  <a:lnTo>
                    <a:pt x="13" y="363"/>
                  </a:lnTo>
                  <a:lnTo>
                    <a:pt x="16" y="335"/>
                  </a:lnTo>
                  <a:lnTo>
                    <a:pt x="22" y="309"/>
                  </a:lnTo>
                  <a:lnTo>
                    <a:pt x="27" y="283"/>
                  </a:lnTo>
                  <a:lnTo>
                    <a:pt x="34" y="259"/>
                  </a:lnTo>
                  <a:lnTo>
                    <a:pt x="41" y="236"/>
                  </a:lnTo>
                  <a:lnTo>
                    <a:pt x="47" y="212"/>
                  </a:lnTo>
                  <a:lnTo>
                    <a:pt x="57" y="191"/>
                  </a:lnTo>
                  <a:lnTo>
                    <a:pt x="67" y="171"/>
                  </a:lnTo>
                  <a:lnTo>
                    <a:pt x="78" y="151"/>
                  </a:lnTo>
                  <a:lnTo>
                    <a:pt x="89" y="132"/>
                  </a:lnTo>
                  <a:lnTo>
                    <a:pt x="103" y="115"/>
                  </a:lnTo>
                  <a:lnTo>
                    <a:pt x="117" y="99"/>
                  </a:lnTo>
                  <a:lnTo>
                    <a:pt x="132" y="82"/>
                  </a:lnTo>
                  <a:lnTo>
                    <a:pt x="150" y="68"/>
                  </a:lnTo>
                  <a:lnTo>
                    <a:pt x="168" y="56"/>
                  </a:lnTo>
                  <a:lnTo>
                    <a:pt x="187" y="44"/>
                  </a:lnTo>
                  <a:lnTo>
                    <a:pt x="208" y="34"/>
                  </a:lnTo>
                  <a:lnTo>
                    <a:pt x="231" y="26"/>
                  </a:lnTo>
                  <a:lnTo>
                    <a:pt x="254" y="17"/>
                  </a:lnTo>
                  <a:lnTo>
                    <a:pt x="279" y="10"/>
                  </a:lnTo>
                  <a:lnTo>
                    <a:pt x="307" y="6"/>
                  </a:lnTo>
                  <a:lnTo>
                    <a:pt x="336" y="2"/>
                  </a:lnTo>
                  <a:lnTo>
                    <a:pt x="366" y="0"/>
                  </a:lnTo>
                  <a:lnTo>
                    <a:pt x="399" y="0"/>
                  </a:lnTo>
                  <a:lnTo>
                    <a:pt x="399" y="0"/>
                  </a:lnTo>
                  <a:close/>
                  <a:moveTo>
                    <a:pt x="399" y="1043"/>
                  </a:moveTo>
                  <a:lnTo>
                    <a:pt x="399" y="1043"/>
                  </a:lnTo>
                  <a:lnTo>
                    <a:pt x="412" y="1042"/>
                  </a:lnTo>
                  <a:lnTo>
                    <a:pt x="423" y="1041"/>
                  </a:lnTo>
                  <a:lnTo>
                    <a:pt x="435" y="1040"/>
                  </a:lnTo>
                  <a:lnTo>
                    <a:pt x="445" y="1037"/>
                  </a:lnTo>
                  <a:lnTo>
                    <a:pt x="456" y="1034"/>
                  </a:lnTo>
                  <a:lnTo>
                    <a:pt x="465" y="1029"/>
                  </a:lnTo>
                  <a:lnTo>
                    <a:pt x="474" y="1025"/>
                  </a:lnTo>
                  <a:lnTo>
                    <a:pt x="482" y="1019"/>
                  </a:lnTo>
                  <a:lnTo>
                    <a:pt x="491" y="1013"/>
                  </a:lnTo>
                  <a:lnTo>
                    <a:pt x="499" y="1005"/>
                  </a:lnTo>
                  <a:lnTo>
                    <a:pt x="504" y="997"/>
                  </a:lnTo>
                  <a:lnTo>
                    <a:pt x="511" y="989"/>
                  </a:lnTo>
                  <a:lnTo>
                    <a:pt x="517" y="978"/>
                  </a:lnTo>
                  <a:lnTo>
                    <a:pt x="523" y="968"/>
                  </a:lnTo>
                  <a:lnTo>
                    <a:pt x="528" y="956"/>
                  </a:lnTo>
                  <a:lnTo>
                    <a:pt x="532" y="943"/>
                  </a:lnTo>
                  <a:lnTo>
                    <a:pt x="540" y="915"/>
                  </a:lnTo>
                  <a:lnTo>
                    <a:pt x="546" y="884"/>
                  </a:lnTo>
                  <a:lnTo>
                    <a:pt x="552" y="848"/>
                  </a:lnTo>
                  <a:lnTo>
                    <a:pt x="556" y="809"/>
                  </a:lnTo>
                  <a:lnTo>
                    <a:pt x="558" y="765"/>
                  </a:lnTo>
                  <a:lnTo>
                    <a:pt x="560" y="717"/>
                  </a:lnTo>
                  <a:lnTo>
                    <a:pt x="561" y="665"/>
                  </a:lnTo>
                  <a:lnTo>
                    <a:pt x="561" y="608"/>
                  </a:lnTo>
                  <a:lnTo>
                    <a:pt x="561" y="608"/>
                  </a:lnTo>
                  <a:lnTo>
                    <a:pt x="561" y="551"/>
                  </a:lnTo>
                  <a:lnTo>
                    <a:pt x="560" y="499"/>
                  </a:lnTo>
                  <a:lnTo>
                    <a:pt x="558" y="451"/>
                  </a:lnTo>
                  <a:lnTo>
                    <a:pt x="556" y="408"/>
                  </a:lnTo>
                  <a:lnTo>
                    <a:pt x="552" y="368"/>
                  </a:lnTo>
                  <a:lnTo>
                    <a:pt x="546" y="333"/>
                  </a:lnTo>
                  <a:lnTo>
                    <a:pt x="540" y="301"/>
                  </a:lnTo>
                  <a:lnTo>
                    <a:pt x="532" y="273"/>
                  </a:lnTo>
                  <a:lnTo>
                    <a:pt x="528" y="261"/>
                  </a:lnTo>
                  <a:lnTo>
                    <a:pt x="523" y="249"/>
                  </a:lnTo>
                  <a:lnTo>
                    <a:pt x="517" y="238"/>
                  </a:lnTo>
                  <a:lnTo>
                    <a:pt x="511" y="229"/>
                  </a:lnTo>
                  <a:lnTo>
                    <a:pt x="504" y="219"/>
                  </a:lnTo>
                  <a:lnTo>
                    <a:pt x="499" y="211"/>
                  </a:lnTo>
                  <a:lnTo>
                    <a:pt x="491" y="204"/>
                  </a:lnTo>
                  <a:lnTo>
                    <a:pt x="482" y="197"/>
                  </a:lnTo>
                  <a:lnTo>
                    <a:pt x="474" y="191"/>
                  </a:lnTo>
                  <a:lnTo>
                    <a:pt x="465" y="187"/>
                  </a:lnTo>
                  <a:lnTo>
                    <a:pt x="456" y="182"/>
                  </a:lnTo>
                  <a:lnTo>
                    <a:pt x="445" y="179"/>
                  </a:lnTo>
                  <a:lnTo>
                    <a:pt x="435" y="176"/>
                  </a:lnTo>
                  <a:lnTo>
                    <a:pt x="423" y="175"/>
                  </a:lnTo>
                  <a:lnTo>
                    <a:pt x="412" y="174"/>
                  </a:lnTo>
                  <a:lnTo>
                    <a:pt x="399" y="173"/>
                  </a:lnTo>
                  <a:lnTo>
                    <a:pt x="399" y="173"/>
                  </a:lnTo>
                  <a:lnTo>
                    <a:pt x="386" y="174"/>
                  </a:lnTo>
                  <a:lnTo>
                    <a:pt x="373" y="175"/>
                  </a:lnTo>
                  <a:lnTo>
                    <a:pt x="363" y="176"/>
                  </a:lnTo>
                  <a:lnTo>
                    <a:pt x="351" y="179"/>
                  </a:lnTo>
                  <a:lnTo>
                    <a:pt x="342" y="182"/>
                  </a:lnTo>
                  <a:lnTo>
                    <a:pt x="332" y="187"/>
                  </a:lnTo>
                  <a:lnTo>
                    <a:pt x="324" y="191"/>
                  </a:lnTo>
                  <a:lnTo>
                    <a:pt x="314" y="197"/>
                  </a:lnTo>
                  <a:lnTo>
                    <a:pt x="307" y="204"/>
                  </a:lnTo>
                  <a:lnTo>
                    <a:pt x="299" y="211"/>
                  </a:lnTo>
                  <a:lnTo>
                    <a:pt x="292" y="219"/>
                  </a:lnTo>
                  <a:lnTo>
                    <a:pt x="286" y="229"/>
                  </a:lnTo>
                  <a:lnTo>
                    <a:pt x="281" y="238"/>
                  </a:lnTo>
                  <a:lnTo>
                    <a:pt x="275" y="249"/>
                  </a:lnTo>
                  <a:lnTo>
                    <a:pt x="270" y="261"/>
                  </a:lnTo>
                  <a:lnTo>
                    <a:pt x="266" y="273"/>
                  </a:lnTo>
                  <a:lnTo>
                    <a:pt x="257" y="301"/>
                  </a:lnTo>
                  <a:lnTo>
                    <a:pt x="252" y="333"/>
                  </a:lnTo>
                  <a:lnTo>
                    <a:pt x="246" y="368"/>
                  </a:lnTo>
                  <a:lnTo>
                    <a:pt x="242" y="408"/>
                  </a:lnTo>
                  <a:lnTo>
                    <a:pt x="240" y="451"/>
                  </a:lnTo>
                  <a:lnTo>
                    <a:pt x="238" y="499"/>
                  </a:lnTo>
                  <a:lnTo>
                    <a:pt x="237" y="551"/>
                  </a:lnTo>
                  <a:lnTo>
                    <a:pt x="237" y="608"/>
                  </a:lnTo>
                  <a:lnTo>
                    <a:pt x="237" y="608"/>
                  </a:lnTo>
                  <a:lnTo>
                    <a:pt x="237" y="665"/>
                  </a:lnTo>
                  <a:lnTo>
                    <a:pt x="238" y="717"/>
                  </a:lnTo>
                  <a:lnTo>
                    <a:pt x="240" y="765"/>
                  </a:lnTo>
                  <a:lnTo>
                    <a:pt x="242" y="809"/>
                  </a:lnTo>
                  <a:lnTo>
                    <a:pt x="246" y="848"/>
                  </a:lnTo>
                  <a:lnTo>
                    <a:pt x="252" y="884"/>
                  </a:lnTo>
                  <a:lnTo>
                    <a:pt x="257" y="915"/>
                  </a:lnTo>
                  <a:lnTo>
                    <a:pt x="266" y="943"/>
                  </a:lnTo>
                  <a:lnTo>
                    <a:pt x="270" y="956"/>
                  </a:lnTo>
                  <a:lnTo>
                    <a:pt x="275" y="968"/>
                  </a:lnTo>
                  <a:lnTo>
                    <a:pt x="281" y="978"/>
                  </a:lnTo>
                  <a:lnTo>
                    <a:pt x="286" y="989"/>
                  </a:lnTo>
                  <a:lnTo>
                    <a:pt x="292" y="997"/>
                  </a:lnTo>
                  <a:lnTo>
                    <a:pt x="299" y="1005"/>
                  </a:lnTo>
                  <a:lnTo>
                    <a:pt x="307" y="1013"/>
                  </a:lnTo>
                  <a:lnTo>
                    <a:pt x="314" y="1019"/>
                  </a:lnTo>
                  <a:lnTo>
                    <a:pt x="324" y="1025"/>
                  </a:lnTo>
                  <a:lnTo>
                    <a:pt x="332" y="1029"/>
                  </a:lnTo>
                  <a:lnTo>
                    <a:pt x="342" y="1034"/>
                  </a:lnTo>
                  <a:lnTo>
                    <a:pt x="351" y="1037"/>
                  </a:lnTo>
                  <a:lnTo>
                    <a:pt x="363" y="1040"/>
                  </a:lnTo>
                  <a:lnTo>
                    <a:pt x="373" y="1041"/>
                  </a:lnTo>
                  <a:lnTo>
                    <a:pt x="386" y="1042"/>
                  </a:lnTo>
                  <a:lnTo>
                    <a:pt x="399" y="1043"/>
                  </a:lnTo>
                  <a:lnTo>
                    <a:pt x="399" y="1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5710238" y="2339975"/>
              <a:ext cx="296863" cy="473075"/>
            </a:xfrm>
            <a:custGeom>
              <a:avLst/>
              <a:gdLst>
                <a:gd name="T0" fmla="*/ 235 w 747"/>
                <a:gd name="T1" fmla="*/ 817 h 1194"/>
                <a:gd name="T2" fmla="*/ 235 w 747"/>
                <a:gd name="T3" fmla="*/ 839 h 1194"/>
                <a:gd name="T4" fmla="*/ 239 w 747"/>
                <a:gd name="T5" fmla="*/ 880 h 1194"/>
                <a:gd name="T6" fmla="*/ 246 w 747"/>
                <a:gd name="T7" fmla="*/ 916 h 1194"/>
                <a:gd name="T8" fmla="*/ 256 w 747"/>
                <a:gd name="T9" fmla="*/ 948 h 1194"/>
                <a:gd name="T10" fmla="*/ 271 w 747"/>
                <a:gd name="T11" fmla="*/ 976 h 1194"/>
                <a:gd name="T12" fmla="*/ 292 w 747"/>
                <a:gd name="T13" fmla="*/ 997 h 1194"/>
                <a:gd name="T14" fmla="*/ 320 w 747"/>
                <a:gd name="T15" fmla="*/ 1012 h 1194"/>
                <a:gd name="T16" fmla="*/ 354 w 747"/>
                <a:gd name="T17" fmla="*/ 1020 h 1194"/>
                <a:gd name="T18" fmla="*/ 374 w 747"/>
                <a:gd name="T19" fmla="*/ 1021 h 1194"/>
                <a:gd name="T20" fmla="*/ 411 w 747"/>
                <a:gd name="T21" fmla="*/ 1016 h 1194"/>
                <a:gd name="T22" fmla="*/ 441 w 747"/>
                <a:gd name="T23" fmla="*/ 1005 h 1194"/>
                <a:gd name="T24" fmla="*/ 465 w 747"/>
                <a:gd name="T25" fmla="*/ 987 h 1194"/>
                <a:gd name="T26" fmla="*/ 484 w 747"/>
                <a:gd name="T27" fmla="*/ 963 h 1194"/>
                <a:gd name="T28" fmla="*/ 496 w 747"/>
                <a:gd name="T29" fmla="*/ 933 h 1194"/>
                <a:gd name="T30" fmla="*/ 505 w 747"/>
                <a:gd name="T31" fmla="*/ 898 h 1194"/>
                <a:gd name="T32" fmla="*/ 509 w 747"/>
                <a:gd name="T33" fmla="*/ 860 h 1194"/>
                <a:gd name="T34" fmla="*/ 512 w 747"/>
                <a:gd name="T35" fmla="*/ 817 h 1194"/>
                <a:gd name="T36" fmla="*/ 747 w 747"/>
                <a:gd name="T37" fmla="*/ 0 h 1194"/>
                <a:gd name="T38" fmla="*/ 747 w 747"/>
                <a:gd name="T39" fmla="*/ 817 h 1194"/>
                <a:gd name="T40" fmla="*/ 745 w 747"/>
                <a:gd name="T41" fmla="*/ 870 h 1194"/>
                <a:gd name="T42" fmla="*/ 739 w 747"/>
                <a:gd name="T43" fmla="*/ 919 h 1194"/>
                <a:gd name="T44" fmla="*/ 730 w 747"/>
                <a:gd name="T45" fmla="*/ 963 h 1194"/>
                <a:gd name="T46" fmla="*/ 716 w 747"/>
                <a:gd name="T47" fmla="*/ 1003 h 1194"/>
                <a:gd name="T48" fmla="*/ 699 w 747"/>
                <a:gd name="T49" fmla="*/ 1037 h 1194"/>
                <a:gd name="T50" fmla="*/ 680 w 747"/>
                <a:gd name="T51" fmla="*/ 1068 h 1194"/>
                <a:gd name="T52" fmla="*/ 658 w 747"/>
                <a:gd name="T53" fmla="*/ 1094 h 1194"/>
                <a:gd name="T54" fmla="*/ 632 w 747"/>
                <a:gd name="T55" fmla="*/ 1117 h 1194"/>
                <a:gd name="T56" fmla="*/ 605 w 747"/>
                <a:gd name="T57" fmla="*/ 1137 h 1194"/>
                <a:gd name="T58" fmla="*/ 576 w 747"/>
                <a:gd name="T59" fmla="*/ 1153 h 1194"/>
                <a:gd name="T60" fmla="*/ 545 w 747"/>
                <a:gd name="T61" fmla="*/ 1167 h 1194"/>
                <a:gd name="T62" fmla="*/ 513 w 747"/>
                <a:gd name="T63" fmla="*/ 1178 h 1194"/>
                <a:gd name="T64" fmla="*/ 479 w 747"/>
                <a:gd name="T65" fmla="*/ 1186 h 1194"/>
                <a:gd name="T66" fmla="*/ 409 w 747"/>
                <a:gd name="T67" fmla="*/ 1194 h 1194"/>
                <a:gd name="T68" fmla="*/ 374 w 747"/>
                <a:gd name="T69" fmla="*/ 1194 h 1194"/>
                <a:gd name="T70" fmla="*/ 303 w 747"/>
                <a:gd name="T71" fmla="*/ 1192 h 1194"/>
                <a:gd name="T72" fmla="*/ 234 w 747"/>
                <a:gd name="T73" fmla="*/ 1180 h 1194"/>
                <a:gd name="T74" fmla="*/ 202 w 747"/>
                <a:gd name="T75" fmla="*/ 1170 h 1194"/>
                <a:gd name="T76" fmla="*/ 171 w 747"/>
                <a:gd name="T77" fmla="*/ 1158 h 1194"/>
                <a:gd name="T78" fmla="*/ 142 w 747"/>
                <a:gd name="T79" fmla="*/ 1142 h 1194"/>
                <a:gd name="T80" fmla="*/ 115 w 747"/>
                <a:gd name="T81" fmla="*/ 1123 h 1194"/>
                <a:gd name="T82" fmla="*/ 89 w 747"/>
                <a:gd name="T83" fmla="*/ 1101 h 1194"/>
                <a:gd name="T84" fmla="*/ 67 w 747"/>
                <a:gd name="T85" fmla="*/ 1074 h 1194"/>
                <a:gd name="T86" fmla="*/ 48 w 747"/>
                <a:gd name="T87" fmla="*/ 1043 h 1194"/>
                <a:gd name="T88" fmla="*/ 31 w 747"/>
                <a:gd name="T89" fmla="*/ 1008 h 1194"/>
                <a:gd name="T90" fmla="*/ 17 w 747"/>
                <a:gd name="T91" fmla="*/ 969 h 1194"/>
                <a:gd name="T92" fmla="*/ 8 w 747"/>
                <a:gd name="T93" fmla="*/ 924 h 1194"/>
                <a:gd name="T94" fmla="*/ 1 w 747"/>
                <a:gd name="T95" fmla="*/ 873 h 1194"/>
                <a:gd name="T96" fmla="*/ 0 w 747"/>
                <a:gd name="T97" fmla="*/ 817 h 1194"/>
                <a:gd name="T98" fmla="*/ 235 w 747"/>
                <a:gd name="T99" fmla="*/ 0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47" h="1194">
                  <a:moveTo>
                    <a:pt x="235" y="0"/>
                  </a:moveTo>
                  <a:lnTo>
                    <a:pt x="235" y="817"/>
                  </a:lnTo>
                  <a:lnTo>
                    <a:pt x="235" y="817"/>
                  </a:lnTo>
                  <a:lnTo>
                    <a:pt x="235" y="839"/>
                  </a:lnTo>
                  <a:lnTo>
                    <a:pt x="237" y="860"/>
                  </a:lnTo>
                  <a:lnTo>
                    <a:pt x="239" y="880"/>
                  </a:lnTo>
                  <a:lnTo>
                    <a:pt x="241" y="898"/>
                  </a:lnTo>
                  <a:lnTo>
                    <a:pt x="246" y="916"/>
                  </a:lnTo>
                  <a:lnTo>
                    <a:pt x="251" y="933"/>
                  </a:lnTo>
                  <a:lnTo>
                    <a:pt x="256" y="948"/>
                  </a:lnTo>
                  <a:lnTo>
                    <a:pt x="263" y="963"/>
                  </a:lnTo>
                  <a:lnTo>
                    <a:pt x="271" y="976"/>
                  </a:lnTo>
                  <a:lnTo>
                    <a:pt x="282" y="987"/>
                  </a:lnTo>
                  <a:lnTo>
                    <a:pt x="292" y="997"/>
                  </a:lnTo>
                  <a:lnTo>
                    <a:pt x="305" y="1005"/>
                  </a:lnTo>
                  <a:lnTo>
                    <a:pt x="320" y="1012"/>
                  </a:lnTo>
                  <a:lnTo>
                    <a:pt x="336" y="1016"/>
                  </a:lnTo>
                  <a:lnTo>
                    <a:pt x="354" y="1020"/>
                  </a:lnTo>
                  <a:lnTo>
                    <a:pt x="374" y="1021"/>
                  </a:lnTo>
                  <a:lnTo>
                    <a:pt x="374" y="1021"/>
                  </a:lnTo>
                  <a:lnTo>
                    <a:pt x="393" y="1020"/>
                  </a:lnTo>
                  <a:lnTo>
                    <a:pt x="411" y="1016"/>
                  </a:lnTo>
                  <a:lnTo>
                    <a:pt x="427" y="1012"/>
                  </a:lnTo>
                  <a:lnTo>
                    <a:pt x="441" y="1005"/>
                  </a:lnTo>
                  <a:lnTo>
                    <a:pt x="454" y="997"/>
                  </a:lnTo>
                  <a:lnTo>
                    <a:pt x="465" y="987"/>
                  </a:lnTo>
                  <a:lnTo>
                    <a:pt x="476" y="976"/>
                  </a:lnTo>
                  <a:lnTo>
                    <a:pt x="484" y="963"/>
                  </a:lnTo>
                  <a:lnTo>
                    <a:pt x="491" y="948"/>
                  </a:lnTo>
                  <a:lnTo>
                    <a:pt x="496" y="933"/>
                  </a:lnTo>
                  <a:lnTo>
                    <a:pt x="501" y="916"/>
                  </a:lnTo>
                  <a:lnTo>
                    <a:pt x="505" y="898"/>
                  </a:lnTo>
                  <a:lnTo>
                    <a:pt x="508" y="880"/>
                  </a:lnTo>
                  <a:lnTo>
                    <a:pt x="509" y="860"/>
                  </a:lnTo>
                  <a:lnTo>
                    <a:pt x="510" y="839"/>
                  </a:lnTo>
                  <a:lnTo>
                    <a:pt x="512" y="817"/>
                  </a:lnTo>
                  <a:lnTo>
                    <a:pt x="512" y="0"/>
                  </a:lnTo>
                  <a:lnTo>
                    <a:pt x="747" y="0"/>
                  </a:lnTo>
                  <a:lnTo>
                    <a:pt x="747" y="817"/>
                  </a:lnTo>
                  <a:lnTo>
                    <a:pt x="747" y="817"/>
                  </a:lnTo>
                  <a:lnTo>
                    <a:pt x="747" y="845"/>
                  </a:lnTo>
                  <a:lnTo>
                    <a:pt x="745" y="870"/>
                  </a:lnTo>
                  <a:lnTo>
                    <a:pt x="742" y="896"/>
                  </a:lnTo>
                  <a:lnTo>
                    <a:pt x="739" y="919"/>
                  </a:lnTo>
                  <a:lnTo>
                    <a:pt x="734" y="942"/>
                  </a:lnTo>
                  <a:lnTo>
                    <a:pt x="730" y="963"/>
                  </a:lnTo>
                  <a:lnTo>
                    <a:pt x="723" y="983"/>
                  </a:lnTo>
                  <a:lnTo>
                    <a:pt x="716" y="1003"/>
                  </a:lnTo>
                  <a:lnTo>
                    <a:pt x="708" y="1020"/>
                  </a:lnTo>
                  <a:lnTo>
                    <a:pt x="699" y="1037"/>
                  </a:lnTo>
                  <a:lnTo>
                    <a:pt x="690" y="1052"/>
                  </a:lnTo>
                  <a:lnTo>
                    <a:pt x="680" y="1068"/>
                  </a:lnTo>
                  <a:lnTo>
                    <a:pt x="669" y="1081"/>
                  </a:lnTo>
                  <a:lnTo>
                    <a:pt x="658" y="1094"/>
                  </a:lnTo>
                  <a:lnTo>
                    <a:pt x="645" y="1107"/>
                  </a:lnTo>
                  <a:lnTo>
                    <a:pt x="632" y="1117"/>
                  </a:lnTo>
                  <a:lnTo>
                    <a:pt x="619" y="1128"/>
                  </a:lnTo>
                  <a:lnTo>
                    <a:pt x="605" y="1137"/>
                  </a:lnTo>
                  <a:lnTo>
                    <a:pt x="590" y="1146"/>
                  </a:lnTo>
                  <a:lnTo>
                    <a:pt x="576" y="1153"/>
                  </a:lnTo>
                  <a:lnTo>
                    <a:pt x="560" y="1160"/>
                  </a:lnTo>
                  <a:lnTo>
                    <a:pt x="545" y="1167"/>
                  </a:lnTo>
                  <a:lnTo>
                    <a:pt x="529" y="1173"/>
                  </a:lnTo>
                  <a:lnTo>
                    <a:pt x="513" y="1178"/>
                  </a:lnTo>
                  <a:lnTo>
                    <a:pt x="496" y="1181"/>
                  </a:lnTo>
                  <a:lnTo>
                    <a:pt x="479" y="1186"/>
                  </a:lnTo>
                  <a:lnTo>
                    <a:pt x="444" y="1191"/>
                  </a:lnTo>
                  <a:lnTo>
                    <a:pt x="409" y="1194"/>
                  </a:lnTo>
                  <a:lnTo>
                    <a:pt x="374" y="1194"/>
                  </a:lnTo>
                  <a:lnTo>
                    <a:pt x="374" y="1194"/>
                  </a:lnTo>
                  <a:lnTo>
                    <a:pt x="338" y="1194"/>
                  </a:lnTo>
                  <a:lnTo>
                    <a:pt x="303" y="1192"/>
                  </a:lnTo>
                  <a:lnTo>
                    <a:pt x="268" y="1187"/>
                  </a:lnTo>
                  <a:lnTo>
                    <a:pt x="234" y="1180"/>
                  </a:lnTo>
                  <a:lnTo>
                    <a:pt x="218" y="1175"/>
                  </a:lnTo>
                  <a:lnTo>
                    <a:pt x="202" y="1170"/>
                  </a:lnTo>
                  <a:lnTo>
                    <a:pt x="186" y="1164"/>
                  </a:lnTo>
                  <a:lnTo>
                    <a:pt x="171" y="1158"/>
                  </a:lnTo>
                  <a:lnTo>
                    <a:pt x="155" y="1150"/>
                  </a:lnTo>
                  <a:lnTo>
                    <a:pt x="142" y="1142"/>
                  </a:lnTo>
                  <a:lnTo>
                    <a:pt x="128" y="1134"/>
                  </a:lnTo>
                  <a:lnTo>
                    <a:pt x="115" y="1123"/>
                  </a:lnTo>
                  <a:lnTo>
                    <a:pt x="102" y="1113"/>
                  </a:lnTo>
                  <a:lnTo>
                    <a:pt x="89" y="1101"/>
                  </a:lnTo>
                  <a:lnTo>
                    <a:pt x="78" y="1088"/>
                  </a:lnTo>
                  <a:lnTo>
                    <a:pt x="67" y="1074"/>
                  </a:lnTo>
                  <a:lnTo>
                    <a:pt x="57" y="1059"/>
                  </a:lnTo>
                  <a:lnTo>
                    <a:pt x="48" y="1043"/>
                  </a:lnTo>
                  <a:lnTo>
                    <a:pt x="39" y="1027"/>
                  </a:lnTo>
                  <a:lnTo>
                    <a:pt x="31" y="1008"/>
                  </a:lnTo>
                  <a:lnTo>
                    <a:pt x="24" y="989"/>
                  </a:lnTo>
                  <a:lnTo>
                    <a:pt x="17" y="969"/>
                  </a:lnTo>
                  <a:lnTo>
                    <a:pt x="13" y="947"/>
                  </a:lnTo>
                  <a:lnTo>
                    <a:pt x="8" y="924"/>
                  </a:lnTo>
                  <a:lnTo>
                    <a:pt x="5" y="899"/>
                  </a:lnTo>
                  <a:lnTo>
                    <a:pt x="1" y="873"/>
                  </a:lnTo>
                  <a:lnTo>
                    <a:pt x="0" y="846"/>
                  </a:lnTo>
                  <a:lnTo>
                    <a:pt x="0" y="817"/>
                  </a:lnTo>
                  <a:lnTo>
                    <a:pt x="0" y="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6104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6114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ttern + Embl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499" y="170934"/>
            <a:ext cx="8779001" cy="4255377"/>
          </a:xfrm>
          <a:prstGeom prst="rect">
            <a:avLst/>
          </a:prstGeom>
        </p:spPr>
      </p:pic>
      <p:grpSp>
        <p:nvGrpSpPr>
          <p:cNvPr id="3" name="Groupe 2"/>
          <p:cNvGrpSpPr/>
          <p:nvPr userDrawn="1"/>
        </p:nvGrpSpPr>
        <p:grpSpPr>
          <a:xfrm>
            <a:off x="6264000" y="4424363"/>
            <a:ext cx="2880000" cy="719137"/>
            <a:chOff x="6264000" y="4424363"/>
            <a:chExt cx="2880000" cy="719137"/>
          </a:xfrm>
        </p:grpSpPr>
        <p:sp>
          <p:nvSpPr>
            <p:cNvPr id="10" name="Rectangle 9"/>
            <p:cNvSpPr/>
            <p:nvPr userDrawn="1"/>
          </p:nvSpPr>
          <p:spPr>
            <a:xfrm>
              <a:off x="6264000" y="4424363"/>
              <a:ext cx="2880000" cy="7191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FFFF"/>
                </a:solidFill>
              </a:endParaRPr>
            </a:p>
          </p:txBody>
        </p:sp>
        <p:grpSp>
          <p:nvGrpSpPr>
            <p:cNvPr id="11" name="Groupe 10"/>
            <p:cNvGrpSpPr>
              <a:grpSpLocks noChangeAspect="1"/>
            </p:cNvGrpSpPr>
            <p:nvPr userDrawn="1"/>
          </p:nvGrpSpPr>
          <p:grpSpPr>
            <a:xfrm>
              <a:off x="7343775" y="4699657"/>
              <a:ext cx="1620000" cy="169413"/>
              <a:chOff x="7712075" y="4803775"/>
              <a:chExt cx="1214438" cy="127001"/>
            </a:xfrm>
          </p:grpSpPr>
          <p:sp>
            <p:nvSpPr>
              <p:cNvPr id="12" name="Freeform 5"/>
              <p:cNvSpPr>
                <a:spLocks/>
              </p:cNvSpPr>
              <p:nvPr userDrawn="1"/>
            </p:nvSpPr>
            <p:spPr bwMode="auto">
              <a:xfrm>
                <a:off x="7712075" y="4803775"/>
                <a:ext cx="80963" cy="127000"/>
              </a:xfrm>
              <a:custGeom>
                <a:avLst/>
                <a:gdLst>
                  <a:gd name="T0" fmla="*/ 105 w 153"/>
                  <a:gd name="T1" fmla="*/ 73 h 240"/>
                  <a:gd name="T2" fmla="*/ 103 w 153"/>
                  <a:gd name="T3" fmla="*/ 60 h 240"/>
                  <a:gd name="T4" fmla="*/ 99 w 153"/>
                  <a:gd name="T5" fmla="*/ 48 h 240"/>
                  <a:gd name="T6" fmla="*/ 90 w 153"/>
                  <a:gd name="T7" fmla="*/ 37 h 240"/>
                  <a:gd name="T8" fmla="*/ 78 w 153"/>
                  <a:gd name="T9" fmla="*/ 34 h 240"/>
                  <a:gd name="T10" fmla="*/ 71 w 153"/>
                  <a:gd name="T11" fmla="*/ 35 h 240"/>
                  <a:gd name="T12" fmla="*/ 64 w 153"/>
                  <a:gd name="T13" fmla="*/ 38 h 240"/>
                  <a:gd name="T14" fmla="*/ 59 w 153"/>
                  <a:gd name="T15" fmla="*/ 45 h 240"/>
                  <a:gd name="T16" fmla="*/ 51 w 153"/>
                  <a:gd name="T17" fmla="*/ 64 h 240"/>
                  <a:gd name="T18" fmla="*/ 47 w 153"/>
                  <a:gd name="T19" fmla="*/ 95 h 240"/>
                  <a:gd name="T20" fmla="*/ 47 w 153"/>
                  <a:gd name="T21" fmla="*/ 115 h 240"/>
                  <a:gd name="T22" fmla="*/ 48 w 153"/>
                  <a:gd name="T23" fmla="*/ 153 h 240"/>
                  <a:gd name="T24" fmla="*/ 53 w 153"/>
                  <a:gd name="T25" fmla="*/ 181 h 240"/>
                  <a:gd name="T26" fmla="*/ 60 w 153"/>
                  <a:gd name="T27" fmla="*/ 196 h 240"/>
                  <a:gd name="T28" fmla="*/ 66 w 153"/>
                  <a:gd name="T29" fmla="*/ 203 h 240"/>
                  <a:gd name="T30" fmla="*/ 74 w 153"/>
                  <a:gd name="T31" fmla="*/ 206 h 240"/>
                  <a:gd name="T32" fmla="*/ 79 w 153"/>
                  <a:gd name="T33" fmla="*/ 206 h 240"/>
                  <a:gd name="T34" fmla="*/ 88 w 153"/>
                  <a:gd name="T35" fmla="*/ 204 h 240"/>
                  <a:gd name="T36" fmla="*/ 97 w 153"/>
                  <a:gd name="T37" fmla="*/ 196 h 240"/>
                  <a:gd name="T38" fmla="*/ 104 w 153"/>
                  <a:gd name="T39" fmla="*/ 185 h 240"/>
                  <a:gd name="T40" fmla="*/ 107 w 153"/>
                  <a:gd name="T41" fmla="*/ 169 h 240"/>
                  <a:gd name="T42" fmla="*/ 77 w 153"/>
                  <a:gd name="T43" fmla="*/ 146 h 240"/>
                  <a:gd name="T44" fmla="*/ 153 w 153"/>
                  <a:gd name="T45" fmla="*/ 111 h 240"/>
                  <a:gd name="T46" fmla="*/ 118 w 153"/>
                  <a:gd name="T47" fmla="*/ 236 h 240"/>
                  <a:gd name="T48" fmla="*/ 117 w 153"/>
                  <a:gd name="T49" fmla="*/ 215 h 240"/>
                  <a:gd name="T50" fmla="*/ 113 w 153"/>
                  <a:gd name="T51" fmla="*/ 221 h 240"/>
                  <a:gd name="T52" fmla="*/ 103 w 153"/>
                  <a:gd name="T53" fmla="*/ 231 h 240"/>
                  <a:gd name="T54" fmla="*/ 91 w 153"/>
                  <a:gd name="T55" fmla="*/ 237 h 240"/>
                  <a:gd name="T56" fmla="*/ 77 w 153"/>
                  <a:gd name="T57" fmla="*/ 240 h 240"/>
                  <a:gd name="T58" fmla="*/ 69 w 153"/>
                  <a:gd name="T59" fmla="*/ 240 h 240"/>
                  <a:gd name="T60" fmla="*/ 50 w 153"/>
                  <a:gd name="T61" fmla="*/ 238 h 240"/>
                  <a:gd name="T62" fmla="*/ 33 w 153"/>
                  <a:gd name="T63" fmla="*/ 233 h 240"/>
                  <a:gd name="T64" fmla="*/ 21 w 153"/>
                  <a:gd name="T65" fmla="*/ 223 h 240"/>
                  <a:gd name="T66" fmla="*/ 13 w 153"/>
                  <a:gd name="T67" fmla="*/ 209 h 240"/>
                  <a:gd name="T68" fmla="*/ 6 w 153"/>
                  <a:gd name="T69" fmla="*/ 191 h 240"/>
                  <a:gd name="T70" fmla="*/ 3 w 153"/>
                  <a:gd name="T71" fmla="*/ 170 h 240"/>
                  <a:gd name="T72" fmla="*/ 0 w 153"/>
                  <a:gd name="T73" fmla="*/ 117 h 240"/>
                  <a:gd name="T74" fmla="*/ 1 w 153"/>
                  <a:gd name="T75" fmla="*/ 90 h 240"/>
                  <a:gd name="T76" fmla="*/ 4 w 153"/>
                  <a:gd name="T77" fmla="*/ 66 h 240"/>
                  <a:gd name="T78" fmla="*/ 9 w 153"/>
                  <a:gd name="T79" fmla="*/ 46 h 240"/>
                  <a:gd name="T80" fmla="*/ 16 w 153"/>
                  <a:gd name="T81" fmla="*/ 29 h 240"/>
                  <a:gd name="T82" fmla="*/ 27 w 153"/>
                  <a:gd name="T83" fmla="*/ 16 h 240"/>
                  <a:gd name="T84" fmla="*/ 40 w 153"/>
                  <a:gd name="T85" fmla="*/ 7 h 240"/>
                  <a:gd name="T86" fmla="*/ 58 w 153"/>
                  <a:gd name="T87" fmla="*/ 2 h 240"/>
                  <a:gd name="T88" fmla="*/ 78 w 153"/>
                  <a:gd name="T89" fmla="*/ 0 h 240"/>
                  <a:gd name="T90" fmla="*/ 87 w 153"/>
                  <a:gd name="T91" fmla="*/ 0 h 240"/>
                  <a:gd name="T92" fmla="*/ 103 w 153"/>
                  <a:gd name="T93" fmla="*/ 2 h 240"/>
                  <a:gd name="T94" fmla="*/ 117 w 153"/>
                  <a:gd name="T95" fmla="*/ 7 h 240"/>
                  <a:gd name="T96" fmla="*/ 129 w 153"/>
                  <a:gd name="T97" fmla="*/ 14 h 240"/>
                  <a:gd name="T98" fmla="*/ 137 w 153"/>
                  <a:gd name="T99" fmla="*/ 23 h 240"/>
                  <a:gd name="T100" fmla="*/ 144 w 153"/>
                  <a:gd name="T101" fmla="*/ 35 h 240"/>
                  <a:gd name="T102" fmla="*/ 148 w 153"/>
                  <a:gd name="T103" fmla="*/ 49 h 240"/>
                  <a:gd name="T104" fmla="*/ 150 w 153"/>
                  <a:gd name="T105" fmla="*/ 73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3" h="240">
                    <a:moveTo>
                      <a:pt x="105" y="73"/>
                    </a:moveTo>
                    <a:lnTo>
                      <a:pt x="105" y="73"/>
                    </a:lnTo>
                    <a:lnTo>
                      <a:pt x="104" y="67"/>
                    </a:lnTo>
                    <a:lnTo>
                      <a:pt x="103" y="60"/>
                    </a:lnTo>
                    <a:lnTo>
                      <a:pt x="101" y="53"/>
                    </a:lnTo>
                    <a:lnTo>
                      <a:pt x="99" y="48"/>
                    </a:lnTo>
                    <a:lnTo>
                      <a:pt x="95" y="42"/>
                    </a:lnTo>
                    <a:lnTo>
                      <a:pt x="90" y="37"/>
                    </a:lnTo>
                    <a:lnTo>
                      <a:pt x="85" y="35"/>
                    </a:lnTo>
                    <a:lnTo>
                      <a:pt x="78" y="34"/>
                    </a:lnTo>
                    <a:lnTo>
                      <a:pt x="78" y="34"/>
                    </a:lnTo>
                    <a:lnTo>
                      <a:pt x="71" y="35"/>
                    </a:lnTo>
                    <a:lnTo>
                      <a:pt x="67" y="36"/>
                    </a:lnTo>
                    <a:lnTo>
                      <a:pt x="64" y="38"/>
                    </a:lnTo>
                    <a:lnTo>
                      <a:pt x="61" y="42"/>
                    </a:lnTo>
                    <a:lnTo>
                      <a:pt x="59" y="45"/>
                    </a:lnTo>
                    <a:lnTo>
                      <a:pt x="54" y="53"/>
                    </a:lnTo>
                    <a:lnTo>
                      <a:pt x="51" y="64"/>
                    </a:lnTo>
                    <a:lnTo>
                      <a:pt x="49" y="78"/>
                    </a:lnTo>
                    <a:lnTo>
                      <a:pt x="47" y="95"/>
                    </a:lnTo>
                    <a:lnTo>
                      <a:pt x="47" y="115"/>
                    </a:lnTo>
                    <a:lnTo>
                      <a:pt x="47" y="115"/>
                    </a:lnTo>
                    <a:lnTo>
                      <a:pt x="47" y="135"/>
                    </a:lnTo>
                    <a:lnTo>
                      <a:pt x="48" y="153"/>
                    </a:lnTo>
                    <a:lnTo>
                      <a:pt x="50" y="168"/>
                    </a:lnTo>
                    <a:lnTo>
                      <a:pt x="53" y="181"/>
                    </a:lnTo>
                    <a:lnTo>
                      <a:pt x="57" y="192"/>
                    </a:lnTo>
                    <a:lnTo>
                      <a:pt x="60" y="196"/>
                    </a:lnTo>
                    <a:lnTo>
                      <a:pt x="63" y="199"/>
                    </a:lnTo>
                    <a:lnTo>
                      <a:pt x="66" y="203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lnTo>
                      <a:pt x="83" y="206"/>
                    </a:lnTo>
                    <a:lnTo>
                      <a:pt x="88" y="204"/>
                    </a:lnTo>
                    <a:lnTo>
                      <a:pt x="93" y="201"/>
                    </a:lnTo>
                    <a:lnTo>
                      <a:pt x="97" y="196"/>
                    </a:lnTo>
                    <a:lnTo>
                      <a:pt x="101" y="191"/>
                    </a:lnTo>
                    <a:lnTo>
                      <a:pt x="104" y="185"/>
                    </a:lnTo>
                    <a:lnTo>
                      <a:pt x="107" y="178"/>
                    </a:lnTo>
                    <a:lnTo>
                      <a:pt x="107" y="169"/>
                    </a:lnTo>
                    <a:lnTo>
                      <a:pt x="107" y="146"/>
                    </a:lnTo>
                    <a:lnTo>
                      <a:pt x="77" y="146"/>
                    </a:lnTo>
                    <a:lnTo>
                      <a:pt x="77" y="111"/>
                    </a:lnTo>
                    <a:lnTo>
                      <a:pt x="153" y="111"/>
                    </a:lnTo>
                    <a:lnTo>
                      <a:pt x="153" y="236"/>
                    </a:lnTo>
                    <a:lnTo>
                      <a:pt x="118" y="236"/>
                    </a:lnTo>
                    <a:lnTo>
                      <a:pt x="118" y="215"/>
                    </a:lnTo>
                    <a:lnTo>
                      <a:pt x="117" y="215"/>
                    </a:lnTo>
                    <a:lnTo>
                      <a:pt x="117" y="215"/>
                    </a:lnTo>
                    <a:lnTo>
                      <a:pt x="113" y="221"/>
                    </a:lnTo>
                    <a:lnTo>
                      <a:pt x="108" y="226"/>
                    </a:lnTo>
                    <a:lnTo>
                      <a:pt x="103" y="231"/>
                    </a:lnTo>
                    <a:lnTo>
                      <a:pt x="97" y="234"/>
                    </a:lnTo>
                    <a:lnTo>
                      <a:pt x="91" y="237"/>
                    </a:lnTo>
                    <a:lnTo>
                      <a:pt x="84" y="239"/>
                    </a:lnTo>
                    <a:lnTo>
                      <a:pt x="77" y="240"/>
                    </a:lnTo>
                    <a:lnTo>
                      <a:pt x="69" y="240"/>
                    </a:lnTo>
                    <a:lnTo>
                      <a:pt x="69" y="240"/>
                    </a:lnTo>
                    <a:lnTo>
                      <a:pt x="59" y="240"/>
                    </a:lnTo>
                    <a:lnTo>
                      <a:pt x="50" y="238"/>
                    </a:lnTo>
                    <a:lnTo>
                      <a:pt x="41" y="236"/>
                    </a:lnTo>
                    <a:lnTo>
                      <a:pt x="33" y="233"/>
                    </a:lnTo>
                    <a:lnTo>
                      <a:pt x="27" y="228"/>
                    </a:lnTo>
                    <a:lnTo>
                      <a:pt x="21" y="223"/>
                    </a:lnTo>
                    <a:lnTo>
                      <a:pt x="17" y="217"/>
                    </a:lnTo>
                    <a:lnTo>
                      <a:pt x="13" y="209"/>
                    </a:lnTo>
                    <a:lnTo>
                      <a:pt x="9" y="201"/>
                    </a:lnTo>
                    <a:lnTo>
                      <a:pt x="6" y="191"/>
                    </a:lnTo>
                    <a:lnTo>
                      <a:pt x="4" y="181"/>
                    </a:lnTo>
                    <a:lnTo>
                      <a:pt x="3" y="170"/>
                    </a:lnTo>
                    <a:lnTo>
                      <a:pt x="1" y="146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1" y="90"/>
                    </a:lnTo>
                    <a:lnTo>
                      <a:pt x="2" y="78"/>
                    </a:lnTo>
                    <a:lnTo>
                      <a:pt x="4" y="66"/>
                    </a:lnTo>
                    <a:lnTo>
                      <a:pt x="6" y="56"/>
                    </a:lnTo>
                    <a:lnTo>
                      <a:pt x="9" y="46"/>
                    </a:lnTo>
                    <a:lnTo>
                      <a:pt x="12" y="37"/>
                    </a:lnTo>
                    <a:lnTo>
                      <a:pt x="16" y="29"/>
                    </a:lnTo>
                    <a:lnTo>
                      <a:pt x="21" y="22"/>
                    </a:lnTo>
                    <a:lnTo>
                      <a:pt x="27" y="16"/>
                    </a:lnTo>
                    <a:lnTo>
                      <a:pt x="33" y="11"/>
                    </a:lnTo>
                    <a:lnTo>
                      <a:pt x="40" y="7"/>
                    </a:lnTo>
                    <a:lnTo>
                      <a:pt x="49" y="4"/>
                    </a:lnTo>
                    <a:lnTo>
                      <a:pt x="58" y="2"/>
                    </a:lnTo>
                    <a:lnTo>
                      <a:pt x="67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87" y="0"/>
                    </a:lnTo>
                    <a:lnTo>
                      <a:pt x="95" y="1"/>
                    </a:lnTo>
                    <a:lnTo>
                      <a:pt x="103" y="2"/>
                    </a:lnTo>
                    <a:lnTo>
                      <a:pt x="110" y="4"/>
                    </a:lnTo>
                    <a:lnTo>
                      <a:pt x="117" y="7"/>
                    </a:lnTo>
                    <a:lnTo>
                      <a:pt x="123" y="10"/>
                    </a:lnTo>
                    <a:lnTo>
                      <a:pt x="129" y="14"/>
                    </a:lnTo>
                    <a:lnTo>
                      <a:pt x="133" y="18"/>
                    </a:lnTo>
                    <a:lnTo>
                      <a:pt x="137" y="23"/>
                    </a:lnTo>
                    <a:lnTo>
                      <a:pt x="141" y="29"/>
                    </a:lnTo>
                    <a:lnTo>
                      <a:pt x="144" y="35"/>
                    </a:lnTo>
                    <a:lnTo>
                      <a:pt x="146" y="42"/>
                    </a:lnTo>
                    <a:lnTo>
                      <a:pt x="148" y="49"/>
                    </a:lnTo>
                    <a:lnTo>
                      <a:pt x="149" y="57"/>
                    </a:lnTo>
                    <a:lnTo>
                      <a:pt x="150" y="73"/>
                    </a:lnTo>
                    <a:lnTo>
                      <a:pt x="105" y="73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3" name="Freeform 6"/>
              <p:cNvSpPr>
                <a:spLocks noEditPoints="1"/>
              </p:cNvSpPr>
              <p:nvPr userDrawn="1"/>
            </p:nvSpPr>
            <p:spPr bwMode="auto">
              <a:xfrm>
                <a:off x="7810500" y="4805363"/>
                <a:ext cx="82550" cy="123825"/>
              </a:xfrm>
              <a:custGeom>
                <a:avLst/>
                <a:gdLst>
                  <a:gd name="T0" fmla="*/ 86 w 157"/>
                  <a:gd name="T1" fmla="*/ 0 h 232"/>
                  <a:gd name="T2" fmla="*/ 99 w 157"/>
                  <a:gd name="T3" fmla="*/ 1 h 232"/>
                  <a:gd name="T4" fmla="*/ 123 w 157"/>
                  <a:gd name="T5" fmla="*/ 9 h 232"/>
                  <a:gd name="T6" fmla="*/ 131 w 157"/>
                  <a:gd name="T7" fmla="*/ 15 h 232"/>
                  <a:gd name="T8" fmla="*/ 138 w 157"/>
                  <a:gd name="T9" fmla="*/ 23 h 232"/>
                  <a:gd name="T10" fmla="*/ 143 w 157"/>
                  <a:gd name="T11" fmla="*/ 33 h 232"/>
                  <a:gd name="T12" fmla="*/ 147 w 157"/>
                  <a:gd name="T13" fmla="*/ 46 h 232"/>
                  <a:gd name="T14" fmla="*/ 148 w 157"/>
                  <a:gd name="T15" fmla="*/ 60 h 232"/>
                  <a:gd name="T16" fmla="*/ 145 w 157"/>
                  <a:gd name="T17" fmla="*/ 81 h 232"/>
                  <a:gd name="T18" fmla="*/ 138 w 157"/>
                  <a:gd name="T19" fmla="*/ 98 h 232"/>
                  <a:gd name="T20" fmla="*/ 126 w 157"/>
                  <a:gd name="T21" fmla="*/ 110 h 232"/>
                  <a:gd name="T22" fmla="*/ 108 w 157"/>
                  <a:gd name="T23" fmla="*/ 118 h 232"/>
                  <a:gd name="T24" fmla="*/ 108 w 157"/>
                  <a:gd name="T25" fmla="*/ 118 h 232"/>
                  <a:gd name="T26" fmla="*/ 128 w 157"/>
                  <a:gd name="T27" fmla="*/ 124 h 232"/>
                  <a:gd name="T28" fmla="*/ 135 w 157"/>
                  <a:gd name="T29" fmla="*/ 129 h 232"/>
                  <a:gd name="T30" fmla="*/ 139 w 157"/>
                  <a:gd name="T31" fmla="*/ 137 h 232"/>
                  <a:gd name="T32" fmla="*/ 145 w 157"/>
                  <a:gd name="T33" fmla="*/ 157 h 232"/>
                  <a:gd name="T34" fmla="*/ 146 w 157"/>
                  <a:gd name="T35" fmla="*/ 188 h 232"/>
                  <a:gd name="T36" fmla="*/ 147 w 157"/>
                  <a:gd name="T37" fmla="*/ 205 h 232"/>
                  <a:gd name="T38" fmla="*/ 150 w 157"/>
                  <a:gd name="T39" fmla="*/ 221 h 232"/>
                  <a:gd name="T40" fmla="*/ 154 w 157"/>
                  <a:gd name="T41" fmla="*/ 228 h 232"/>
                  <a:gd name="T42" fmla="*/ 157 w 157"/>
                  <a:gd name="T43" fmla="*/ 232 h 232"/>
                  <a:gd name="T44" fmla="*/ 106 w 157"/>
                  <a:gd name="T45" fmla="*/ 232 h 232"/>
                  <a:gd name="T46" fmla="*/ 101 w 157"/>
                  <a:gd name="T47" fmla="*/ 221 h 232"/>
                  <a:gd name="T48" fmla="*/ 100 w 157"/>
                  <a:gd name="T49" fmla="*/ 208 h 232"/>
                  <a:gd name="T50" fmla="*/ 99 w 157"/>
                  <a:gd name="T51" fmla="*/ 163 h 232"/>
                  <a:gd name="T52" fmla="*/ 97 w 157"/>
                  <a:gd name="T53" fmla="*/ 151 h 232"/>
                  <a:gd name="T54" fmla="*/ 92 w 157"/>
                  <a:gd name="T55" fmla="*/ 142 h 232"/>
                  <a:gd name="T56" fmla="*/ 83 w 157"/>
                  <a:gd name="T57" fmla="*/ 136 h 232"/>
                  <a:gd name="T58" fmla="*/ 71 w 157"/>
                  <a:gd name="T59" fmla="*/ 134 h 232"/>
                  <a:gd name="T60" fmla="*/ 47 w 157"/>
                  <a:gd name="T61" fmla="*/ 232 h 232"/>
                  <a:gd name="T62" fmla="*/ 0 w 157"/>
                  <a:gd name="T63" fmla="*/ 0 h 232"/>
                  <a:gd name="T64" fmla="*/ 66 w 157"/>
                  <a:gd name="T65" fmla="*/ 101 h 232"/>
                  <a:gd name="T66" fmla="*/ 74 w 157"/>
                  <a:gd name="T67" fmla="*/ 101 h 232"/>
                  <a:gd name="T68" fmla="*/ 87 w 157"/>
                  <a:gd name="T69" fmla="*/ 97 h 232"/>
                  <a:gd name="T70" fmla="*/ 95 w 157"/>
                  <a:gd name="T71" fmla="*/ 89 h 232"/>
                  <a:gd name="T72" fmla="*/ 100 w 157"/>
                  <a:gd name="T73" fmla="*/ 75 h 232"/>
                  <a:gd name="T74" fmla="*/ 100 w 157"/>
                  <a:gd name="T75" fmla="*/ 67 h 232"/>
                  <a:gd name="T76" fmla="*/ 98 w 157"/>
                  <a:gd name="T77" fmla="*/ 53 h 232"/>
                  <a:gd name="T78" fmla="*/ 92 w 157"/>
                  <a:gd name="T79" fmla="*/ 43 h 232"/>
                  <a:gd name="T80" fmla="*/ 82 w 157"/>
                  <a:gd name="T81" fmla="*/ 37 h 232"/>
                  <a:gd name="T82" fmla="*/ 68 w 157"/>
                  <a:gd name="T83" fmla="*/ 34 h 232"/>
                  <a:gd name="T84" fmla="*/ 47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6" y="0"/>
                    </a:lnTo>
                    <a:lnTo>
                      <a:pt x="86" y="0"/>
                    </a:lnTo>
                    <a:lnTo>
                      <a:pt x="99" y="1"/>
                    </a:lnTo>
                    <a:lnTo>
                      <a:pt x="112" y="4"/>
                    </a:lnTo>
                    <a:lnTo>
                      <a:pt x="123" y="9"/>
                    </a:lnTo>
                    <a:lnTo>
                      <a:pt x="127" y="12"/>
                    </a:lnTo>
                    <a:lnTo>
                      <a:pt x="131" y="15"/>
                    </a:lnTo>
                    <a:lnTo>
                      <a:pt x="135" y="19"/>
                    </a:lnTo>
                    <a:lnTo>
                      <a:pt x="138" y="23"/>
                    </a:lnTo>
                    <a:lnTo>
                      <a:pt x="141" y="28"/>
                    </a:lnTo>
                    <a:lnTo>
                      <a:pt x="143" y="33"/>
                    </a:lnTo>
                    <a:lnTo>
                      <a:pt x="145" y="40"/>
                    </a:lnTo>
                    <a:lnTo>
                      <a:pt x="147" y="46"/>
                    </a:lnTo>
                    <a:lnTo>
                      <a:pt x="148" y="60"/>
                    </a:lnTo>
                    <a:lnTo>
                      <a:pt x="148" y="60"/>
                    </a:lnTo>
                    <a:lnTo>
                      <a:pt x="147" y="71"/>
                    </a:lnTo>
                    <a:lnTo>
                      <a:pt x="145" y="81"/>
                    </a:lnTo>
                    <a:lnTo>
                      <a:pt x="142" y="90"/>
                    </a:lnTo>
                    <a:lnTo>
                      <a:pt x="138" y="98"/>
                    </a:lnTo>
                    <a:lnTo>
                      <a:pt x="133" y="104"/>
                    </a:lnTo>
                    <a:lnTo>
                      <a:pt x="126" y="110"/>
                    </a:lnTo>
                    <a:lnTo>
                      <a:pt x="119" y="114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20" y="120"/>
                    </a:lnTo>
                    <a:lnTo>
                      <a:pt x="128" y="124"/>
                    </a:lnTo>
                    <a:lnTo>
                      <a:pt x="132" y="126"/>
                    </a:lnTo>
                    <a:lnTo>
                      <a:pt x="135" y="129"/>
                    </a:lnTo>
                    <a:lnTo>
                      <a:pt x="137" y="133"/>
                    </a:lnTo>
                    <a:lnTo>
                      <a:pt x="139" y="137"/>
                    </a:lnTo>
                    <a:lnTo>
                      <a:pt x="143" y="146"/>
                    </a:lnTo>
                    <a:lnTo>
                      <a:pt x="145" y="157"/>
                    </a:lnTo>
                    <a:lnTo>
                      <a:pt x="146" y="171"/>
                    </a:lnTo>
                    <a:lnTo>
                      <a:pt x="146" y="188"/>
                    </a:lnTo>
                    <a:lnTo>
                      <a:pt x="146" y="188"/>
                    </a:lnTo>
                    <a:lnTo>
                      <a:pt x="147" y="205"/>
                    </a:lnTo>
                    <a:lnTo>
                      <a:pt x="148" y="217"/>
                    </a:lnTo>
                    <a:lnTo>
                      <a:pt x="150" y="221"/>
                    </a:lnTo>
                    <a:lnTo>
                      <a:pt x="151" y="225"/>
                    </a:lnTo>
                    <a:lnTo>
                      <a:pt x="154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6" y="232"/>
                    </a:lnTo>
                    <a:lnTo>
                      <a:pt x="106" y="232"/>
                    </a:lnTo>
                    <a:lnTo>
                      <a:pt x="103" y="227"/>
                    </a:lnTo>
                    <a:lnTo>
                      <a:pt x="101" y="221"/>
                    </a:lnTo>
                    <a:lnTo>
                      <a:pt x="100" y="215"/>
                    </a:lnTo>
                    <a:lnTo>
                      <a:pt x="100" y="208"/>
                    </a:lnTo>
                    <a:lnTo>
                      <a:pt x="99" y="163"/>
                    </a:lnTo>
                    <a:lnTo>
                      <a:pt x="99" y="163"/>
                    </a:lnTo>
                    <a:lnTo>
                      <a:pt x="98" y="157"/>
                    </a:lnTo>
                    <a:lnTo>
                      <a:pt x="97" y="151"/>
                    </a:lnTo>
                    <a:lnTo>
                      <a:pt x="95" y="146"/>
                    </a:lnTo>
                    <a:lnTo>
                      <a:pt x="92" y="142"/>
                    </a:lnTo>
                    <a:lnTo>
                      <a:pt x="88" y="139"/>
                    </a:lnTo>
                    <a:lnTo>
                      <a:pt x="83" y="136"/>
                    </a:lnTo>
                    <a:lnTo>
                      <a:pt x="78" y="135"/>
                    </a:lnTo>
                    <a:lnTo>
                      <a:pt x="71" y="134"/>
                    </a:lnTo>
                    <a:lnTo>
                      <a:pt x="47" y="134"/>
                    </a:lnTo>
                    <a:lnTo>
                      <a:pt x="47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7" y="101"/>
                    </a:moveTo>
                    <a:lnTo>
                      <a:pt x="66" y="101"/>
                    </a:lnTo>
                    <a:lnTo>
                      <a:pt x="66" y="101"/>
                    </a:lnTo>
                    <a:lnTo>
                      <a:pt x="74" y="101"/>
                    </a:lnTo>
                    <a:lnTo>
                      <a:pt x="81" y="99"/>
                    </a:lnTo>
                    <a:lnTo>
                      <a:pt x="87" y="97"/>
                    </a:lnTo>
                    <a:lnTo>
                      <a:pt x="91" y="93"/>
                    </a:lnTo>
                    <a:lnTo>
                      <a:pt x="95" y="89"/>
                    </a:lnTo>
                    <a:lnTo>
                      <a:pt x="98" y="83"/>
                    </a:lnTo>
                    <a:lnTo>
                      <a:pt x="100" y="75"/>
                    </a:lnTo>
                    <a:lnTo>
                      <a:pt x="100" y="67"/>
                    </a:lnTo>
                    <a:lnTo>
                      <a:pt x="100" y="67"/>
                    </a:lnTo>
                    <a:lnTo>
                      <a:pt x="100" y="59"/>
                    </a:lnTo>
                    <a:lnTo>
                      <a:pt x="98" y="53"/>
                    </a:lnTo>
                    <a:lnTo>
                      <a:pt x="96" y="48"/>
                    </a:lnTo>
                    <a:lnTo>
                      <a:pt x="92" y="43"/>
                    </a:lnTo>
                    <a:lnTo>
                      <a:pt x="88" y="40"/>
                    </a:lnTo>
                    <a:lnTo>
                      <a:pt x="82" y="37"/>
                    </a:lnTo>
                    <a:lnTo>
                      <a:pt x="76" y="35"/>
                    </a:lnTo>
                    <a:lnTo>
                      <a:pt x="68" y="34"/>
                    </a:lnTo>
                    <a:lnTo>
                      <a:pt x="47" y="34"/>
                    </a:lnTo>
                    <a:lnTo>
                      <a:pt x="47" y="101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4" name="Freeform 7"/>
              <p:cNvSpPr>
                <a:spLocks noEditPoints="1"/>
              </p:cNvSpPr>
              <p:nvPr userDrawn="1"/>
            </p:nvSpPr>
            <p:spPr bwMode="auto">
              <a:xfrm>
                <a:off x="7904163" y="4803775"/>
                <a:ext cx="84138" cy="127000"/>
              </a:xfrm>
              <a:custGeom>
                <a:avLst/>
                <a:gdLst>
                  <a:gd name="T0" fmla="*/ 79 w 158"/>
                  <a:gd name="T1" fmla="*/ 0 h 240"/>
                  <a:gd name="T2" fmla="*/ 102 w 158"/>
                  <a:gd name="T3" fmla="*/ 2 h 240"/>
                  <a:gd name="T4" fmla="*/ 122 w 158"/>
                  <a:gd name="T5" fmla="*/ 8 h 240"/>
                  <a:gd name="T6" fmla="*/ 135 w 158"/>
                  <a:gd name="T7" fmla="*/ 19 h 240"/>
                  <a:gd name="T8" fmla="*/ 145 w 158"/>
                  <a:gd name="T9" fmla="*/ 33 h 240"/>
                  <a:gd name="T10" fmla="*/ 152 w 158"/>
                  <a:gd name="T11" fmla="*/ 51 h 240"/>
                  <a:gd name="T12" fmla="*/ 156 w 158"/>
                  <a:gd name="T13" fmla="*/ 72 h 240"/>
                  <a:gd name="T14" fmla="*/ 158 w 158"/>
                  <a:gd name="T15" fmla="*/ 121 h 240"/>
                  <a:gd name="T16" fmla="*/ 158 w 158"/>
                  <a:gd name="T17" fmla="*/ 146 h 240"/>
                  <a:gd name="T18" fmla="*/ 154 w 158"/>
                  <a:gd name="T19" fmla="*/ 179 h 240"/>
                  <a:gd name="T20" fmla="*/ 149 w 158"/>
                  <a:gd name="T21" fmla="*/ 198 h 240"/>
                  <a:gd name="T22" fmla="*/ 141 w 158"/>
                  <a:gd name="T23" fmla="*/ 215 h 240"/>
                  <a:gd name="T24" fmla="*/ 129 w 158"/>
                  <a:gd name="T25" fmla="*/ 227 h 240"/>
                  <a:gd name="T26" fmla="*/ 113 w 158"/>
                  <a:gd name="T27" fmla="*/ 235 h 240"/>
                  <a:gd name="T28" fmla="*/ 92 w 158"/>
                  <a:gd name="T29" fmla="*/ 240 h 240"/>
                  <a:gd name="T30" fmla="*/ 79 w 158"/>
                  <a:gd name="T31" fmla="*/ 240 h 240"/>
                  <a:gd name="T32" fmla="*/ 56 w 158"/>
                  <a:gd name="T33" fmla="*/ 238 h 240"/>
                  <a:gd name="T34" fmla="*/ 38 w 158"/>
                  <a:gd name="T35" fmla="*/ 232 h 240"/>
                  <a:gd name="T36" fmla="*/ 24 w 158"/>
                  <a:gd name="T37" fmla="*/ 221 h 240"/>
                  <a:gd name="T38" fmla="*/ 13 w 158"/>
                  <a:gd name="T39" fmla="*/ 207 h 240"/>
                  <a:gd name="T40" fmla="*/ 7 w 158"/>
                  <a:gd name="T41" fmla="*/ 189 h 240"/>
                  <a:gd name="T42" fmla="*/ 3 w 158"/>
                  <a:gd name="T43" fmla="*/ 168 h 240"/>
                  <a:gd name="T44" fmla="*/ 0 w 158"/>
                  <a:gd name="T45" fmla="*/ 121 h 240"/>
                  <a:gd name="T46" fmla="*/ 1 w 158"/>
                  <a:gd name="T47" fmla="*/ 94 h 240"/>
                  <a:gd name="T48" fmla="*/ 5 w 158"/>
                  <a:gd name="T49" fmla="*/ 61 h 240"/>
                  <a:gd name="T50" fmla="*/ 10 w 158"/>
                  <a:gd name="T51" fmla="*/ 42 h 240"/>
                  <a:gd name="T52" fmla="*/ 18 w 158"/>
                  <a:gd name="T53" fmla="*/ 26 h 240"/>
                  <a:gd name="T54" fmla="*/ 31 w 158"/>
                  <a:gd name="T55" fmla="*/ 13 h 240"/>
                  <a:gd name="T56" fmla="*/ 46 w 158"/>
                  <a:gd name="T57" fmla="*/ 5 h 240"/>
                  <a:gd name="T58" fmla="*/ 67 w 158"/>
                  <a:gd name="T59" fmla="*/ 0 h 240"/>
                  <a:gd name="T60" fmla="*/ 79 w 158"/>
                  <a:gd name="T61" fmla="*/ 0 h 240"/>
                  <a:gd name="T62" fmla="*/ 79 w 158"/>
                  <a:gd name="T63" fmla="*/ 206 h 240"/>
                  <a:gd name="T64" fmla="*/ 88 w 158"/>
                  <a:gd name="T65" fmla="*/ 205 h 240"/>
                  <a:gd name="T66" fmla="*/ 96 w 158"/>
                  <a:gd name="T67" fmla="*/ 202 h 240"/>
                  <a:gd name="T68" fmla="*/ 101 w 158"/>
                  <a:gd name="T69" fmla="*/ 195 h 240"/>
                  <a:gd name="T70" fmla="*/ 106 w 158"/>
                  <a:gd name="T71" fmla="*/ 186 h 240"/>
                  <a:gd name="T72" fmla="*/ 111 w 158"/>
                  <a:gd name="T73" fmla="*/ 160 h 240"/>
                  <a:gd name="T74" fmla="*/ 112 w 158"/>
                  <a:gd name="T75" fmla="*/ 121 h 240"/>
                  <a:gd name="T76" fmla="*/ 112 w 158"/>
                  <a:gd name="T77" fmla="*/ 98 h 240"/>
                  <a:gd name="T78" fmla="*/ 109 w 158"/>
                  <a:gd name="T79" fmla="*/ 66 h 240"/>
                  <a:gd name="T80" fmla="*/ 103 w 158"/>
                  <a:gd name="T81" fmla="*/ 49 h 240"/>
                  <a:gd name="T82" fmla="*/ 99 w 158"/>
                  <a:gd name="T83" fmla="*/ 42 h 240"/>
                  <a:gd name="T84" fmla="*/ 92 w 158"/>
                  <a:gd name="T85" fmla="*/ 36 h 240"/>
                  <a:gd name="T86" fmla="*/ 84 w 158"/>
                  <a:gd name="T87" fmla="*/ 34 h 240"/>
                  <a:gd name="T88" fmla="*/ 79 w 158"/>
                  <a:gd name="T89" fmla="*/ 34 h 240"/>
                  <a:gd name="T90" fmla="*/ 70 w 158"/>
                  <a:gd name="T91" fmla="*/ 35 h 240"/>
                  <a:gd name="T92" fmla="*/ 63 w 158"/>
                  <a:gd name="T93" fmla="*/ 38 h 240"/>
                  <a:gd name="T94" fmla="*/ 57 w 158"/>
                  <a:gd name="T95" fmla="*/ 45 h 240"/>
                  <a:gd name="T96" fmla="*/ 53 w 158"/>
                  <a:gd name="T97" fmla="*/ 54 h 240"/>
                  <a:gd name="T98" fmla="*/ 49 w 158"/>
                  <a:gd name="T99" fmla="*/ 80 h 240"/>
                  <a:gd name="T100" fmla="*/ 48 w 158"/>
                  <a:gd name="T101" fmla="*/ 121 h 240"/>
                  <a:gd name="T102" fmla="*/ 48 w 158"/>
                  <a:gd name="T103" fmla="*/ 142 h 240"/>
                  <a:gd name="T104" fmla="*/ 50 w 158"/>
                  <a:gd name="T105" fmla="*/ 174 h 240"/>
                  <a:gd name="T106" fmla="*/ 55 w 158"/>
                  <a:gd name="T107" fmla="*/ 191 h 240"/>
                  <a:gd name="T108" fmla="*/ 60 w 158"/>
                  <a:gd name="T109" fmla="*/ 198 h 240"/>
                  <a:gd name="T110" fmla="*/ 66 w 158"/>
                  <a:gd name="T111" fmla="*/ 204 h 240"/>
                  <a:gd name="T112" fmla="*/ 74 w 158"/>
                  <a:gd name="T113" fmla="*/ 206 h 240"/>
                  <a:gd name="T114" fmla="*/ 79 w 158"/>
                  <a:gd name="T115" fmla="*/ 20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8" h="240">
                    <a:moveTo>
                      <a:pt x="79" y="0"/>
                    </a:moveTo>
                    <a:lnTo>
                      <a:pt x="79" y="0"/>
                    </a:lnTo>
                    <a:lnTo>
                      <a:pt x="92" y="0"/>
                    </a:lnTo>
                    <a:lnTo>
                      <a:pt x="102" y="2"/>
                    </a:lnTo>
                    <a:lnTo>
                      <a:pt x="113" y="5"/>
                    </a:lnTo>
                    <a:lnTo>
                      <a:pt x="122" y="8"/>
                    </a:lnTo>
                    <a:lnTo>
                      <a:pt x="129" y="13"/>
                    </a:lnTo>
                    <a:lnTo>
                      <a:pt x="135" y="19"/>
                    </a:lnTo>
                    <a:lnTo>
                      <a:pt x="141" y="26"/>
                    </a:lnTo>
                    <a:lnTo>
                      <a:pt x="145" y="33"/>
                    </a:lnTo>
                    <a:lnTo>
                      <a:pt x="149" y="42"/>
                    </a:lnTo>
                    <a:lnTo>
                      <a:pt x="152" y="51"/>
                    </a:lnTo>
                    <a:lnTo>
                      <a:pt x="154" y="61"/>
                    </a:lnTo>
                    <a:lnTo>
                      <a:pt x="156" y="72"/>
                    </a:lnTo>
                    <a:lnTo>
                      <a:pt x="158" y="94"/>
                    </a:lnTo>
                    <a:lnTo>
                      <a:pt x="158" y="121"/>
                    </a:lnTo>
                    <a:lnTo>
                      <a:pt x="158" y="121"/>
                    </a:lnTo>
                    <a:lnTo>
                      <a:pt x="158" y="146"/>
                    </a:lnTo>
                    <a:lnTo>
                      <a:pt x="156" y="168"/>
                    </a:lnTo>
                    <a:lnTo>
                      <a:pt x="154" y="179"/>
                    </a:lnTo>
                    <a:lnTo>
                      <a:pt x="152" y="189"/>
                    </a:lnTo>
                    <a:lnTo>
                      <a:pt x="149" y="198"/>
                    </a:lnTo>
                    <a:lnTo>
                      <a:pt x="145" y="207"/>
                    </a:lnTo>
                    <a:lnTo>
                      <a:pt x="141" y="215"/>
                    </a:lnTo>
                    <a:lnTo>
                      <a:pt x="135" y="221"/>
                    </a:lnTo>
                    <a:lnTo>
                      <a:pt x="129" y="227"/>
                    </a:lnTo>
                    <a:lnTo>
                      <a:pt x="122" y="232"/>
                    </a:lnTo>
                    <a:lnTo>
                      <a:pt x="113" y="235"/>
                    </a:lnTo>
                    <a:lnTo>
                      <a:pt x="102" y="238"/>
                    </a:lnTo>
                    <a:lnTo>
                      <a:pt x="92" y="240"/>
                    </a:lnTo>
                    <a:lnTo>
                      <a:pt x="79" y="240"/>
                    </a:lnTo>
                    <a:lnTo>
                      <a:pt x="79" y="240"/>
                    </a:lnTo>
                    <a:lnTo>
                      <a:pt x="67" y="240"/>
                    </a:lnTo>
                    <a:lnTo>
                      <a:pt x="56" y="238"/>
                    </a:lnTo>
                    <a:lnTo>
                      <a:pt x="46" y="235"/>
                    </a:lnTo>
                    <a:lnTo>
                      <a:pt x="38" y="232"/>
                    </a:lnTo>
                    <a:lnTo>
                      <a:pt x="31" y="227"/>
                    </a:lnTo>
                    <a:lnTo>
                      <a:pt x="24" y="221"/>
                    </a:lnTo>
                    <a:lnTo>
                      <a:pt x="18" y="215"/>
                    </a:lnTo>
                    <a:lnTo>
                      <a:pt x="13" y="207"/>
                    </a:lnTo>
                    <a:lnTo>
                      <a:pt x="10" y="198"/>
                    </a:lnTo>
                    <a:lnTo>
                      <a:pt x="7" y="189"/>
                    </a:lnTo>
                    <a:lnTo>
                      <a:pt x="5" y="179"/>
                    </a:lnTo>
                    <a:lnTo>
                      <a:pt x="3" y="168"/>
                    </a:lnTo>
                    <a:lnTo>
                      <a:pt x="1" y="146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94"/>
                    </a:lnTo>
                    <a:lnTo>
                      <a:pt x="3" y="72"/>
                    </a:lnTo>
                    <a:lnTo>
                      <a:pt x="5" y="61"/>
                    </a:lnTo>
                    <a:lnTo>
                      <a:pt x="7" y="51"/>
                    </a:lnTo>
                    <a:lnTo>
                      <a:pt x="10" y="42"/>
                    </a:lnTo>
                    <a:lnTo>
                      <a:pt x="13" y="33"/>
                    </a:lnTo>
                    <a:lnTo>
                      <a:pt x="18" y="26"/>
                    </a:lnTo>
                    <a:lnTo>
                      <a:pt x="24" y="19"/>
                    </a:lnTo>
                    <a:lnTo>
                      <a:pt x="31" y="13"/>
                    </a:lnTo>
                    <a:lnTo>
                      <a:pt x="38" y="8"/>
                    </a:lnTo>
                    <a:lnTo>
                      <a:pt x="46" y="5"/>
                    </a:lnTo>
                    <a:lnTo>
                      <a:pt x="56" y="2"/>
                    </a:lnTo>
                    <a:lnTo>
                      <a:pt x="67" y="0"/>
                    </a:lnTo>
                    <a:lnTo>
                      <a:pt x="79" y="0"/>
                    </a:lnTo>
                    <a:lnTo>
                      <a:pt x="79" y="0"/>
                    </a:lnTo>
                    <a:close/>
                    <a:moveTo>
                      <a:pt x="79" y="206"/>
                    </a:moveTo>
                    <a:lnTo>
                      <a:pt x="79" y="206"/>
                    </a:lnTo>
                    <a:lnTo>
                      <a:pt x="84" y="206"/>
                    </a:lnTo>
                    <a:lnTo>
                      <a:pt x="88" y="205"/>
                    </a:lnTo>
                    <a:lnTo>
                      <a:pt x="92" y="204"/>
                    </a:lnTo>
                    <a:lnTo>
                      <a:pt x="96" y="202"/>
                    </a:lnTo>
                    <a:lnTo>
                      <a:pt x="99" y="198"/>
                    </a:lnTo>
                    <a:lnTo>
                      <a:pt x="101" y="195"/>
                    </a:lnTo>
                    <a:lnTo>
                      <a:pt x="103" y="191"/>
                    </a:lnTo>
                    <a:lnTo>
                      <a:pt x="106" y="186"/>
                    </a:lnTo>
                    <a:lnTo>
                      <a:pt x="109" y="174"/>
                    </a:lnTo>
                    <a:lnTo>
                      <a:pt x="111" y="160"/>
                    </a:lnTo>
                    <a:lnTo>
                      <a:pt x="112" y="142"/>
                    </a:lnTo>
                    <a:lnTo>
                      <a:pt x="112" y="121"/>
                    </a:lnTo>
                    <a:lnTo>
                      <a:pt x="112" y="121"/>
                    </a:lnTo>
                    <a:lnTo>
                      <a:pt x="112" y="98"/>
                    </a:lnTo>
                    <a:lnTo>
                      <a:pt x="111" y="80"/>
                    </a:lnTo>
                    <a:lnTo>
                      <a:pt x="109" y="66"/>
                    </a:lnTo>
                    <a:lnTo>
                      <a:pt x="106" y="54"/>
                    </a:lnTo>
                    <a:lnTo>
                      <a:pt x="103" y="49"/>
                    </a:lnTo>
                    <a:lnTo>
                      <a:pt x="101" y="45"/>
                    </a:lnTo>
                    <a:lnTo>
                      <a:pt x="99" y="42"/>
                    </a:lnTo>
                    <a:lnTo>
                      <a:pt x="96" y="38"/>
                    </a:lnTo>
                    <a:lnTo>
                      <a:pt x="92" y="36"/>
                    </a:lnTo>
                    <a:lnTo>
                      <a:pt x="88" y="35"/>
                    </a:lnTo>
                    <a:lnTo>
                      <a:pt x="84" y="34"/>
                    </a:lnTo>
                    <a:lnTo>
                      <a:pt x="79" y="34"/>
                    </a:lnTo>
                    <a:lnTo>
                      <a:pt x="79" y="34"/>
                    </a:lnTo>
                    <a:lnTo>
                      <a:pt x="74" y="34"/>
                    </a:lnTo>
                    <a:lnTo>
                      <a:pt x="70" y="35"/>
                    </a:lnTo>
                    <a:lnTo>
                      <a:pt x="66" y="36"/>
                    </a:lnTo>
                    <a:lnTo>
                      <a:pt x="63" y="38"/>
                    </a:lnTo>
                    <a:lnTo>
                      <a:pt x="60" y="42"/>
                    </a:lnTo>
                    <a:lnTo>
                      <a:pt x="57" y="45"/>
                    </a:lnTo>
                    <a:lnTo>
                      <a:pt x="55" y="49"/>
                    </a:lnTo>
                    <a:lnTo>
                      <a:pt x="53" y="54"/>
                    </a:lnTo>
                    <a:lnTo>
                      <a:pt x="50" y="66"/>
                    </a:lnTo>
                    <a:lnTo>
                      <a:pt x="49" y="80"/>
                    </a:lnTo>
                    <a:lnTo>
                      <a:pt x="48" y="98"/>
                    </a:lnTo>
                    <a:lnTo>
                      <a:pt x="48" y="121"/>
                    </a:lnTo>
                    <a:lnTo>
                      <a:pt x="48" y="121"/>
                    </a:lnTo>
                    <a:lnTo>
                      <a:pt x="48" y="142"/>
                    </a:lnTo>
                    <a:lnTo>
                      <a:pt x="49" y="160"/>
                    </a:lnTo>
                    <a:lnTo>
                      <a:pt x="50" y="174"/>
                    </a:lnTo>
                    <a:lnTo>
                      <a:pt x="53" y="186"/>
                    </a:lnTo>
                    <a:lnTo>
                      <a:pt x="55" y="191"/>
                    </a:lnTo>
                    <a:lnTo>
                      <a:pt x="57" y="195"/>
                    </a:lnTo>
                    <a:lnTo>
                      <a:pt x="60" y="198"/>
                    </a:lnTo>
                    <a:lnTo>
                      <a:pt x="63" y="202"/>
                    </a:lnTo>
                    <a:lnTo>
                      <a:pt x="66" y="204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8002588" y="4805363"/>
                <a:ext cx="77788" cy="125413"/>
              </a:xfrm>
              <a:custGeom>
                <a:avLst/>
                <a:gdLst>
                  <a:gd name="T0" fmla="*/ 47 w 148"/>
                  <a:gd name="T1" fmla="*/ 0 h 236"/>
                  <a:gd name="T2" fmla="*/ 47 w 148"/>
                  <a:gd name="T3" fmla="*/ 162 h 236"/>
                  <a:gd name="T4" fmla="*/ 47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50 w 148"/>
                  <a:gd name="T11" fmla="*/ 184 h 236"/>
                  <a:gd name="T12" fmla="*/ 52 w 148"/>
                  <a:gd name="T13" fmla="*/ 190 h 236"/>
                  <a:gd name="T14" fmla="*/ 56 w 148"/>
                  <a:gd name="T15" fmla="*/ 195 h 236"/>
                  <a:gd name="T16" fmla="*/ 60 w 148"/>
                  <a:gd name="T17" fmla="*/ 199 h 236"/>
                  <a:gd name="T18" fmla="*/ 66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1 w 148"/>
                  <a:gd name="T25" fmla="*/ 202 h 236"/>
                  <a:gd name="T26" fmla="*/ 87 w 148"/>
                  <a:gd name="T27" fmla="*/ 199 h 236"/>
                  <a:gd name="T28" fmla="*/ 93 w 148"/>
                  <a:gd name="T29" fmla="*/ 195 h 236"/>
                  <a:gd name="T30" fmla="*/ 96 w 148"/>
                  <a:gd name="T31" fmla="*/ 190 h 236"/>
                  <a:gd name="T32" fmla="*/ 99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2 w 148"/>
                  <a:gd name="T39" fmla="*/ 162 h 236"/>
                  <a:gd name="T40" fmla="*/ 102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7 w 148"/>
                  <a:gd name="T49" fmla="*/ 172 h 236"/>
                  <a:gd name="T50" fmla="*/ 146 w 148"/>
                  <a:gd name="T51" fmla="*/ 182 h 236"/>
                  <a:gd name="T52" fmla="*/ 144 w 148"/>
                  <a:gd name="T53" fmla="*/ 190 h 236"/>
                  <a:gd name="T54" fmla="*/ 142 w 148"/>
                  <a:gd name="T55" fmla="*/ 199 h 236"/>
                  <a:gd name="T56" fmla="*/ 138 w 148"/>
                  <a:gd name="T57" fmla="*/ 206 h 236"/>
                  <a:gd name="T58" fmla="*/ 135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9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60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7 w 148"/>
                  <a:gd name="T97" fmla="*/ 200 h 236"/>
                  <a:gd name="T98" fmla="*/ 4 w 148"/>
                  <a:gd name="T99" fmla="*/ 191 h 236"/>
                  <a:gd name="T100" fmla="*/ 1 w 148"/>
                  <a:gd name="T101" fmla="*/ 182 h 236"/>
                  <a:gd name="T102" fmla="*/ 0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7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7" y="0"/>
                    </a:moveTo>
                    <a:lnTo>
                      <a:pt x="47" y="162"/>
                    </a:lnTo>
                    <a:lnTo>
                      <a:pt x="47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50" y="184"/>
                    </a:lnTo>
                    <a:lnTo>
                      <a:pt x="52" y="190"/>
                    </a:lnTo>
                    <a:lnTo>
                      <a:pt x="56" y="195"/>
                    </a:lnTo>
                    <a:lnTo>
                      <a:pt x="60" y="199"/>
                    </a:lnTo>
                    <a:lnTo>
                      <a:pt x="66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1" y="202"/>
                    </a:lnTo>
                    <a:lnTo>
                      <a:pt x="87" y="199"/>
                    </a:lnTo>
                    <a:lnTo>
                      <a:pt x="93" y="195"/>
                    </a:lnTo>
                    <a:lnTo>
                      <a:pt x="96" y="190"/>
                    </a:lnTo>
                    <a:lnTo>
                      <a:pt x="99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2" y="162"/>
                    </a:lnTo>
                    <a:lnTo>
                      <a:pt x="102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7" y="172"/>
                    </a:lnTo>
                    <a:lnTo>
                      <a:pt x="146" y="182"/>
                    </a:lnTo>
                    <a:lnTo>
                      <a:pt x="144" y="190"/>
                    </a:lnTo>
                    <a:lnTo>
                      <a:pt x="142" y="199"/>
                    </a:lnTo>
                    <a:lnTo>
                      <a:pt x="138" y="206"/>
                    </a:lnTo>
                    <a:lnTo>
                      <a:pt x="135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9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60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7" y="200"/>
                    </a:lnTo>
                    <a:lnTo>
                      <a:pt x="4" y="191"/>
                    </a:lnTo>
                    <a:lnTo>
                      <a:pt x="1" y="182"/>
                    </a:lnTo>
                    <a:lnTo>
                      <a:pt x="0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8101013" y="4805363"/>
                <a:ext cx="76200" cy="123825"/>
              </a:xfrm>
              <a:custGeom>
                <a:avLst/>
                <a:gdLst>
                  <a:gd name="T0" fmla="*/ 0 w 144"/>
                  <a:gd name="T1" fmla="*/ 0 h 232"/>
                  <a:gd name="T2" fmla="*/ 82 w 144"/>
                  <a:gd name="T3" fmla="*/ 0 h 232"/>
                  <a:gd name="T4" fmla="*/ 82 w 144"/>
                  <a:gd name="T5" fmla="*/ 0 h 232"/>
                  <a:gd name="T6" fmla="*/ 90 w 144"/>
                  <a:gd name="T7" fmla="*/ 1 h 232"/>
                  <a:gd name="T8" fmla="*/ 98 w 144"/>
                  <a:gd name="T9" fmla="*/ 2 h 232"/>
                  <a:gd name="T10" fmla="*/ 105 w 144"/>
                  <a:gd name="T11" fmla="*/ 4 h 232"/>
                  <a:gd name="T12" fmla="*/ 111 w 144"/>
                  <a:gd name="T13" fmla="*/ 6 h 232"/>
                  <a:gd name="T14" fmla="*/ 117 w 144"/>
                  <a:gd name="T15" fmla="*/ 9 h 232"/>
                  <a:gd name="T16" fmla="*/ 122 w 144"/>
                  <a:gd name="T17" fmla="*/ 13 h 232"/>
                  <a:gd name="T18" fmla="*/ 127 w 144"/>
                  <a:gd name="T19" fmla="*/ 17 h 232"/>
                  <a:gd name="T20" fmla="*/ 131 w 144"/>
                  <a:gd name="T21" fmla="*/ 22 h 232"/>
                  <a:gd name="T22" fmla="*/ 134 w 144"/>
                  <a:gd name="T23" fmla="*/ 27 h 232"/>
                  <a:gd name="T24" fmla="*/ 137 w 144"/>
                  <a:gd name="T25" fmla="*/ 32 h 232"/>
                  <a:gd name="T26" fmla="*/ 141 w 144"/>
                  <a:gd name="T27" fmla="*/ 45 h 232"/>
                  <a:gd name="T28" fmla="*/ 144 w 144"/>
                  <a:gd name="T29" fmla="*/ 57 h 232"/>
                  <a:gd name="T30" fmla="*/ 144 w 144"/>
                  <a:gd name="T31" fmla="*/ 70 h 232"/>
                  <a:gd name="T32" fmla="*/ 144 w 144"/>
                  <a:gd name="T33" fmla="*/ 70 h 232"/>
                  <a:gd name="T34" fmla="*/ 144 w 144"/>
                  <a:gd name="T35" fmla="*/ 78 h 232"/>
                  <a:gd name="T36" fmla="*/ 143 w 144"/>
                  <a:gd name="T37" fmla="*/ 86 h 232"/>
                  <a:gd name="T38" fmla="*/ 141 w 144"/>
                  <a:gd name="T39" fmla="*/ 94 h 232"/>
                  <a:gd name="T40" fmla="*/ 139 w 144"/>
                  <a:gd name="T41" fmla="*/ 101 h 232"/>
                  <a:gd name="T42" fmla="*/ 136 w 144"/>
                  <a:gd name="T43" fmla="*/ 107 h 232"/>
                  <a:gd name="T44" fmla="*/ 133 w 144"/>
                  <a:gd name="T45" fmla="*/ 112 h 232"/>
                  <a:gd name="T46" fmla="*/ 129 w 144"/>
                  <a:gd name="T47" fmla="*/ 118 h 232"/>
                  <a:gd name="T48" fmla="*/ 124 w 144"/>
                  <a:gd name="T49" fmla="*/ 123 h 232"/>
                  <a:gd name="T50" fmla="*/ 119 w 144"/>
                  <a:gd name="T51" fmla="*/ 127 h 232"/>
                  <a:gd name="T52" fmla="*/ 114 w 144"/>
                  <a:gd name="T53" fmla="*/ 130 h 232"/>
                  <a:gd name="T54" fmla="*/ 108 w 144"/>
                  <a:gd name="T55" fmla="*/ 133 h 232"/>
                  <a:gd name="T56" fmla="*/ 101 w 144"/>
                  <a:gd name="T57" fmla="*/ 136 h 232"/>
                  <a:gd name="T58" fmla="*/ 95 w 144"/>
                  <a:gd name="T59" fmla="*/ 137 h 232"/>
                  <a:gd name="T60" fmla="*/ 87 w 144"/>
                  <a:gd name="T61" fmla="*/ 139 h 232"/>
                  <a:gd name="T62" fmla="*/ 71 w 144"/>
                  <a:gd name="T63" fmla="*/ 140 h 232"/>
                  <a:gd name="T64" fmla="*/ 46 w 144"/>
                  <a:gd name="T65" fmla="*/ 140 h 232"/>
                  <a:gd name="T66" fmla="*/ 46 w 144"/>
                  <a:gd name="T67" fmla="*/ 232 h 232"/>
                  <a:gd name="T68" fmla="*/ 0 w 144"/>
                  <a:gd name="T69" fmla="*/ 232 h 232"/>
                  <a:gd name="T70" fmla="*/ 0 w 144"/>
                  <a:gd name="T71" fmla="*/ 0 h 232"/>
                  <a:gd name="T72" fmla="*/ 46 w 144"/>
                  <a:gd name="T73" fmla="*/ 105 h 232"/>
                  <a:gd name="T74" fmla="*/ 67 w 144"/>
                  <a:gd name="T75" fmla="*/ 105 h 232"/>
                  <a:gd name="T76" fmla="*/ 67 w 144"/>
                  <a:gd name="T77" fmla="*/ 105 h 232"/>
                  <a:gd name="T78" fmla="*/ 74 w 144"/>
                  <a:gd name="T79" fmla="*/ 104 h 232"/>
                  <a:gd name="T80" fmla="*/ 80 w 144"/>
                  <a:gd name="T81" fmla="*/ 103 h 232"/>
                  <a:gd name="T82" fmla="*/ 85 w 144"/>
                  <a:gd name="T83" fmla="*/ 100 h 232"/>
                  <a:gd name="T84" fmla="*/ 90 w 144"/>
                  <a:gd name="T85" fmla="*/ 96 h 232"/>
                  <a:gd name="T86" fmla="*/ 93 w 144"/>
                  <a:gd name="T87" fmla="*/ 92 h 232"/>
                  <a:gd name="T88" fmla="*/ 96 w 144"/>
                  <a:gd name="T89" fmla="*/ 86 h 232"/>
                  <a:gd name="T90" fmla="*/ 98 w 144"/>
                  <a:gd name="T91" fmla="*/ 79 h 232"/>
                  <a:gd name="T92" fmla="*/ 98 w 144"/>
                  <a:gd name="T93" fmla="*/ 70 h 232"/>
                  <a:gd name="T94" fmla="*/ 98 w 144"/>
                  <a:gd name="T95" fmla="*/ 70 h 232"/>
                  <a:gd name="T96" fmla="*/ 98 w 144"/>
                  <a:gd name="T97" fmla="*/ 62 h 232"/>
                  <a:gd name="T98" fmla="*/ 97 w 144"/>
                  <a:gd name="T99" fmla="*/ 55 h 232"/>
                  <a:gd name="T100" fmla="*/ 94 w 144"/>
                  <a:gd name="T101" fmla="*/ 49 h 232"/>
                  <a:gd name="T102" fmla="*/ 91 w 144"/>
                  <a:gd name="T103" fmla="*/ 44 h 232"/>
                  <a:gd name="T104" fmla="*/ 87 w 144"/>
                  <a:gd name="T105" fmla="*/ 40 h 232"/>
                  <a:gd name="T106" fmla="*/ 81 w 144"/>
                  <a:gd name="T107" fmla="*/ 37 h 232"/>
                  <a:gd name="T108" fmla="*/ 74 w 144"/>
                  <a:gd name="T109" fmla="*/ 35 h 232"/>
                  <a:gd name="T110" fmla="*/ 65 w 144"/>
                  <a:gd name="T111" fmla="*/ 34 h 232"/>
                  <a:gd name="T112" fmla="*/ 46 w 144"/>
                  <a:gd name="T113" fmla="*/ 34 h 232"/>
                  <a:gd name="T114" fmla="*/ 46 w 144"/>
                  <a:gd name="T115" fmla="*/ 10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4" h="232">
                    <a:moveTo>
                      <a:pt x="0" y="0"/>
                    </a:moveTo>
                    <a:lnTo>
                      <a:pt x="82" y="0"/>
                    </a:lnTo>
                    <a:lnTo>
                      <a:pt x="82" y="0"/>
                    </a:lnTo>
                    <a:lnTo>
                      <a:pt x="90" y="1"/>
                    </a:lnTo>
                    <a:lnTo>
                      <a:pt x="98" y="2"/>
                    </a:lnTo>
                    <a:lnTo>
                      <a:pt x="105" y="4"/>
                    </a:lnTo>
                    <a:lnTo>
                      <a:pt x="111" y="6"/>
                    </a:lnTo>
                    <a:lnTo>
                      <a:pt x="117" y="9"/>
                    </a:lnTo>
                    <a:lnTo>
                      <a:pt x="122" y="13"/>
                    </a:lnTo>
                    <a:lnTo>
                      <a:pt x="127" y="17"/>
                    </a:lnTo>
                    <a:lnTo>
                      <a:pt x="131" y="22"/>
                    </a:lnTo>
                    <a:lnTo>
                      <a:pt x="134" y="27"/>
                    </a:lnTo>
                    <a:lnTo>
                      <a:pt x="137" y="32"/>
                    </a:lnTo>
                    <a:lnTo>
                      <a:pt x="141" y="45"/>
                    </a:lnTo>
                    <a:lnTo>
                      <a:pt x="144" y="57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78"/>
                    </a:lnTo>
                    <a:lnTo>
                      <a:pt x="143" y="86"/>
                    </a:lnTo>
                    <a:lnTo>
                      <a:pt x="141" y="94"/>
                    </a:lnTo>
                    <a:lnTo>
                      <a:pt x="139" y="101"/>
                    </a:lnTo>
                    <a:lnTo>
                      <a:pt x="136" y="107"/>
                    </a:lnTo>
                    <a:lnTo>
                      <a:pt x="133" y="112"/>
                    </a:lnTo>
                    <a:lnTo>
                      <a:pt x="129" y="118"/>
                    </a:lnTo>
                    <a:lnTo>
                      <a:pt x="124" y="123"/>
                    </a:lnTo>
                    <a:lnTo>
                      <a:pt x="119" y="127"/>
                    </a:lnTo>
                    <a:lnTo>
                      <a:pt x="114" y="130"/>
                    </a:lnTo>
                    <a:lnTo>
                      <a:pt x="108" y="133"/>
                    </a:lnTo>
                    <a:lnTo>
                      <a:pt x="101" y="136"/>
                    </a:lnTo>
                    <a:lnTo>
                      <a:pt x="95" y="137"/>
                    </a:lnTo>
                    <a:lnTo>
                      <a:pt x="87" y="139"/>
                    </a:lnTo>
                    <a:lnTo>
                      <a:pt x="71" y="140"/>
                    </a:lnTo>
                    <a:lnTo>
                      <a:pt x="46" y="140"/>
                    </a:lnTo>
                    <a:lnTo>
                      <a:pt x="46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6" y="105"/>
                    </a:moveTo>
                    <a:lnTo>
                      <a:pt x="67" y="105"/>
                    </a:lnTo>
                    <a:lnTo>
                      <a:pt x="67" y="105"/>
                    </a:lnTo>
                    <a:lnTo>
                      <a:pt x="74" y="104"/>
                    </a:lnTo>
                    <a:lnTo>
                      <a:pt x="80" y="103"/>
                    </a:lnTo>
                    <a:lnTo>
                      <a:pt x="85" y="100"/>
                    </a:lnTo>
                    <a:lnTo>
                      <a:pt x="90" y="96"/>
                    </a:lnTo>
                    <a:lnTo>
                      <a:pt x="93" y="92"/>
                    </a:lnTo>
                    <a:lnTo>
                      <a:pt x="96" y="86"/>
                    </a:lnTo>
                    <a:lnTo>
                      <a:pt x="98" y="79"/>
                    </a:lnTo>
                    <a:lnTo>
                      <a:pt x="98" y="70"/>
                    </a:lnTo>
                    <a:lnTo>
                      <a:pt x="98" y="70"/>
                    </a:lnTo>
                    <a:lnTo>
                      <a:pt x="98" y="62"/>
                    </a:lnTo>
                    <a:lnTo>
                      <a:pt x="97" y="55"/>
                    </a:lnTo>
                    <a:lnTo>
                      <a:pt x="94" y="49"/>
                    </a:lnTo>
                    <a:lnTo>
                      <a:pt x="91" y="44"/>
                    </a:lnTo>
                    <a:lnTo>
                      <a:pt x="87" y="40"/>
                    </a:lnTo>
                    <a:lnTo>
                      <a:pt x="81" y="37"/>
                    </a:lnTo>
                    <a:lnTo>
                      <a:pt x="74" y="35"/>
                    </a:lnTo>
                    <a:lnTo>
                      <a:pt x="65" y="34"/>
                    </a:lnTo>
                    <a:lnTo>
                      <a:pt x="46" y="34"/>
                    </a:lnTo>
                    <a:lnTo>
                      <a:pt x="46" y="105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8188325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8" name="Freeform 11"/>
              <p:cNvSpPr>
                <a:spLocks noEditPoints="1"/>
              </p:cNvSpPr>
              <p:nvPr userDrawn="1"/>
            </p:nvSpPr>
            <p:spPr bwMode="auto">
              <a:xfrm>
                <a:off x="8315325" y="4805363"/>
                <a:ext cx="82550" cy="123825"/>
              </a:xfrm>
              <a:custGeom>
                <a:avLst/>
                <a:gdLst>
                  <a:gd name="T0" fmla="*/ 87 w 157"/>
                  <a:gd name="T1" fmla="*/ 0 h 232"/>
                  <a:gd name="T2" fmla="*/ 101 w 157"/>
                  <a:gd name="T3" fmla="*/ 1 h 232"/>
                  <a:gd name="T4" fmla="*/ 124 w 157"/>
                  <a:gd name="T5" fmla="*/ 9 h 232"/>
                  <a:gd name="T6" fmla="*/ 132 w 157"/>
                  <a:gd name="T7" fmla="*/ 15 h 232"/>
                  <a:gd name="T8" fmla="*/ 139 w 157"/>
                  <a:gd name="T9" fmla="*/ 23 h 232"/>
                  <a:gd name="T10" fmla="*/ 144 w 157"/>
                  <a:gd name="T11" fmla="*/ 33 h 232"/>
                  <a:gd name="T12" fmla="*/ 147 w 157"/>
                  <a:gd name="T13" fmla="*/ 46 h 232"/>
                  <a:gd name="T14" fmla="*/ 149 w 157"/>
                  <a:gd name="T15" fmla="*/ 60 h 232"/>
                  <a:gd name="T16" fmla="*/ 146 w 157"/>
                  <a:gd name="T17" fmla="*/ 81 h 232"/>
                  <a:gd name="T18" fmla="*/ 139 w 157"/>
                  <a:gd name="T19" fmla="*/ 98 h 232"/>
                  <a:gd name="T20" fmla="*/ 127 w 157"/>
                  <a:gd name="T21" fmla="*/ 110 h 232"/>
                  <a:gd name="T22" fmla="*/ 110 w 157"/>
                  <a:gd name="T23" fmla="*/ 118 h 232"/>
                  <a:gd name="T24" fmla="*/ 110 w 157"/>
                  <a:gd name="T25" fmla="*/ 118 h 232"/>
                  <a:gd name="T26" fmla="*/ 129 w 157"/>
                  <a:gd name="T27" fmla="*/ 124 h 232"/>
                  <a:gd name="T28" fmla="*/ 136 w 157"/>
                  <a:gd name="T29" fmla="*/ 129 h 232"/>
                  <a:gd name="T30" fmla="*/ 140 w 157"/>
                  <a:gd name="T31" fmla="*/ 137 h 232"/>
                  <a:gd name="T32" fmla="*/ 146 w 157"/>
                  <a:gd name="T33" fmla="*/ 157 h 232"/>
                  <a:gd name="T34" fmla="*/ 147 w 157"/>
                  <a:gd name="T35" fmla="*/ 188 h 232"/>
                  <a:gd name="T36" fmla="*/ 148 w 157"/>
                  <a:gd name="T37" fmla="*/ 205 h 232"/>
                  <a:gd name="T38" fmla="*/ 151 w 157"/>
                  <a:gd name="T39" fmla="*/ 221 h 232"/>
                  <a:gd name="T40" fmla="*/ 155 w 157"/>
                  <a:gd name="T41" fmla="*/ 228 h 232"/>
                  <a:gd name="T42" fmla="*/ 157 w 157"/>
                  <a:gd name="T43" fmla="*/ 232 h 232"/>
                  <a:gd name="T44" fmla="*/ 108 w 157"/>
                  <a:gd name="T45" fmla="*/ 232 h 232"/>
                  <a:gd name="T46" fmla="*/ 103 w 157"/>
                  <a:gd name="T47" fmla="*/ 221 h 232"/>
                  <a:gd name="T48" fmla="*/ 102 w 157"/>
                  <a:gd name="T49" fmla="*/ 208 h 232"/>
                  <a:gd name="T50" fmla="*/ 100 w 157"/>
                  <a:gd name="T51" fmla="*/ 163 h 232"/>
                  <a:gd name="T52" fmla="*/ 99 w 157"/>
                  <a:gd name="T53" fmla="*/ 151 h 232"/>
                  <a:gd name="T54" fmla="*/ 94 w 157"/>
                  <a:gd name="T55" fmla="*/ 142 h 232"/>
                  <a:gd name="T56" fmla="*/ 84 w 157"/>
                  <a:gd name="T57" fmla="*/ 136 h 232"/>
                  <a:gd name="T58" fmla="*/ 72 w 157"/>
                  <a:gd name="T59" fmla="*/ 134 h 232"/>
                  <a:gd name="T60" fmla="*/ 48 w 157"/>
                  <a:gd name="T61" fmla="*/ 232 h 232"/>
                  <a:gd name="T62" fmla="*/ 0 w 157"/>
                  <a:gd name="T63" fmla="*/ 0 h 232"/>
                  <a:gd name="T64" fmla="*/ 67 w 157"/>
                  <a:gd name="T65" fmla="*/ 101 h 232"/>
                  <a:gd name="T66" fmla="*/ 75 w 157"/>
                  <a:gd name="T67" fmla="*/ 101 h 232"/>
                  <a:gd name="T68" fmla="*/ 87 w 157"/>
                  <a:gd name="T69" fmla="*/ 97 h 232"/>
                  <a:gd name="T70" fmla="*/ 97 w 157"/>
                  <a:gd name="T71" fmla="*/ 89 h 232"/>
                  <a:gd name="T72" fmla="*/ 102 w 157"/>
                  <a:gd name="T73" fmla="*/ 75 h 232"/>
                  <a:gd name="T74" fmla="*/ 102 w 157"/>
                  <a:gd name="T75" fmla="*/ 67 h 232"/>
                  <a:gd name="T76" fmla="*/ 100 w 157"/>
                  <a:gd name="T77" fmla="*/ 53 h 232"/>
                  <a:gd name="T78" fmla="*/ 94 w 157"/>
                  <a:gd name="T79" fmla="*/ 43 h 232"/>
                  <a:gd name="T80" fmla="*/ 83 w 157"/>
                  <a:gd name="T81" fmla="*/ 37 h 232"/>
                  <a:gd name="T82" fmla="*/ 69 w 157"/>
                  <a:gd name="T83" fmla="*/ 34 h 232"/>
                  <a:gd name="T84" fmla="*/ 48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7" y="0"/>
                    </a:lnTo>
                    <a:lnTo>
                      <a:pt x="87" y="0"/>
                    </a:lnTo>
                    <a:lnTo>
                      <a:pt x="101" y="1"/>
                    </a:lnTo>
                    <a:lnTo>
                      <a:pt x="113" y="4"/>
                    </a:lnTo>
                    <a:lnTo>
                      <a:pt x="124" y="9"/>
                    </a:lnTo>
                    <a:lnTo>
                      <a:pt x="128" y="12"/>
                    </a:lnTo>
                    <a:lnTo>
                      <a:pt x="132" y="15"/>
                    </a:lnTo>
                    <a:lnTo>
                      <a:pt x="136" y="19"/>
                    </a:lnTo>
                    <a:lnTo>
                      <a:pt x="139" y="23"/>
                    </a:lnTo>
                    <a:lnTo>
                      <a:pt x="142" y="28"/>
                    </a:lnTo>
                    <a:lnTo>
                      <a:pt x="144" y="33"/>
                    </a:lnTo>
                    <a:lnTo>
                      <a:pt x="146" y="40"/>
                    </a:lnTo>
                    <a:lnTo>
                      <a:pt x="147" y="46"/>
                    </a:lnTo>
                    <a:lnTo>
                      <a:pt x="149" y="60"/>
                    </a:lnTo>
                    <a:lnTo>
                      <a:pt x="149" y="60"/>
                    </a:lnTo>
                    <a:lnTo>
                      <a:pt x="148" y="71"/>
                    </a:lnTo>
                    <a:lnTo>
                      <a:pt x="146" y="81"/>
                    </a:lnTo>
                    <a:lnTo>
                      <a:pt x="143" y="90"/>
                    </a:lnTo>
                    <a:lnTo>
                      <a:pt x="139" y="98"/>
                    </a:lnTo>
                    <a:lnTo>
                      <a:pt x="134" y="104"/>
                    </a:lnTo>
                    <a:lnTo>
                      <a:pt x="127" y="110"/>
                    </a:lnTo>
                    <a:lnTo>
                      <a:pt x="119" y="114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21" y="120"/>
                    </a:lnTo>
                    <a:lnTo>
                      <a:pt x="129" y="124"/>
                    </a:lnTo>
                    <a:lnTo>
                      <a:pt x="133" y="126"/>
                    </a:lnTo>
                    <a:lnTo>
                      <a:pt x="136" y="129"/>
                    </a:lnTo>
                    <a:lnTo>
                      <a:pt x="138" y="133"/>
                    </a:lnTo>
                    <a:lnTo>
                      <a:pt x="140" y="137"/>
                    </a:lnTo>
                    <a:lnTo>
                      <a:pt x="144" y="146"/>
                    </a:lnTo>
                    <a:lnTo>
                      <a:pt x="146" y="157"/>
                    </a:lnTo>
                    <a:lnTo>
                      <a:pt x="147" y="171"/>
                    </a:lnTo>
                    <a:lnTo>
                      <a:pt x="147" y="188"/>
                    </a:lnTo>
                    <a:lnTo>
                      <a:pt x="147" y="188"/>
                    </a:lnTo>
                    <a:lnTo>
                      <a:pt x="148" y="205"/>
                    </a:lnTo>
                    <a:lnTo>
                      <a:pt x="149" y="217"/>
                    </a:lnTo>
                    <a:lnTo>
                      <a:pt x="151" y="221"/>
                    </a:lnTo>
                    <a:lnTo>
                      <a:pt x="152" y="225"/>
                    </a:lnTo>
                    <a:lnTo>
                      <a:pt x="155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8" y="232"/>
                    </a:lnTo>
                    <a:lnTo>
                      <a:pt x="108" y="232"/>
                    </a:lnTo>
                    <a:lnTo>
                      <a:pt x="105" y="227"/>
                    </a:lnTo>
                    <a:lnTo>
                      <a:pt x="103" y="221"/>
                    </a:lnTo>
                    <a:lnTo>
                      <a:pt x="102" y="215"/>
                    </a:lnTo>
                    <a:lnTo>
                      <a:pt x="102" y="208"/>
                    </a:lnTo>
                    <a:lnTo>
                      <a:pt x="100" y="163"/>
                    </a:lnTo>
                    <a:lnTo>
                      <a:pt x="100" y="163"/>
                    </a:lnTo>
                    <a:lnTo>
                      <a:pt x="100" y="157"/>
                    </a:lnTo>
                    <a:lnTo>
                      <a:pt x="99" y="151"/>
                    </a:lnTo>
                    <a:lnTo>
                      <a:pt x="96" y="146"/>
                    </a:lnTo>
                    <a:lnTo>
                      <a:pt x="94" y="142"/>
                    </a:lnTo>
                    <a:lnTo>
                      <a:pt x="89" y="139"/>
                    </a:lnTo>
                    <a:lnTo>
                      <a:pt x="84" y="136"/>
                    </a:lnTo>
                    <a:lnTo>
                      <a:pt x="79" y="135"/>
                    </a:lnTo>
                    <a:lnTo>
                      <a:pt x="72" y="134"/>
                    </a:lnTo>
                    <a:lnTo>
                      <a:pt x="48" y="134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8" y="101"/>
                    </a:moveTo>
                    <a:lnTo>
                      <a:pt x="67" y="101"/>
                    </a:lnTo>
                    <a:lnTo>
                      <a:pt x="67" y="101"/>
                    </a:lnTo>
                    <a:lnTo>
                      <a:pt x="75" y="101"/>
                    </a:lnTo>
                    <a:lnTo>
                      <a:pt x="82" y="99"/>
                    </a:lnTo>
                    <a:lnTo>
                      <a:pt x="87" y="97"/>
                    </a:lnTo>
                    <a:lnTo>
                      <a:pt x="92" y="93"/>
                    </a:lnTo>
                    <a:lnTo>
                      <a:pt x="97" y="89"/>
                    </a:lnTo>
                    <a:lnTo>
                      <a:pt x="100" y="83"/>
                    </a:lnTo>
                    <a:lnTo>
                      <a:pt x="102" y="75"/>
                    </a:lnTo>
                    <a:lnTo>
                      <a:pt x="102" y="67"/>
                    </a:lnTo>
                    <a:lnTo>
                      <a:pt x="102" y="67"/>
                    </a:lnTo>
                    <a:lnTo>
                      <a:pt x="102" y="59"/>
                    </a:lnTo>
                    <a:lnTo>
                      <a:pt x="100" y="53"/>
                    </a:lnTo>
                    <a:lnTo>
                      <a:pt x="98" y="48"/>
                    </a:lnTo>
                    <a:lnTo>
                      <a:pt x="94" y="43"/>
                    </a:lnTo>
                    <a:lnTo>
                      <a:pt x="89" y="40"/>
                    </a:lnTo>
                    <a:lnTo>
                      <a:pt x="83" y="37"/>
                    </a:lnTo>
                    <a:lnTo>
                      <a:pt x="77" y="35"/>
                    </a:lnTo>
                    <a:lnTo>
                      <a:pt x="69" y="34"/>
                    </a:lnTo>
                    <a:lnTo>
                      <a:pt x="48" y="34"/>
                    </a:lnTo>
                    <a:lnTo>
                      <a:pt x="48" y="1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8413750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8497888" y="4805363"/>
                <a:ext cx="80963" cy="123825"/>
              </a:xfrm>
              <a:custGeom>
                <a:avLst/>
                <a:gdLst>
                  <a:gd name="T0" fmla="*/ 54 w 154"/>
                  <a:gd name="T1" fmla="*/ 0 h 232"/>
                  <a:gd name="T2" fmla="*/ 111 w 154"/>
                  <a:gd name="T3" fmla="*/ 159 h 232"/>
                  <a:gd name="T4" fmla="*/ 112 w 154"/>
                  <a:gd name="T5" fmla="*/ 159 h 232"/>
                  <a:gd name="T6" fmla="*/ 112 w 154"/>
                  <a:gd name="T7" fmla="*/ 0 h 232"/>
                  <a:gd name="T8" fmla="*/ 154 w 154"/>
                  <a:gd name="T9" fmla="*/ 0 h 232"/>
                  <a:gd name="T10" fmla="*/ 154 w 154"/>
                  <a:gd name="T11" fmla="*/ 232 h 232"/>
                  <a:gd name="T12" fmla="*/ 102 w 154"/>
                  <a:gd name="T13" fmla="*/ 232 h 232"/>
                  <a:gd name="T14" fmla="*/ 44 w 154"/>
                  <a:gd name="T15" fmla="*/ 70 h 232"/>
                  <a:gd name="T16" fmla="*/ 44 w 154"/>
                  <a:gd name="T17" fmla="*/ 70 h 232"/>
                  <a:gd name="T18" fmla="*/ 44 w 154"/>
                  <a:gd name="T19" fmla="*/ 232 h 232"/>
                  <a:gd name="T20" fmla="*/ 0 w 154"/>
                  <a:gd name="T21" fmla="*/ 232 h 232"/>
                  <a:gd name="T22" fmla="*/ 0 w 154"/>
                  <a:gd name="T23" fmla="*/ 0 h 232"/>
                  <a:gd name="T24" fmla="*/ 54 w 154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4" h="232">
                    <a:moveTo>
                      <a:pt x="54" y="0"/>
                    </a:moveTo>
                    <a:lnTo>
                      <a:pt x="111" y="159"/>
                    </a:lnTo>
                    <a:lnTo>
                      <a:pt x="112" y="159"/>
                    </a:lnTo>
                    <a:lnTo>
                      <a:pt x="112" y="0"/>
                    </a:lnTo>
                    <a:lnTo>
                      <a:pt x="154" y="0"/>
                    </a:lnTo>
                    <a:lnTo>
                      <a:pt x="154" y="232"/>
                    </a:lnTo>
                    <a:lnTo>
                      <a:pt x="102" y="232"/>
                    </a:lnTo>
                    <a:lnTo>
                      <a:pt x="44" y="70"/>
                    </a:lnTo>
                    <a:lnTo>
                      <a:pt x="44" y="70"/>
                    </a:lnTo>
                    <a:lnTo>
                      <a:pt x="44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8589963" y="4805363"/>
                <a:ext cx="95250" cy="123825"/>
              </a:xfrm>
              <a:custGeom>
                <a:avLst/>
                <a:gdLst>
                  <a:gd name="T0" fmla="*/ 61 w 180"/>
                  <a:gd name="T1" fmla="*/ 0 h 232"/>
                  <a:gd name="T2" fmla="*/ 119 w 180"/>
                  <a:gd name="T3" fmla="*/ 0 h 232"/>
                  <a:gd name="T4" fmla="*/ 180 w 180"/>
                  <a:gd name="T5" fmla="*/ 232 h 232"/>
                  <a:gd name="T6" fmla="*/ 131 w 180"/>
                  <a:gd name="T7" fmla="*/ 232 h 232"/>
                  <a:gd name="T8" fmla="*/ 121 w 180"/>
                  <a:gd name="T9" fmla="*/ 183 h 232"/>
                  <a:gd name="T10" fmla="*/ 59 w 180"/>
                  <a:gd name="T11" fmla="*/ 183 h 232"/>
                  <a:gd name="T12" fmla="*/ 48 w 180"/>
                  <a:gd name="T13" fmla="*/ 232 h 232"/>
                  <a:gd name="T14" fmla="*/ 0 w 180"/>
                  <a:gd name="T15" fmla="*/ 232 h 232"/>
                  <a:gd name="T16" fmla="*/ 61 w 180"/>
                  <a:gd name="T17" fmla="*/ 0 h 232"/>
                  <a:gd name="T18" fmla="*/ 67 w 180"/>
                  <a:gd name="T19" fmla="*/ 145 h 232"/>
                  <a:gd name="T20" fmla="*/ 113 w 180"/>
                  <a:gd name="T21" fmla="*/ 145 h 232"/>
                  <a:gd name="T22" fmla="*/ 90 w 180"/>
                  <a:gd name="T23" fmla="*/ 41 h 232"/>
                  <a:gd name="T24" fmla="*/ 90 w 180"/>
                  <a:gd name="T25" fmla="*/ 41 h 232"/>
                  <a:gd name="T26" fmla="*/ 67 w 180"/>
                  <a:gd name="T27" fmla="*/ 14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0" h="232">
                    <a:moveTo>
                      <a:pt x="61" y="0"/>
                    </a:moveTo>
                    <a:lnTo>
                      <a:pt x="119" y="0"/>
                    </a:lnTo>
                    <a:lnTo>
                      <a:pt x="180" y="232"/>
                    </a:lnTo>
                    <a:lnTo>
                      <a:pt x="131" y="232"/>
                    </a:lnTo>
                    <a:lnTo>
                      <a:pt x="121" y="183"/>
                    </a:lnTo>
                    <a:lnTo>
                      <a:pt x="59" y="183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61" y="0"/>
                    </a:lnTo>
                    <a:close/>
                    <a:moveTo>
                      <a:pt x="67" y="145"/>
                    </a:moveTo>
                    <a:lnTo>
                      <a:pt x="113" y="145"/>
                    </a:lnTo>
                    <a:lnTo>
                      <a:pt x="90" y="41"/>
                    </a:lnTo>
                    <a:lnTo>
                      <a:pt x="90" y="41"/>
                    </a:lnTo>
                    <a:lnTo>
                      <a:pt x="67" y="1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8691563" y="4805363"/>
                <a:ext cx="77788" cy="125413"/>
              </a:xfrm>
              <a:custGeom>
                <a:avLst/>
                <a:gdLst>
                  <a:gd name="T0" fmla="*/ 46 w 148"/>
                  <a:gd name="T1" fmla="*/ 0 h 236"/>
                  <a:gd name="T2" fmla="*/ 46 w 148"/>
                  <a:gd name="T3" fmla="*/ 162 h 236"/>
                  <a:gd name="T4" fmla="*/ 46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49 w 148"/>
                  <a:gd name="T11" fmla="*/ 184 h 236"/>
                  <a:gd name="T12" fmla="*/ 52 w 148"/>
                  <a:gd name="T13" fmla="*/ 190 h 236"/>
                  <a:gd name="T14" fmla="*/ 55 w 148"/>
                  <a:gd name="T15" fmla="*/ 195 h 236"/>
                  <a:gd name="T16" fmla="*/ 60 w 148"/>
                  <a:gd name="T17" fmla="*/ 199 h 236"/>
                  <a:gd name="T18" fmla="*/ 67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2 w 148"/>
                  <a:gd name="T25" fmla="*/ 202 h 236"/>
                  <a:gd name="T26" fmla="*/ 88 w 148"/>
                  <a:gd name="T27" fmla="*/ 199 h 236"/>
                  <a:gd name="T28" fmla="*/ 92 w 148"/>
                  <a:gd name="T29" fmla="*/ 195 h 236"/>
                  <a:gd name="T30" fmla="*/ 96 w 148"/>
                  <a:gd name="T31" fmla="*/ 190 h 236"/>
                  <a:gd name="T32" fmla="*/ 98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1 w 148"/>
                  <a:gd name="T39" fmla="*/ 162 h 236"/>
                  <a:gd name="T40" fmla="*/ 101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8 w 148"/>
                  <a:gd name="T49" fmla="*/ 172 h 236"/>
                  <a:gd name="T50" fmla="*/ 147 w 148"/>
                  <a:gd name="T51" fmla="*/ 182 h 236"/>
                  <a:gd name="T52" fmla="*/ 144 w 148"/>
                  <a:gd name="T53" fmla="*/ 190 h 236"/>
                  <a:gd name="T54" fmla="*/ 141 w 148"/>
                  <a:gd name="T55" fmla="*/ 199 h 236"/>
                  <a:gd name="T56" fmla="*/ 138 w 148"/>
                  <a:gd name="T57" fmla="*/ 206 h 236"/>
                  <a:gd name="T58" fmla="*/ 134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8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59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6 w 148"/>
                  <a:gd name="T97" fmla="*/ 200 h 236"/>
                  <a:gd name="T98" fmla="*/ 4 w 148"/>
                  <a:gd name="T99" fmla="*/ 191 h 236"/>
                  <a:gd name="T100" fmla="*/ 2 w 148"/>
                  <a:gd name="T101" fmla="*/ 182 h 236"/>
                  <a:gd name="T102" fmla="*/ 1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6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6" y="0"/>
                    </a:moveTo>
                    <a:lnTo>
                      <a:pt x="46" y="162"/>
                    </a:lnTo>
                    <a:lnTo>
                      <a:pt x="46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49" y="184"/>
                    </a:lnTo>
                    <a:lnTo>
                      <a:pt x="52" y="190"/>
                    </a:lnTo>
                    <a:lnTo>
                      <a:pt x="55" y="195"/>
                    </a:lnTo>
                    <a:lnTo>
                      <a:pt x="60" y="199"/>
                    </a:lnTo>
                    <a:lnTo>
                      <a:pt x="67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2" y="202"/>
                    </a:lnTo>
                    <a:lnTo>
                      <a:pt x="88" y="199"/>
                    </a:lnTo>
                    <a:lnTo>
                      <a:pt x="92" y="195"/>
                    </a:lnTo>
                    <a:lnTo>
                      <a:pt x="96" y="190"/>
                    </a:lnTo>
                    <a:lnTo>
                      <a:pt x="98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1" y="162"/>
                    </a:lnTo>
                    <a:lnTo>
                      <a:pt x="101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8" y="172"/>
                    </a:lnTo>
                    <a:lnTo>
                      <a:pt x="147" y="182"/>
                    </a:lnTo>
                    <a:lnTo>
                      <a:pt x="144" y="190"/>
                    </a:lnTo>
                    <a:lnTo>
                      <a:pt x="141" y="199"/>
                    </a:lnTo>
                    <a:lnTo>
                      <a:pt x="138" y="206"/>
                    </a:lnTo>
                    <a:lnTo>
                      <a:pt x="134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8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59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6" y="200"/>
                    </a:lnTo>
                    <a:lnTo>
                      <a:pt x="4" y="191"/>
                    </a:lnTo>
                    <a:lnTo>
                      <a:pt x="2" y="182"/>
                    </a:lnTo>
                    <a:lnTo>
                      <a:pt x="1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3" name="Freeform 16"/>
              <p:cNvSpPr>
                <a:spLocks/>
              </p:cNvSpPr>
              <p:nvPr userDrawn="1"/>
            </p:nvSpPr>
            <p:spPr bwMode="auto">
              <a:xfrm>
                <a:off x="8789988" y="4805363"/>
                <a:ext cx="69850" cy="123825"/>
              </a:xfrm>
              <a:custGeom>
                <a:avLst/>
                <a:gdLst>
                  <a:gd name="T0" fmla="*/ 0 w 130"/>
                  <a:gd name="T1" fmla="*/ 232 h 232"/>
                  <a:gd name="T2" fmla="*/ 0 w 130"/>
                  <a:gd name="T3" fmla="*/ 0 h 232"/>
                  <a:gd name="T4" fmla="*/ 47 w 130"/>
                  <a:gd name="T5" fmla="*/ 0 h 232"/>
                  <a:gd name="T6" fmla="*/ 47 w 130"/>
                  <a:gd name="T7" fmla="*/ 193 h 232"/>
                  <a:gd name="T8" fmla="*/ 130 w 130"/>
                  <a:gd name="T9" fmla="*/ 193 h 232"/>
                  <a:gd name="T10" fmla="*/ 130 w 130"/>
                  <a:gd name="T11" fmla="*/ 232 h 232"/>
                  <a:gd name="T12" fmla="*/ 0 w 130"/>
                  <a:gd name="T13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" h="232">
                    <a:moveTo>
                      <a:pt x="0" y="232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193"/>
                    </a:lnTo>
                    <a:lnTo>
                      <a:pt x="130" y="193"/>
                    </a:lnTo>
                    <a:lnTo>
                      <a:pt x="130" y="232"/>
                    </a:lnTo>
                    <a:lnTo>
                      <a:pt x="0" y="2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4" name="Freeform 17"/>
              <p:cNvSpPr>
                <a:spLocks/>
              </p:cNvSpPr>
              <p:nvPr userDrawn="1"/>
            </p:nvSpPr>
            <p:spPr bwMode="auto">
              <a:xfrm>
                <a:off x="8848725" y="4805363"/>
                <a:ext cx="77788" cy="123825"/>
              </a:xfrm>
              <a:custGeom>
                <a:avLst/>
                <a:gdLst>
                  <a:gd name="T0" fmla="*/ 148 w 148"/>
                  <a:gd name="T1" fmla="*/ 0 h 232"/>
                  <a:gd name="T2" fmla="*/ 148 w 148"/>
                  <a:gd name="T3" fmla="*/ 39 h 232"/>
                  <a:gd name="T4" fmla="*/ 97 w 148"/>
                  <a:gd name="T5" fmla="*/ 39 h 232"/>
                  <a:gd name="T6" fmla="*/ 97 w 148"/>
                  <a:gd name="T7" fmla="*/ 232 h 232"/>
                  <a:gd name="T8" fmla="*/ 51 w 148"/>
                  <a:gd name="T9" fmla="*/ 232 h 232"/>
                  <a:gd name="T10" fmla="*/ 51 w 148"/>
                  <a:gd name="T11" fmla="*/ 39 h 232"/>
                  <a:gd name="T12" fmla="*/ 0 w 148"/>
                  <a:gd name="T13" fmla="*/ 39 h 232"/>
                  <a:gd name="T14" fmla="*/ 0 w 148"/>
                  <a:gd name="T15" fmla="*/ 0 h 232"/>
                  <a:gd name="T16" fmla="*/ 148 w 148"/>
                  <a:gd name="T17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8" h="232">
                    <a:moveTo>
                      <a:pt x="148" y="0"/>
                    </a:moveTo>
                    <a:lnTo>
                      <a:pt x="148" y="39"/>
                    </a:lnTo>
                    <a:lnTo>
                      <a:pt x="97" y="39"/>
                    </a:lnTo>
                    <a:lnTo>
                      <a:pt x="97" y="232"/>
                    </a:lnTo>
                    <a:lnTo>
                      <a:pt x="51" y="232"/>
                    </a:lnTo>
                    <a:lnTo>
                      <a:pt x="51" y="39"/>
                    </a:lnTo>
                    <a:lnTo>
                      <a:pt x="0" y="39"/>
                    </a:lnTo>
                    <a:lnTo>
                      <a:pt x="0" y="0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</p:grpSp>
      </p:grpSp>
      <p:sp>
        <p:nvSpPr>
          <p:cNvPr id="8" name="Rectangle 41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0" y="3121200"/>
            <a:ext cx="9144000" cy="1303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0" tIns="0" rIns="540000" bIns="475200" numCol="1" anchor="b" anchorCtr="0" compatLnSpc="1">
            <a:prstTxWarp prst="textNoShape">
              <a:avLst/>
            </a:prstTxWarp>
          </a:bodyPr>
          <a:lstStyle>
            <a:lvl1pPr>
              <a:defRPr sz="24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9432618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445">
          <p15:clr>
            <a:srgbClr val="FBAE40"/>
          </p15:clr>
        </p15:guide>
        <p15:guide id="3" pos="3690">
          <p15:clr>
            <a:srgbClr val="FBAE40"/>
          </p15:clr>
        </p15:guide>
        <p15:guide id="4" orient="horz" pos="2788">
          <p15:clr>
            <a:srgbClr val="FBAE40"/>
          </p15:clr>
        </p15:guide>
        <p15:guide id="5" pos="113">
          <p15:clr>
            <a:srgbClr val="FBAE40"/>
          </p15:clr>
        </p15:guide>
        <p15:guide id="6" orient="horz" pos="113">
          <p15:clr>
            <a:srgbClr val="FBAE40"/>
          </p15:clr>
        </p15:guide>
        <p15:guide id="7" pos="5646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499" y="170932"/>
            <a:ext cx="8779001" cy="4255377"/>
          </a:xfrm>
          <a:prstGeom prst="rect">
            <a:avLst/>
          </a:prstGeom>
        </p:spPr>
      </p:pic>
      <p:grpSp>
        <p:nvGrpSpPr>
          <p:cNvPr id="3" name="Groupe 2"/>
          <p:cNvGrpSpPr/>
          <p:nvPr userDrawn="1"/>
        </p:nvGrpSpPr>
        <p:grpSpPr>
          <a:xfrm>
            <a:off x="6264000" y="4424363"/>
            <a:ext cx="2880000" cy="719137"/>
            <a:chOff x="6264000" y="4424363"/>
            <a:chExt cx="2880000" cy="719137"/>
          </a:xfrm>
        </p:grpSpPr>
        <p:sp>
          <p:nvSpPr>
            <p:cNvPr id="10" name="Rectangle 9"/>
            <p:cNvSpPr/>
            <p:nvPr userDrawn="1"/>
          </p:nvSpPr>
          <p:spPr>
            <a:xfrm>
              <a:off x="6264000" y="4424363"/>
              <a:ext cx="2880000" cy="7191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FFFF"/>
                </a:solidFill>
              </a:endParaRPr>
            </a:p>
          </p:txBody>
        </p:sp>
        <p:grpSp>
          <p:nvGrpSpPr>
            <p:cNvPr id="11" name="Groupe 10"/>
            <p:cNvGrpSpPr>
              <a:grpSpLocks noChangeAspect="1"/>
            </p:cNvGrpSpPr>
            <p:nvPr userDrawn="1"/>
          </p:nvGrpSpPr>
          <p:grpSpPr>
            <a:xfrm>
              <a:off x="7343775" y="4699657"/>
              <a:ext cx="1620000" cy="169413"/>
              <a:chOff x="7712075" y="4803775"/>
              <a:chExt cx="1214438" cy="127001"/>
            </a:xfrm>
          </p:grpSpPr>
          <p:sp>
            <p:nvSpPr>
              <p:cNvPr id="12" name="Freeform 5"/>
              <p:cNvSpPr>
                <a:spLocks/>
              </p:cNvSpPr>
              <p:nvPr userDrawn="1"/>
            </p:nvSpPr>
            <p:spPr bwMode="auto">
              <a:xfrm>
                <a:off x="7712075" y="4803775"/>
                <a:ext cx="80963" cy="127000"/>
              </a:xfrm>
              <a:custGeom>
                <a:avLst/>
                <a:gdLst>
                  <a:gd name="T0" fmla="*/ 105 w 153"/>
                  <a:gd name="T1" fmla="*/ 73 h 240"/>
                  <a:gd name="T2" fmla="*/ 103 w 153"/>
                  <a:gd name="T3" fmla="*/ 60 h 240"/>
                  <a:gd name="T4" fmla="*/ 99 w 153"/>
                  <a:gd name="T5" fmla="*/ 48 h 240"/>
                  <a:gd name="T6" fmla="*/ 90 w 153"/>
                  <a:gd name="T7" fmla="*/ 37 h 240"/>
                  <a:gd name="T8" fmla="*/ 78 w 153"/>
                  <a:gd name="T9" fmla="*/ 34 h 240"/>
                  <a:gd name="T10" fmla="*/ 71 w 153"/>
                  <a:gd name="T11" fmla="*/ 35 h 240"/>
                  <a:gd name="T12" fmla="*/ 64 w 153"/>
                  <a:gd name="T13" fmla="*/ 38 h 240"/>
                  <a:gd name="T14" fmla="*/ 59 w 153"/>
                  <a:gd name="T15" fmla="*/ 45 h 240"/>
                  <a:gd name="T16" fmla="*/ 51 w 153"/>
                  <a:gd name="T17" fmla="*/ 64 h 240"/>
                  <a:gd name="T18" fmla="*/ 47 w 153"/>
                  <a:gd name="T19" fmla="*/ 95 h 240"/>
                  <a:gd name="T20" fmla="*/ 47 w 153"/>
                  <a:gd name="T21" fmla="*/ 115 h 240"/>
                  <a:gd name="T22" fmla="*/ 48 w 153"/>
                  <a:gd name="T23" fmla="*/ 153 h 240"/>
                  <a:gd name="T24" fmla="*/ 53 w 153"/>
                  <a:gd name="T25" fmla="*/ 181 h 240"/>
                  <a:gd name="T26" fmla="*/ 60 w 153"/>
                  <a:gd name="T27" fmla="*/ 196 h 240"/>
                  <a:gd name="T28" fmla="*/ 66 w 153"/>
                  <a:gd name="T29" fmla="*/ 203 h 240"/>
                  <a:gd name="T30" fmla="*/ 74 w 153"/>
                  <a:gd name="T31" fmla="*/ 206 h 240"/>
                  <a:gd name="T32" fmla="*/ 79 w 153"/>
                  <a:gd name="T33" fmla="*/ 206 h 240"/>
                  <a:gd name="T34" fmla="*/ 88 w 153"/>
                  <a:gd name="T35" fmla="*/ 204 h 240"/>
                  <a:gd name="T36" fmla="*/ 97 w 153"/>
                  <a:gd name="T37" fmla="*/ 196 h 240"/>
                  <a:gd name="T38" fmla="*/ 104 w 153"/>
                  <a:gd name="T39" fmla="*/ 185 h 240"/>
                  <a:gd name="T40" fmla="*/ 107 w 153"/>
                  <a:gd name="T41" fmla="*/ 169 h 240"/>
                  <a:gd name="T42" fmla="*/ 77 w 153"/>
                  <a:gd name="T43" fmla="*/ 146 h 240"/>
                  <a:gd name="T44" fmla="*/ 153 w 153"/>
                  <a:gd name="T45" fmla="*/ 111 h 240"/>
                  <a:gd name="T46" fmla="*/ 118 w 153"/>
                  <a:gd name="T47" fmla="*/ 236 h 240"/>
                  <a:gd name="T48" fmla="*/ 117 w 153"/>
                  <a:gd name="T49" fmla="*/ 215 h 240"/>
                  <a:gd name="T50" fmla="*/ 113 w 153"/>
                  <a:gd name="T51" fmla="*/ 221 h 240"/>
                  <a:gd name="T52" fmla="*/ 103 w 153"/>
                  <a:gd name="T53" fmla="*/ 231 h 240"/>
                  <a:gd name="T54" fmla="*/ 91 w 153"/>
                  <a:gd name="T55" fmla="*/ 237 h 240"/>
                  <a:gd name="T56" fmla="*/ 77 w 153"/>
                  <a:gd name="T57" fmla="*/ 240 h 240"/>
                  <a:gd name="T58" fmla="*/ 69 w 153"/>
                  <a:gd name="T59" fmla="*/ 240 h 240"/>
                  <a:gd name="T60" fmla="*/ 50 w 153"/>
                  <a:gd name="T61" fmla="*/ 238 h 240"/>
                  <a:gd name="T62" fmla="*/ 33 w 153"/>
                  <a:gd name="T63" fmla="*/ 233 h 240"/>
                  <a:gd name="T64" fmla="*/ 21 w 153"/>
                  <a:gd name="T65" fmla="*/ 223 h 240"/>
                  <a:gd name="T66" fmla="*/ 13 w 153"/>
                  <a:gd name="T67" fmla="*/ 209 h 240"/>
                  <a:gd name="T68" fmla="*/ 6 w 153"/>
                  <a:gd name="T69" fmla="*/ 191 h 240"/>
                  <a:gd name="T70" fmla="*/ 3 w 153"/>
                  <a:gd name="T71" fmla="*/ 170 h 240"/>
                  <a:gd name="T72" fmla="*/ 0 w 153"/>
                  <a:gd name="T73" fmla="*/ 117 h 240"/>
                  <a:gd name="T74" fmla="*/ 1 w 153"/>
                  <a:gd name="T75" fmla="*/ 90 h 240"/>
                  <a:gd name="T76" fmla="*/ 4 w 153"/>
                  <a:gd name="T77" fmla="*/ 66 h 240"/>
                  <a:gd name="T78" fmla="*/ 9 w 153"/>
                  <a:gd name="T79" fmla="*/ 46 h 240"/>
                  <a:gd name="T80" fmla="*/ 16 w 153"/>
                  <a:gd name="T81" fmla="*/ 29 h 240"/>
                  <a:gd name="T82" fmla="*/ 27 w 153"/>
                  <a:gd name="T83" fmla="*/ 16 h 240"/>
                  <a:gd name="T84" fmla="*/ 40 w 153"/>
                  <a:gd name="T85" fmla="*/ 7 h 240"/>
                  <a:gd name="T86" fmla="*/ 58 w 153"/>
                  <a:gd name="T87" fmla="*/ 2 h 240"/>
                  <a:gd name="T88" fmla="*/ 78 w 153"/>
                  <a:gd name="T89" fmla="*/ 0 h 240"/>
                  <a:gd name="T90" fmla="*/ 87 w 153"/>
                  <a:gd name="T91" fmla="*/ 0 h 240"/>
                  <a:gd name="T92" fmla="*/ 103 w 153"/>
                  <a:gd name="T93" fmla="*/ 2 h 240"/>
                  <a:gd name="T94" fmla="*/ 117 w 153"/>
                  <a:gd name="T95" fmla="*/ 7 h 240"/>
                  <a:gd name="T96" fmla="*/ 129 w 153"/>
                  <a:gd name="T97" fmla="*/ 14 h 240"/>
                  <a:gd name="T98" fmla="*/ 137 w 153"/>
                  <a:gd name="T99" fmla="*/ 23 h 240"/>
                  <a:gd name="T100" fmla="*/ 144 w 153"/>
                  <a:gd name="T101" fmla="*/ 35 h 240"/>
                  <a:gd name="T102" fmla="*/ 148 w 153"/>
                  <a:gd name="T103" fmla="*/ 49 h 240"/>
                  <a:gd name="T104" fmla="*/ 150 w 153"/>
                  <a:gd name="T105" fmla="*/ 73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3" h="240">
                    <a:moveTo>
                      <a:pt x="105" y="73"/>
                    </a:moveTo>
                    <a:lnTo>
                      <a:pt x="105" y="73"/>
                    </a:lnTo>
                    <a:lnTo>
                      <a:pt x="104" y="67"/>
                    </a:lnTo>
                    <a:lnTo>
                      <a:pt x="103" y="60"/>
                    </a:lnTo>
                    <a:lnTo>
                      <a:pt x="101" y="53"/>
                    </a:lnTo>
                    <a:lnTo>
                      <a:pt x="99" y="48"/>
                    </a:lnTo>
                    <a:lnTo>
                      <a:pt x="95" y="42"/>
                    </a:lnTo>
                    <a:lnTo>
                      <a:pt x="90" y="37"/>
                    </a:lnTo>
                    <a:lnTo>
                      <a:pt x="85" y="35"/>
                    </a:lnTo>
                    <a:lnTo>
                      <a:pt x="78" y="34"/>
                    </a:lnTo>
                    <a:lnTo>
                      <a:pt x="78" y="34"/>
                    </a:lnTo>
                    <a:lnTo>
                      <a:pt x="71" y="35"/>
                    </a:lnTo>
                    <a:lnTo>
                      <a:pt x="67" y="36"/>
                    </a:lnTo>
                    <a:lnTo>
                      <a:pt x="64" y="38"/>
                    </a:lnTo>
                    <a:lnTo>
                      <a:pt x="61" y="42"/>
                    </a:lnTo>
                    <a:lnTo>
                      <a:pt x="59" y="45"/>
                    </a:lnTo>
                    <a:lnTo>
                      <a:pt x="54" y="53"/>
                    </a:lnTo>
                    <a:lnTo>
                      <a:pt x="51" y="64"/>
                    </a:lnTo>
                    <a:lnTo>
                      <a:pt x="49" y="78"/>
                    </a:lnTo>
                    <a:lnTo>
                      <a:pt x="47" y="95"/>
                    </a:lnTo>
                    <a:lnTo>
                      <a:pt x="47" y="115"/>
                    </a:lnTo>
                    <a:lnTo>
                      <a:pt x="47" y="115"/>
                    </a:lnTo>
                    <a:lnTo>
                      <a:pt x="47" y="135"/>
                    </a:lnTo>
                    <a:lnTo>
                      <a:pt x="48" y="153"/>
                    </a:lnTo>
                    <a:lnTo>
                      <a:pt x="50" y="168"/>
                    </a:lnTo>
                    <a:lnTo>
                      <a:pt x="53" y="181"/>
                    </a:lnTo>
                    <a:lnTo>
                      <a:pt x="57" y="192"/>
                    </a:lnTo>
                    <a:lnTo>
                      <a:pt x="60" y="196"/>
                    </a:lnTo>
                    <a:lnTo>
                      <a:pt x="63" y="199"/>
                    </a:lnTo>
                    <a:lnTo>
                      <a:pt x="66" y="203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lnTo>
                      <a:pt x="83" y="206"/>
                    </a:lnTo>
                    <a:lnTo>
                      <a:pt x="88" y="204"/>
                    </a:lnTo>
                    <a:lnTo>
                      <a:pt x="93" y="201"/>
                    </a:lnTo>
                    <a:lnTo>
                      <a:pt x="97" y="196"/>
                    </a:lnTo>
                    <a:lnTo>
                      <a:pt x="101" y="191"/>
                    </a:lnTo>
                    <a:lnTo>
                      <a:pt x="104" y="185"/>
                    </a:lnTo>
                    <a:lnTo>
                      <a:pt x="107" y="178"/>
                    </a:lnTo>
                    <a:lnTo>
                      <a:pt x="107" y="169"/>
                    </a:lnTo>
                    <a:lnTo>
                      <a:pt x="107" y="146"/>
                    </a:lnTo>
                    <a:lnTo>
                      <a:pt x="77" y="146"/>
                    </a:lnTo>
                    <a:lnTo>
                      <a:pt x="77" y="111"/>
                    </a:lnTo>
                    <a:lnTo>
                      <a:pt x="153" y="111"/>
                    </a:lnTo>
                    <a:lnTo>
                      <a:pt x="153" y="236"/>
                    </a:lnTo>
                    <a:lnTo>
                      <a:pt x="118" y="236"/>
                    </a:lnTo>
                    <a:lnTo>
                      <a:pt x="118" y="215"/>
                    </a:lnTo>
                    <a:lnTo>
                      <a:pt x="117" y="215"/>
                    </a:lnTo>
                    <a:lnTo>
                      <a:pt x="117" y="215"/>
                    </a:lnTo>
                    <a:lnTo>
                      <a:pt x="113" y="221"/>
                    </a:lnTo>
                    <a:lnTo>
                      <a:pt x="108" y="226"/>
                    </a:lnTo>
                    <a:lnTo>
                      <a:pt x="103" y="231"/>
                    </a:lnTo>
                    <a:lnTo>
                      <a:pt x="97" y="234"/>
                    </a:lnTo>
                    <a:lnTo>
                      <a:pt x="91" y="237"/>
                    </a:lnTo>
                    <a:lnTo>
                      <a:pt x="84" y="239"/>
                    </a:lnTo>
                    <a:lnTo>
                      <a:pt x="77" y="240"/>
                    </a:lnTo>
                    <a:lnTo>
                      <a:pt x="69" y="240"/>
                    </a:lnTo>
                    <a:lnTo>
                      <a:pt x="69" y="240"/>
                    </a:lnTo>
                    <a:lnTo>
                      <a:pt x="59" y="240"/>
                    </a:lnTo>
                    <a:lnTo>
                      <a:pt x="50" y="238"/>
                    </a:lnTo>
                    <a:lnTo>
                      <a:pt x="41" y="236"/>
                    </a:lnTo>
                    <a:lnTo>
                      <a:pt x="33" y="233"/>
                    </a:lnTo>
                    <a:lnTo>
                      <a:pt x="27" y="228"/>
                    </a:lnTo>
                    <a:lnTo>
                      <a:pt x="21" y="223"/>
                    </a:lnTo>
                    <a:lnTo>
                      <a:pt x="17" y="217"/>
                    </a:lnTo>
                    <a:lnTo>
                      <a:pt x="13" y="209"/>
                    </a:lnTo>
                    <a:lnTo>
                      <a:pt x="9" y="201"/>
                    </a:lnTo>
                    <a:lnTo>
                      <a:pt x="6" y="191"/>
                    </a:lnTo>
                    <a:lnTo>
                      <a:pt x="4" y="181"/>
                    </a:lnTo>
                    <a:lnTo>
                      <a:pt x="3" y="170"/>
                    </a:lnTo>
                    <a:lnTo>
                      <a:pt x="1" y="146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1" y="90"/>
                    </a:lnTo>
                    <a:lnTo>
                      <a:pt x="2" y="78"/>
                    </a:lnTo>
                    <a:lnTo>
                      <a:pt x="4" y="66"/>
                    </a:lnTo>
                    <a:lnTo>
                      <a:pt x="6" y="56"/>
                    </a:lnTo>
                    <a:lnTo>
                      <a:pt x="9" y="46"/>
                    </a:lnTo>
                    <a:lnTo>
                      <a:pt x="12" y="37"/>
                    </a:lnTo>
                    <a:lnTo>
                      <a:pt x="16" y="29"/>
                    </a:lnTo>
                    <a:lnTo>
                      <a:pt x="21" y="22"/>
                    </a:lnTo>
                    <a:lnTo>
                      <a:pt x="27" y="16"/>
                    </a:lnTo>
                    <a:lnTo>
                      <a:pt x="33" y="11"/>
                    </a:lnTo>
                    <a:lnTo>
                      <a:pt x="40" y="7"/>
                    </a:lnTo>
                    <a:lnTo>
                      <a:pt x="49" y="4"/>
                    </a:lnTo>
                    <a:lnTo>
                      <a:pt x="58" y="2"/>
                    </a:lnTo>
                    <a:lnTo>
                      <a:pt x="67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87" y="0"/>
                    </a:lnTo>
                    <a:lnTo>
                      <a:pt x="95" y="1"/>
                    </a:lnTo>
                    <a:lnTo>
                      <a:pt x="103" y="2"/>
                    </a:lnTo>
                    <a:lnTo>
                      <a:pt x="110" y="4"/>
                    </a:lnTo>
                    <a:lnTo>
                      <a:pt x="117" y="7"/>
                    </a:lnTo>
                    <a:lnTo>
                      <a:pt x="123" y="10"/>
                    </a:lnTo>
                    <a:lnTo>
                      <a:pt x="129" y="14"/>
                    </a:lnTo>
                    <a:lnTo>
                      <a:pt x="133" y="18"/>
                    </a:lnTo>
                    <a:lnTo>
                      <a:pt x="137" y="23"/>
                    </a:lnTo>
                    <a:lnTo>
                      <a:pt x="141" y="29"/>
                    </a:lnTo>
                    <a:lnTo>
                      <a:pt x="144" y="35"/>
                    </a:lnTo>
                    <a:lnTo>
                      <a:pt x="146" y="42"/>
                    </a:lnTo>
                    <a:lnTo>
                      <a:pt x="148" y="49"/>
                    </a:lnTo>
                    <a:lnTo>
                      <a:pt x="149" y="57"/>
                    </a:lnTo>
                    <a:lnTo>
                      <a:pt x="150" y="73"/>
                    </a:lnTo>
                    <a:lnTo>
                      <a:pt x="105" y="73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3" name="Freeform 6"/>
              <p:cNvSpPr>
                <a:spLocks noEditPoints="1"/>
              </p:cNvSpPr>
              <p:nvPr userDrawn="1"/>
            </p:nvSpPr>
            <p:spPr bwMode="auto">
              <a:xfrm>
                <a:off x="7810500" y="4805363"/>
                <a:ext cx="82550" cy="123825"/>
              </a:xfrm>
              <a:custGeom>
                <a:avLst/>
                <a:gdLst>
                  <a:gd name="T0" fmla="*/ 86 w 157"/>
                  <a:gd name="T1" fmla="*/ 0 h 232"/>
                  <a:gd name="T2" fmla="*/ 99 w 157"/>
                  <a:gd name="T3" fmla="*/ 1 h 232"/>
                  <a:gd name="T4" fmla="*/ 123 w 157"/>
                  <a:gd name="T5" fmla="*/ 9 h 232"/>
                  <a:gd name="T6" fmla="*/ 131 w 157"/>
                  <a:gd name="T7" fmla="*/ 15 h 232"/>
                  <a:gd name="T8" fmla="*/ 138 w 157"/>
                  <a:gd name="T9" fmla="*/ 23 h 232"/>
                  <a:gd name="T10" fmla="*/ 143 w 157"/>
                  <a:gd name="T11" fmla="*/ 33 h 232"/>
                  <a:gd name="T12" fmla="*/ 147 w 157"/>
                  <a:gd name="T13" fmla="*/ 46 h 232"/>
                  <a:gd name="T14" fmla="*/ 148 w 157"/>
                  <a:gd name="T15" fmla="*/ 60 h 232"/>
                  <a:gd name="T16" fmla="*/ 145 w 157"/>
                  <a:gd name="T17" fmla="*/ 81 h 232"/>
                  <a:gd name="T18" fmla="*/ 138 w 157"/>
                  <a:gd name="T19" fmla="*/ 98 h 232"/>
                  <a:gd name="T20" fmla="*/ 126 w 157"/>
                  <a:gd name="T21" fmla="*/ 110 h 232"/>
                  <a:gd name="T22" fmla="*/ 108 w 157"/>
                  <a:gd name="T23" fmla="*/ 118 h 232"/>
                  <a:gd name="T24" fmla="*/ 108 w 157"/>
                  <a:gd name="T25" fmla="*/ 118 h 232"/>
                  <a:gd name="T26" fmla="*/ 128 w 157"/>
                  <a:gd name="T27" fmla="*/ 124 h 232"/>
                  <a:gd name="T28" fmla="*/ 135 w 157"/>
                  <a:gd name="T29" fmla="*/ 129 h 232"/>
                  <a:gd name="T30" fmla="*/ 139 w 157"/>
                  <a:gd name="T31" fmla="*/ 137 h 232"/>
                  <a:gd name="T32" fmla="*/ 145 w 157"/>
                  <a:gd name="T33" fmla="*/ 157 h 232"/>
                  <a:gd name="T34" fmla="*/ 146 w 157"/>
                  <a:gd name="T35" fmla="*/ 188 h 232"/>
                  <a:gd name="T36" fmla="*/ 147 w 157"/>
                  <a:gd name="T37" fmla="*/ 205 h 232"/>
                  <a:gd name="T38" fmla="*/ 150 w 157"/>
                  <a:gd name="T39" fmla="*/ 221 h 232"/>
                  <a:gd name="T40" fmla="*/ 154 w 157"/>
                  <a:gd name="T41" fmla="*/ 228 h 232"/>
                  <a:gd name="T42" fmla="*/ 157 w 157"/>
                  <a:gd name="T43" fmla="*/ 232 h 232"/>
                  <a:gd name="T44" fmla="*/ 106 w 157"/>
                  <a:gd name="T45" fmla="*/ 232 h 232"/>
                  <a:gd name="T46" fmla="*/ 101 w 157"/>
                  <a:gd name="T47" fmla="*/ 221 h 232"/>
                  <a:gd name="T48" fmla="*/ 100 w 157"/>
                  <a:gd name="T49" fmla="*/ 208 h 232"/>
                  <a:gd name="T50" fmla="*/ 99 w 157"/>
                  <a:gd name="T51" fmla="*/ 163 h 232"/>
                  <a:gd name="T52" fmla="*/ 97 w 157"/>
                  <a:gd name="T53" fmla="*/ 151 h 232"/>
                  <a:gd name="T54" fmla="*/ 92 w 157"/>
                  <a:gd name="T55" fmla="*/ 142 h 232"/>
                  <a:gd name="T56" fmla="*/ 83 w 157"/>
                  <a:gd name="T57" fmla="*/ 136 h 232"/>
                  <a:gd name="T58" fmla="*/ 71 w 157"/>
                  <a:gd name="T59" fmla="*/ 134 h 232"/>
                  <a:gd name="T60" fmla="*/ 47 w 157"/>
                  <a:gd name="T61" fmla="*/ 232 h 232"/>
                  <a:gd name="T62" fmla="*/ 0 w 157"/>
                  <a:gd name="T63" fmla="*/ 0 h 232"/>
                  <a:gd name="T64" fmla="*/ 66 w 157"/>
                  <a:gd name="T65" fmla="*/ 101 h 232"/>
                  <a:gd name="T66" fmla="*/ 74 w 157"/>
                  <a:gd name="T67" fmla="*/ 101 h 232"/>
                  <a:gd name="T68" fmla="*/ 87 w 157"/>
                  <a:gd name="T69" fmla="*/ 97 h 232"/>
                  <a:gd name="T70" fmla="*/ 95 w 157"/>
                  <a:gd name="T71" fmla="*/ 89 h 232"/>
                  <a:gd name="T72" fmla="*/ 100 w 157"/>
                  <a:gd name="T73" fmla="*/ 75 h 232"/>
                  <a:gd name="T74" fmla="*/ 100 w 157"/>
                  <a:gd name="T75" fmla="*/ 67 h 232"/>
                  <a:gd name="T76" fmla="*/ 98 w 157"/>
                  <a:gd name="T77" fmla="*/ 53 h 232"/>
                  <a:gd name="T78" fmla="*/ 92 w 157"/>
                  <a:gd name="T79" fmla="*/ 43 h 232"/>
                  <a:gd name="T80" fmla="*/ 82 w 157"/>
                  <a:gd name="T81" fmla="*/ 37 h 232"/>
                  <a:gd name="T82" fmla="*/ 68 w 157"/>
                  <a:gd name="T83" fmla="*/ 34 h 232"/>
                  <a:gd name="T84" fmla="*/ 47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6" y="0"/>
                    </a:lnTo>
                    <a:lnTo>
                      <a:pt x="86" y="0"/>
                    </a:lnTo>
                    <a:lnTo>
                      <a:pt x="99" y="1"/>
                    </a:lnTo>
                    <a:lnTo>
                      <a:pt x="112" y="4"/>
                    </a:lnTo>
                    <a:lnTo>
                      <a:pt x="123" y="9"/>
                    </a:lnTo>
                    <a:lnTo>
                      <a:pt x="127" y="12"/>
                    </a:lnTo>
                    <a:lnTo>
                      <a:pt x="131" y="15"/>
                    </a:lnTo>
                    <a:lnTo>
                      <a:pt x="135" y="19"/>
                    </a:lnTo>
                    <a:lnTo>
                      <a:pt x="138" y="23"/>
                    </a:lnTo>
                    <a:lnTo>
                      <a:pt x="141" y="28"/>
                    </a:lnTo>
                    <a:lnTo>
                      <a:pt x="143" y="33"/>
                    </a:lnTo>
                    <a:lnTo>
                      <a:pt x="145" y="40"/>
                    </a:lnTo>
                    <a:lnTo>
                      <a:pt x="147" y="46"/>
                    </a:lnTo>
                    <a:lnTo>
                      <a:pt x="148" y="60"/>
                    </a:lnTo>
                    <a:lnTo>
                      <a:pt x="148" y="60"/>
                    </a:lnTo>
                    <a:lnTo>
                      <a:pt x="147" y="71"/>
                    </a:lnTo>
                    <a:lnTo>
                      <a:pt x="145" y="81"/>
                    </a:lnTo>
                    <a:lnTo>
                      <a:pt x="142" y="90"/>
                    </a:lnTo>
                    <a:lnTo>
                      <a:pt x="138" y="98"/>
                    </a:lnTo>
                    <a:lnTo>
                      <a:pt x="133" y="104"/>
                    </a:lnTo>
                    <a:lnTo>
                      <a:pt x="126" y="110"/>
                    </a:lnTo>
                    <a:lnTo>
                      <a:pt x="119" y="114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20" y="120"/>
                    </a:lnTo>
                    <a:lnTo>
                      <a:pt x="128" y="124"/>
                    </a:lnTo>
                    <a:lnTo>
                      <a:pt x="132" y="126"/>
                    </a:lnTo>
                    <a:lnTo>
                      <a:pt x="135" y="129"/>
                    </a:lnTo>
                    <a:lnTo>
                      <a:pt x="137" y="133"/>
                    </a:lnTo>
                    <a:lnTo>
                      <a:pt x="139" y="137"/>
                    </a:lnTo>
                    <a:lnTo>
                      <a:pt x="143" y="146"/>
                    </a:lnTo>
                    <a:lnTo>
                      <a:pt x="145" y="157"/>
                    </a:lnTo>
                    <a:lnTo>
                      <a:pt x="146" y="171"/>
                    </a:lnTo>
                    <a:lnTo>
                      <a:pt x="146" y="188"/>
                    </a:lnTo>
                    <a:lnTo>
                      <a:pt x="146" y="188"/>
                    </a:lnTo>
                    <a:lnTo>
                      <a:pt x="147" y="205"/>
                    </a:lnTo>
                    <a:lnTo>
                      <a:pt x="148" y="217"/>
                    </a:lnTo>
                    <a:lnTo>
                      <a:pt x="150" y="221"/>
                    </a:lnTo>
                    <a:lnTo>
                      <a:pt x="151" y="225"/>
                    </a:lnTo>
                    <a:lnTo>
                      <a:pt x="154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6" y="232"/>
                    </a:lnTo>
                    <a:lnTo>
                      <a:pt x="106" y="232"/>
                    </a:lnTo>
                    <a:lnTo>
                      <a:pt x="103" y="227"/>
                    </a:lnTo>
                    <a:lnTo>
                      <a:pt x="101" y="221"/>
                    </a:lnTo>
                    <a:lnTo>
                      <a:pt x="100" y="215"/>
                    </a:lnTo>
                    <a:lnTo>
                      <a:pt x="100" y="208"/>
                    </a:lnTo>
                    <a:lnTo>
                      <a:pt x="99" y="163"/>
                    </a:lnTo>
                    <a:lnTo>
                      <a:pt x="99" y="163"/>
                    </a:lnTo>
                    <a:lnTo>
                      <a:pt x="98" y="157"/>
                    </a:lnTo>
                    <a:lnTo>
                      <a:pt x="97" y="151"/>
                    </a:lnTo>
                    <a:lnTo>
                      <a:pt x="95" y="146"/>
                    </a:lnTo>
                    <a:lnTo>
                      <a:pt x="92" y="142"/>
                    </a:lnTo>
                    <a:lnTo>
                      <a:pt x="88" y="139"/>
                    </a:lnTo>
                    <a:lnTo>
                      <a:pt x="83" y="136"/>
                    </a:lnTo>
                    <a:lnTo>
                      <a:pt x="78" y="135"/>
                    </a:lnTo>
                    <a:lnTo>
                      <a:pt x="71" y="134"/>
                    </a:lnTo>
                    <a:lnTo>
                      <a:pt x="47" y="134"/>
                    </a:lnTo>
                    <a:lnTo>
                      <a:pt x="47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7" y="101"/>
                    </a:moveTo>
                    <a:lnTo>
                      <a:pt x="66" y="101"/>
                    </a:lnTo>
                    <a:lnTo>
                      <a:pt x="66" y="101"/>
                    </a:lnTo>
                    <a:lnTo>
                      <a:pt x="74" y="101"/>
                    </a:lnTo>
                    <a:lnTo>
                      <a:pt x="81" y="99"/>
                    </a:lnTo>
                    <a:lnTo>
                      <a:pt x="87" y="97"/>
                    </a:lnTo>
                    <a:lnTo>
                      <a:pt x="91" y="93"/>
                    </a:lnTo>
                    <a:lnTo>
                      <a:pt x="95" y="89"/>
                    </a:lnTo>
                    <a:lnTo>
                      <a:pt x="98" y="83"/>
                    </a:lnTo>
                    <a:lnTo>
                      <a:pt x="100" y="75"/>
                    </a:lnTo>
                    <a:lnTo>
                      <a:pt x="100" y="67"/>
                    </a:lnTo>
                    <a:lnTo>
                      <a:pt x="100" y="67"/>
                    </a:lnTo>
                    <a:lnTo>
                      <a:pt x="100" y="59"/>
                    </a:lnTo>
                    <a:lnTo>
                      <a:pt x="98" y="53"/>
                    </a:lnTo>
                    <a:lnTo>
                      <a:pt x="96" y="48"/>
                    </a:lnTo>
                    <a:lnTo>
                      <a:pt x="92" y="43"/>
                    </a:lnTo>
                    <a:lnTo>
                      <a:pt x="88" y="40"/>
                    </a:lnTo>
                    <a:lnTo>
                      <a:pt x="82" y="37"/>
                    </a:lnTo>
                    <a:lnTo>
                      <a:pt x="76" y="35"/>
                    </a:lnTo>
                    <a:lnTo>
                      <a:pt x="68" y="34"/>
                    </a:lnTo>
                    <a:lnTo>
                      <a:pt x="47" y="34"/>
                    </a:lnTo>
                    <a:lnTo>
                      <a:pt x="47" y="101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4" name="Freeform 7"/>
              <p:cNvSpPr>
                <a:spLocks noEditPoints="1"/>
              </p:cNvSpPr>
              <p:nvPr userDrawn="1"/>
            </p:nvSpPr>
            <p:spPr bwMode="auto">
              <a:xfrm>
                <a:off x="7904163" y="4803775"/>
                <a:ext cx="84138" cy="127000"/>
              </a:xfrm>
              <a:custGeom>
                <a:avLst/>
                <a:gdLst>
                  <a:gd name="T0" fmla="*/ 79 w 158"/>
                  <a:gd name="T1" fmla="*/ 0 h 240"/>
                  <a:gd name="T2" fmla="*/ 102 w 158"/>
                  <a:gd name="T3" fmla="*/ 2 h 240"/>
                  <a:gd name="T4" fmla="*/ 122 w 158"/>
                  <a:gd name="T5" fmla="*/ 8 h 240"/>
                  <a:gd name="T6" fmla="*/ 135 w 158"/>
                  <a:gd name="T7" fmla="*/ 19 h 240"/>
                  <a:gd name="T8" fmla="*/ 145 w 158"/>
                  <a:gd name="T9" fmla="*/ 33 h 240"/>
                  <a:gd name="T10" fmla="*/ 152 w 158"/>
                  <a:gd name="T11" fmla="*/ 51 h 240"/>
                  <a:gd name="T12" fmla="*/ 156 w 158"/>
                  <a:gd name="T13" fmla="*/ 72 h 240"/>
                  <a:gd name="T14" fmla="*/ 158 w 158"/>
                  <a:gd name="T15" fmla="*/ 121 h 240"/>
                  <a:gd name="T16" fmla="*/ 158 w 158"/>
                  <a:gd name="T17" fmla="*/ 146 h 240"/>
                  <a:gd name="T18" fmla="*/ 154 w 158"/>
                  <a:gd name="T19" fmla="*/ 179 h 240"/>
                  <a:gd name="T20" fmla="*/ 149 w 158"/>
                  <a:gd name="T21" fmla="*/ 198 h 240"/>
                  <a:gd name="T22" fmla="*/ 141 w 158"/>
                  <a:gd name="T23" fmla="*/ 215 h 240"/>
                  <a:gd name="T24" fmla="*/ 129 w 158"/>
                  <a:gd name="T25" fmla="*/ 227 h 240"/>
                  <a:gd name="T26" fmla="*/ 113 w 158"/>
                  <a:gd name="T27" fmla="*/ 235 h 240"/>
                  <a:gd name="T28" fmla="*/ 92 w 158"/>
                  <a:gd name="T29" fmla="*/ 240 h 240"/>
                  <a:gd name="T30" fmla="*/ 79 w 158"/>
                  <a:gd name="T31" fmla="*/ 240 h 240"/>
                  <a:gd name="T32" fmla="*/ 56 w 158"/>
                  <a:gd name="T33" fmla="*/ 238 h 240"/>
                  <a:gd name="T34" fmla="*/ 38 w 158"/>
                  <a:gd name="T35" fmla="*/ 232 h 240"/>
                  <a:gd name="T36" fmla="*/ 24 w 158"/>
                  <a:gd name="T37" fmla="*/ 221 h 240"/>
                  <a:gd name="T38" fmla="*/ 13 w 158"/>
                  <a:gd name="T39" fmla="*/ 207 h 240"/>
                  <a:gd name="T40" fmla="*/ 7 w 158"/>
                  <a:gd name="T41" fmla="*/ 189 h 240"/>
                  <a:gd name="T42" fmla="*/ 3 w 158"/>
                  <a:gd name="T43" fmla="*/ 168 h 240"/>
                  <a:gd name="T44" fmla="*/ 0 w 158"/>
                  <a:gd name="T45" fmla="*/ 121 h 240"/>
                  <a:gd name="T46" fmla="*/ 1 w 158"/>
                  <a:gd name="T47" fmla="*/ 94 h 240"/>
                  <a:gd name="T48" fmla="*/ 5 w 158"/>
                  <a:gd name="T49" fmla="*/ 61 h 240"/>
                  <a:gd name="T50" fmla="*/ 10 w 158"/>
                  <a:gd name="T51" fmla="*/ 42 h 240"/>
                  <a:gd name="T52" fmla="*/ 18 w 158"/>
                  <a:gd name="T53" fmla="*/ 26 h 240"/>
                  <a:gd name="T54" fmla="*/ 31 w 158"/>
                  <a:gd name="T55" fmla="*/ 13 h 240"/>
                  <a:gd name="T56" fmla="*/ 46 w 158"/>
                  <a:gd name="T57" fmla="*/ 5 h 240"/>
                  <a:gd name="T58" fmla="*/ 67 w 158"/>
                  <a:gd name="T59" fmla="*/ 0 h 240"/>
                  <a:gd name="T60" fmla="*/ 79 w 158"/>
                  <a:gd name="T61" fmla="*/ 0 h 240"/>
                  <a:gd name="T62" fmla="*/ 79 w 158"/>
                  <a:gd name="T63" fmla="*/ 206 h 240"/>
                  <a:gd name="T64" fmla="*/ 88 w 158"/>
                  <a:gd name="T65" fmla="*/ 205 h 240"/>
                  <a:gd name="T66" fmla="*/ 96 w 158"/>
                  <a:gd name="T67" fmla="*/ 202 h 240"/>
                  <a:gd name="T68" fmla="*/ 101 w 158"/>
                  <a:gd name="T69" fmla="*/ 195 h 240"/>
                  <a:gd name="T70" fmla="*/ 106 w 158"/>
                  <a:gd name="T71" fmla="*/ 186 h 240"/>
                  <a:gd name="T72" fmla="*/ 111 w 158"/>
                  <a:gd name="T73" fmla="*/ 160 h 240"/>
                  <a:gd name="T74" fmla="*/ 112 w 158"/>
                  <a:gd name="T75" fmla="*/ 121 h 240"/>
                  <a:gd name="T76" fmla="*/ 112 w 158"/>
                  <a:gd name="T77" fmla="*/ 98 h 240"/>
                  <a:gd name="T78" fmla="*/ 109 w 158"/>
                  <a:gd name="T79" fmla="*/ 66 h 240"/>
                  <a:gd name="T80" fmla="*/ 103 w 158"/>
                  <a:gd name="T81" fmla="*/ 49 h 240"/>
                  <a:gd name="T82" fmla="*/ 99 w 158"/>
                  <a:gd name="T83" fmla="*/ 42 h 240"/>
                  <a:gd name="T84" fmla="*/ 92 w 158"/>
                  <a:gd name="T85" fmla="*/ 36 h 240"/>
                  <a:gd name="T86" fmla="*/ 84 w 158"/>
                  <a:gd name="T87" fmla="*/ 34 h 240"/>
                  <a:gd name="T88" fmla="*/ 79 w 158"/>
                  <a:gd name="T89" fmla="*/ 34 h 240"/>
                  <a:gd name="T90" fmla="*/ 70 w 158"/>
                  <a:gd name="T91" fmla="*/ 35 h 240"/>
                  <a:gd name="T92" fmla="*/ 63 w 158"/>
                  <a:gd name="T93" fmla="*/ 38 h 240"/>
                  <a:gd name="T94" fmla="*/ 57 w 158"/>
                  <a:gd name="T95" fmla="*/ 45 h 240"/>
                  <a:gd name="T96" fmla="*/ 53 w 158"/>
                  <a:gd name="T97" fmla="*/ 54 h 240"/>
                  <a:gd name="T98" fmla="*/ 49 w 158"/>
                  <a:gd name="T99" fmla="*/ 80 h 240"/>
                  <a:gd name="T100" fmla="*/ 48 w 158"/>
                  <a:gd name="T101" fmla="*/ 121 h 240"/>
                  <a:gd name="T102" fmla="*/ 48 w 158"/>
                  <a:gd name="T103" fmla="*/ 142 h 240"/>
                  <a:gd name="T104" fmla="*/ 50 w 158"/>
                  <a:gd name="T105" fmla="*/ 174 h 240"/>
                  <a:gd name="T106" fmla="*/ 55 w 158"/>
                  <a:gd name="T107" fmla="*/ 191 h 240"/>
                  <a:gd name="T108" fmla="*/ 60 w 158"/>
                  <a:gd name="T109" fmla="*/ 198 h 240"/>
                  <a:gd name="T110" fmla="*/ 66 w 158"/>
                  <a:gd name="T111" fmla="*/ 204 h 240"/>
                  <a:gd name="T112" fmla="*/ 74 w 158"/>
                  <a:gd name="T113" fmla="*/ 206 h 240"/>
                  <a:gd name="T114" fmla="*/ 79 w 158"/>
                  <a:gd name="T115" fmla="*/ 20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8" h="240">
                    <a:moveTo>
                      <a:pt x="79" y="0"/>
                    </a:moveTo>
                    <a:lnTo>
                      <a:pt x="79" y="0"/>
                    </a:lnTo>
                    <a:lnTo>
                      <a:pt x="92" y="0"/>
                    </a:lnTo>
                    <a:lnTo>
                      <a:pt x="102" y="2"/>
                    </a:lnTo>
                    <a:lnTo>
                      <a:pt x="113" y="5"/>
                    </a:lnTo>
                    <a:lnTo>
                      <a:pt x="122" y="8"/>
                    </a:lnTo>
                    <a:lnTo>
                      <a:pt x="129" y="13"/>
                    </a:lnTo>
                    <a:lnTo>
                      <a:pt x="135" y="19"/>
                    </a:lnTo>
                    <a:lnTo>
                      <a:pt x="141" y="26"/>
                    </a:lnTo>
                    <a:lnTo>
                      <a:pt x="145" y="33"/>
                    </a:lnTo>
                    <a:lnTo>
                      <a:pt x="149" y="42"/>
                    </a:lnTo>
                    <a:lnTo>
                      <a:pt x="152" y="51"/>
                    </a:lnTo>
                    <a:lnTo>
                      <a:pt x="154" y="61"/>
                    </a:lnTo>
                    <a:lnTo>
                      <a:pt x="156" y="72"/>
                    </a:lnTo>
                    <a:lnTo>
                      <a:pt x="158" y="94"/>
                    </a:lnTo>
                    <a:lnTo>
                      <a:pt x="158" y="121"/>
                    </a:lnTo>
                    <a:lnTo>
                      <a:pt x="158" y="121"/>
                    </a:lnTo>
                    <a:lnTo>
                      <a:pt x="158" y="146"/>
                    </a:lnTo>
                    <a:lnTo>
                      <a:pt x="156" y="168"/>
                    </a:lnTo>
                    <a:lnTo>
                      <a:pt x="154" y="179"/>
                    </a:lnTo>
                    <a:lnTo>
                      <a:pt x="152" y="189"/>
                    </a:lnTo>
                    <a:lnTo>
                      <a:pt x="149" y="198"/>
                    </a:lnTo>
                    <a:lnTo>
                      <a:pt x="145" y="207"/>
                    </a:lnTo>
                    <a:lnTo>
                      <a:pt x="141" y="215"/>
                    </a:lnTo>
                    <a:lnTo>
                      <a:pt x="135" y="221"/>
                    </a:lnTo>
                    <a:lnTo>
                      <a:pt x="129" y="227"/>
                    </a:lnTo>
                    <a:lnTo>
                      <a:pt x="122" y="232"/>
                    </a:lnTo>
                    <a:lnTo>
                      <a:pt x="113" y="235"/>
                    </a:lnTo>
                    <a:lnTo>
                      <a:pt x="102" y="238"/>
                    </a:lnTo>
                    <a:lnTo>
                      <a:pt x="92" y="240"/>
                    </a:lnTo>
                    <a:lnTo>
                      <a:pt x="79" y="240"/>
                    </a:lnTo>
                    <a:lnTo>
                      <a:pt x="79" y="240"/>
                    </a:lnTo>
                    <a:lnTo>
                      <a:pt x="67" y="240"/>
                    </a:lnTo>
                    <a:lnTo>
                      <a:pt x="56" y="238"/>
                    </a:lnTo>
                    <a:lnTo>
                      <a:pt x="46" y="235"/>
                    </a:lnTo>
                    <a:lnTo>
                      <a:pt x="38" y="232"/>
                    </a:lnTo>
                    <a:lnTo>
                      <a:pt x="31" y="227"/>
                    </a:lnTo>
                    <a:lnTo>
                      <a:pt x="24" y="221"/>
                    </a:lnTo>
                    <a:lnTo>
                      <a:pt x="18" y="215"/>
                    </a:lnTo>
                    <a:lnTo>
                      <a:pt x="13" y="207"/>
                    </a:lnTo>
                    <a:lnTo>
                      <a:pt x="10" y="198"/>
                    </a:lnTo>
                    <a:lnTo>
                      <a:pt x="7" y="189"/>
                    </a:lnTo>
                    <a:lnTo>
                      <a:pt x="5" y="179"/>
                    </a:lnTo>
                    <a:lnTo>
                      <a:pt x="3" y="168"/>
                    </a:lnTo>
                    <a:lnTo>
                      <a:pt x="1" y="146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94"/>
                    </a:lnTo>
                    <a:lnTo>
                      <a:pt x="3" y="72"/>
                    </a:lnTo>
                    <a:lnTo>
                      <a:pt x="5" y="61"/>
                    </a:lnTo>
                    <a:lnTo>
                      <a:pt x="7" y="51"/>
                    </a:lnTo>
                    <a:lnTo>
                      <a:pt x="10" y="42"/>
                    </a:lnTo>
                    <a:lnTo>
                      <a:pt x="13" y="33"/>
                    </a:lnTo>
                    <a:lnTo>
                      <a:pt x="18" y="26"/>
                    </a:lnTo>
                    <a:lnTo>
                      <a:pt x="24" y="19"/>
                    </a:lnTo>
                    <a:lnTo>
                      <a:pt x="31" y="13"/>
                    </a:lnTo>
                    <a:lnTo>
                      <a:pt x="38" y="8"/>
                    </a:lnTo>
                    <a:lnTo>
                      <a:pt x="46" y="5"/>
                    </a:lnTo>
                    <a:lnTo>
                      <a:pt x="56" y="2"/>
                    </a:lnTo>
                    <a:lnTo>
                      <a:pt x="67" y="0"/>
                    </a:lnTo>
                    <a:lnTo>
                      <a:pt x="79" y="0"/>
                    </a:lnTo>
                    <a:lnTo>
                      <a:pt x="79" y="0"/>
                    </a:lnTo>
                    <a:close/>
                    <a:moveTo>
                      <a:pt x="79" y="206"/>
                    </a:moveTo>
                    <a:lnTo>
                      <a:pt x="79" y="206"/>
                    </a:lnTo>
                    <a:lnTo>
                      <a:pt x="84" y="206"/>
                    </a:lnTo>
                    <a:lnTo>
                      <a:pt x="88" y="205"/>
                    </a:lnTo>
                    <a:lnTo>
                      <a:pt x="92" y="204"/>
                    </a:lnTo>
                    <a:lnTo>
                      <a:pt x="96" y="202"/>
                    </a:lnTo>
                    <a:lnTo>
                      <a:pt x="99" y="198"/>
                    </a:lnTo>
                    <a:lnTo>
                      <a:pt x="101" y="195"/>
                    </a:lnTo>
                    <a:lnTo>
                      <a:pt x="103" y="191"/>
                    </a:lnTo>
                    <a:lnTo>
                      <a:pt x="106" y="186"/>
                    </a:lnTo>
                    <a:lnTo>
                      <a:pt x="109" y="174"/>
                    </a:lnTo>
                    <a:lnTo>
                      <a:pt x="111" y="160"/>
                    </a:lnTo>
                    <a:lnTo>
                      <a:pt x="112" y="142"/>
                    </a:lnTo>
                    <a:lnTo>
                      <a:pt x="112" y="121"/>
                    </a:lnTo>
                    <a:lnTo>
                      <a:pt x="112" y="121"/>
                    </a:lnTo>
                    <a:lnTo>
                      <a:pt x="112" y="98"/>
                    </a:lnTo>
                    <a:lnTo>
                      <a:pt x="111" y="80"/>
                    </a:lnTo>
                    <a:lnTo>
                      <a:pt x="109" y="66"/>
                    </a:lnTo>
                    <a:lnTo>
                      <a:pt x="106" y="54"/>
                    </a:lnTo>
                    <a:lnTo>
                      <a:pt x="103" y="49"/>
                    </a:lnTo>
                    <a:lnTo>
                      <a:pt x="101" y="45"/>
                    </a:lnTo>
                    <a:lnTo>
                      <a:pt x="99" y="42"/>
                    </a:lnTo>
                    <a:lnTo>
                      <a:pt x="96" y="38"/>
                    </a:lnTo>
                    <a:lnTo>
                      <a:pt x="92" y="36"/>
                    </a:lnTo>
                    <a:lnTo>
                      <a:pt x="88" y="35"/>
                    </a:lnTo>
                    <a:lnTo>
                      <a:pt x="84" y="34"/>
                    </a:lnTo>
                    <a:lnTo>
                      <a:pt x="79" y="34"/>
                    </a:lnTo>
                    <a:lnTo>
                      <a:pt x="79" y="34"/>
                    </a:lnTo>
                    <a:lnTo>
                      <a:pt x="74" y="34"/>
                    </a:lnTo>
                    <a:lnTo>
                      <a:pt x="70" y="35"/>
                    </a:lnTo>
                    <a:lnTo>
                      <a:pt x="66" y="36"/>
                    </a:lnTo>
                    <a:lnTo>
                      <a:pt x="63" y="38"/>
                    </a:lnTo>
                    <a:lnTo>
                      <a:pt x="60" y="42"/>
                    </a:lnTo>
                    <a:lnTo>
                      <a:pt x="57" y="45"/>
                    </a:lnTo>
                    <a:lnTo>
                      <a:pt x="55" y="49"/>
                    </a:lnTo>
                    <a:lnTo>
                      <a:pt x="53" y="54"/>
                    </a:lnTo>
                    <a:lnTo>
                      <a:pt x="50" y="66"/>
                    </a:lnTo>
                    <a:lnTo>
                      <a:pt x="49" y="80"/>
                    </a:lnTo>
                    <a:lnTo>
                      <a:pt x="48" y="98"/>
                    </a:lnTo>
                    <a:lnTo>
                      <a:pt x="48" y="121"/>
                    </a:lnTo>
                    <a:lnTo>
                      <a:pt x="48" y="121"/>
                    </a:lnTo>
                    <a:lnTo>
                      <a:pt x="48" y="142"/>
                    </a:lnTo>
                    <a:lnTo>
                      <a:pt x="49" y="160"/>
                    </a:lnTo>
                    <a:lnTo>
                      <a:pt x="50" y="174"/>
                    </a:lnTo>
                    <a:lnTo>
                      <a:pt x="53" y="186"/>
                    </a:lnTo>
                    <a:lnTo>
                      <a:pt x="55" y="191"/>
                    </a:lnTo>
                    <a:lnTo>
                      <a:pt x="57" y="195"/>
                    </a:lnTo>
                    <a:lnTo>
                      <a:pt x="60" y="198"/>
                    </a:lnTo>
                    <a:lnTo>
                      <a:pt x="63" y="202"/>
                    </a:lnTo>
                    <a:lnTo>
                      <a:pt x="66" y="204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8002588" y="4805363"/>
                <a:ext cx="77788" cy="125413"/>
              </a:xfrm>
              <a:custGeom>
                <a:avLst/>
                <a:gdLst>
                  <a:gd name="T0" fmla="*/ 47 w 148"/>
                  <a:gd name="T1" fmla="*/ 0 h 236"/>
                  <a:gd name="T2" fmla="*/ 47 w 148"/>
                  <a:gd name="T3" fmla="*/ 162 h 236"/>
                  <a:gd name="T4" fmla="*/ 47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50 w 148"/>
                  <a:gd name="T11" fmla="*/ 184 h 236"/>
                  <a:gd name="T12" fmla="*/ 52 w 148"/>
                  <a:gd name="T13" fmla="*/ 190 h 236"/>
                  <a:gd name="T14" fmla="*/ 56 w 148"/>
                  <a:gd name="T15" fmla="*/ 195 h 236"/>
                  <a:gd name="T16" fmla="*/ 60 w 148"/>
                  <a:gd name="T17" fmla="*/ 199 h 236"/>
                  <a:gd name="T18" fmla="*/ 66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1 w 148"/>
                  <a:gd name="T25" fmla="*/ 202 h 236"/>
                  <a:gd name="T26" fmla="*/ 87 w 148"/>
                  <a:gd name="T27" fmla="*/ 199 h 236"/>
                  <a:gd name="T28" fmla="*/ 93 w 148"/>
                  <a:gd name="T29" fmla="*/ 195 h 236"/>
                  <a:gd name="T30" fmla="*/ 96 w 148"/>
                  <a:gd name="T31" fmla="*/ 190 h 236"/>
                  <a:gd name="T32" fmla="*/ 99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2 w 148"/>
                  <a:gd name="T39" fmla="*/ 162 h 236"/>
                  <a:gd name="T40" fmla="*/ 102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7 w 148"/>
                  <a:gd name="T49" fmla="*/ 172 h 236"/>
                  <a:gd name="T50" fmla="*/ 146 w 148"/>
                  <a:gd name="T51" fmla="*/ 182 h 236"/>
                  <a:gd name="T52" fmla="*/ 144 w 148"/>
                  <a:gd name="T53" fmla="*/ 190 h 236"/>
                  <a:gd name="T54" fmla="*/ 142 w 148"/>
                  <a:gd name="T55" fmla="*/ 199 h 236"/>
                  <a:gd name="T56" fmla="*/ 138 w 148"/>
                  <a:gd name="T57" fmla="*/ 206 h 236"/>
                  <a:gd name="T58" fmla="*/ 135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9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60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7 w 148"/>
                  <a:gd name="T97" fmla="*/ 200 h 236"/>
                  <a:gd name="T98" fmla="*/ 4 w 148"/>
                  <a:gd name="T99" fmla="*/ 191 h 236"/>
                  <a:gd name="T100" fmla="*/ 1 w 148"/>
                  <a:gd name="T101" fmla="*/ 182 h 236"/>
                  <a:gd name="T102" fmla="*/ 0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7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7" y="0"/>
                    </a:moveTo>
                    <a:lnTo>
                      <a:pt x="47" y="162"/>
                    </a:lnTo>
                    <a:lnTo>
                      <a:pt x="47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50" y="184"/>
                    </a:lnTo>
                    <a:lnTo>
                      <a:pt x="52" y="190"/>
                    </a:lnTo>
                    <a:lnTo>
                      <a:pt x="56" y="195"/>
                    </a:lnTo>
                    <a:lnTo>
                      <a:pt x="60" y="199"/>
                    </a:lnTo>
                    <a:lnTo>
                      <a:pt x="66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1" y="202"/>
                    </a:lnTo>
                    <a:lnTo>
                      <a:pt x="87" y="199"/>
                    </a:lnTo>
                    <a:lnTo>
                      <a:pt x="93" y="195"/>
                    </a:lnTo>
                    <a:lnTo>
                      <a:pt x="96" y="190"/>
                    </a:lnTo>
                    <a:lnTo>
                      <a:pt x="99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2" y="162"/>
                    </a:lnTo>
                    <a:lnTo>
                      <a:pt x="102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7" y="172"/>
                    </a:lnTo>
                    <a:lnTo>
                      <a:pt x="146" y="182"/>
                    </a:lnTo>
                    <a:lnTo>
                      <a:pt x="144" y="190"/>
                    </a:lnTo>
                    <a:lnTo>
                      <a:pt x="142" y="199"/>
                    </a:lnTo>
                    <a:lnTo>
                      <a:pt x="138" y="206"/>
                    </a:lnTo>
                    <a:lnTo>
                      <a:pt x="135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9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60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7" y="200"/>
                    </a:lnTo>
                    <a:lnTo>
                      <a:pt x="4" y="191"/>
                    </a:lnTo>
                    <a:lnTo>
                      <a:pt x="1" y="182"/>
                    </a:lnTo>
                    <a:lnTo>
                      <a:pt x="0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8101013" y="4805363"/>
                <a:ext cx="76200" cy="123825"/>
              </a:xfrm>
              <a:custGeom>
                <a:avLst/>
                <a:gdLst>
                  <a:gd name="T0" fmla="*/ 0 w 144"/>
                  <a:gd name="T1" fmla="*/ 0 h 232"/>
                  <a:gd name="T2" fmla="*/ 82 w 144"/>
                  <a:gd name="T3" fmla="*/ 0 h 232"/>
                  <a:gd name="T4" fmla="*/ 82 w 144"/>
                  <a:gd name="T5" fmla="*/ 0 h 232"/>
                  <a:gd name="T6" fmla="*/ 90 w 144"/>
                  <a:gd name="T7" fmla="*/ 1 h 232"/>
                  <a:gd name="T8" fmla="*/ 98 w 144"/>
                  <a:gd name="T9" fmla="*/ 2 h 232"/>
                  <a:gd name="T10" fmla="*/ 105 w 144"/>
                  <a:gd name="T11" fmla="*/ 4 h 232"/>
                  <a:gd name="T12" fmla="*/ 111 w 144"/>
                  <a:gd name="T13" fmla="*/ 6 h 232"/>
                  <a:gd name="T14" fmla="*/ 117 w 144"/>
                  <a:gd name="T15" fmla="*/ 9 h 232"/>
                  <a:gd name="T16" fmla="*/ 122 w 144"/>
                  <a:gd name="T17" fmla="*/ 13 h 232"/>
                  <a:gd name="T18" fmla="*/ 127 w 144"/>
                  <a:gd name="T19" fmla="*/ 17 h 232"/>
                  <a:gd name="T20" fmla="*/ 131 w 144"/>
                  <a:gd name="T21" fmla="*/ 22 h 232"/>
                  <a:gd name="T22" fmla="*/ 134 w 144"/>
                  <a:gd name="T23" fmla="*/ 27 h 232"/>
                  <a:gd name="T24" fmla="*/ 137 w 144"/>
                  <a:gd name="T25" fmla="*/ 32 h 232"/>
                  <a:gd name="T26" fmla="*/ 141 w 144"/>
                  <a:gd name="T27" fmla="*/ 45 h 232"/>
                  <a:gd name="T28" fmla="*/ 144 w 144"/>
                  <a:gd name="T29" fmla="*/ 57 h 232"/>
                  <a:gd name="T30" fmla="*/ 144 w 144"/>
                  <a:gd name="T31" fmla="*/ 70 h 232"/>
                  <a:gd name="T32" fmla="*/ 144 w 144"/>
                  <a:gd name="T33" fmla="*/ 70 h 232"/>
                  <a:gd name="T34" fmla="*/ 144 w 144"/>
                  <a:gd name="T35" fmla="*/ 78 h 232"/>
                  <a:gd name="T36" fmla="*/ 143 w 144"/>
                  <a:gd name="T37" fmla="*/ 86 h 232"/>
                  <a:gd name="T38" fmla="*/ 141 w 144"/>
                  <a:gd name="T39" fmla="*/ 94 h 232"/>
                  <a:gd name="T40" fmla="*/ 139 w 144"/>
                  <a:gd name="T41" fmla="*/ 101 h 232"/>
                  <a:gd name="T42" fmla="*/ 136 w 144"/>
                  <a:gd name="T43" fmla="*/ 107 h 232"/>
                  <a:gd name="T44" fmla="*/ 133 w 144"/>
                  <a:gd name="T45" fmla="*/ 112 h 232"/>
                  <a:gd name="T46" fmla="*/ 129 w 144"/>
                  <a:gd name="T47" fmla="*/ 118 h 232"/>
                  <a:gd name="T48" fmla="*/ 124 w 144"/>
                  <a:gd name="T49" fmla="*/ 123 h 232"/>
                  <a:gd name="T50" fmla="*/ 119 w 144"/>
                  <a:gd name="T51" fmla="*/ 127 h 232"/>
                  <a:gd name="T52" fmla="*/ 114 w 144"/>
                  <a:gd name="T53" fmla="*/ 130 h 232"/>
                  <a:gd name="T54" fmla="*/ 108 w 144"/>
                  <a:gd name="T55" fmla="*/ 133 h 232"/>
                  <a:gd name="T56" fmla="*/ 101 w 144"/>
                  <a:gd name="T57" fmla="*/ 136 h 232"/>
                  <a:gd name="T58" fmla="*/ 95 w 144"/>
                  <a:gd name="T59" fmla="*/ 137 h 232"/>
                  <a:gd name="T60" fmla="*/ 87 w 144"/>
                  <a:gd name="T61" fmla="*/ 139 h 232"/>
                  <a:gd name="T62" fmla="*/ 71 w 144"/>
                  <a:gd name="T63" fmla="*/ 140 h 232"/>
                  <a:gd name="T64" fmla="*/ 46 w 144"/>
                  <a:gd name="T65" fmla="*/ 140 h 232"/>
                  <a:gd name="T66" fmla="*/ 46 w 144"/>
                  <a:gd name="T67" fmla="*/ 232 h 232"/>
                  <a:gd name="T68" fmla="*/ 0 w 144"/>
                  <a:gd name="T69" fmla="*/ 232 h 232"/>
                  <a:gd name="T70" fmla="*/ 0 w 144"/>
                  <a:gd name="T71" fmla="*/ 0 h 232"/>
                  <a:gd name="T72" fmla="*/ 46 w 144"/>
                  <a:gd name="T73" fmla="*/ 105 h 232"/>
                  <a:gd name="T74" fmla="*/ 67 w 144"/>
                  <a:gd name="T75" fmla="*/ 105 h 232"/>
                  <a:gd name="T76" fmla="*/ 67 w 144"/>
                  <a:gd name="T77" fmla="*/ 105 h 232"/>
                  <a:gd name="T78" fmla="*/ 74 w 144"/>
                  <a:gd name="T79" fmla="*/ 104 h 232"/>
                  <a:gd name="T80" fmla="*/ 80 w 144"/>
                  <a:gd name="T81" fmla="*/ 103 h 232"/>
                  <a:gd name="T82" fmla="*/ 85 w 144"/>
                  <a:gd name="T83" fmla="*/ 100 h 232"/>
                  <a:gd name="T84" fmla="*/ 90 w 144"/>
                  <a:gd name="T85" fmla="*/ 96 h 232"/>
                  <a:gd name="T86" fmla="*/ 93 w 144"/>
                  <a:gd name="T87" fmla="*/ 92 h 232"/>
                  <a:gd name="T88" fmla="*/ 96 w 144"/>
                  <a:gd name="T89" fmla="*/ 86 h 232"/>
                  <a:gd name="T90" fmla="*/ 98 w 144"/>
                  <a:gd name="T91" fmla="*/ 79 h 232"/>
                  <a:gd name="T92" fmla="*/ 98 w 144"/>
                  <a:gd name="T93" fmla="*/ 70 h 232"/>
                  <a:gd name="T94" fmla="*/ 98 w 144"/>
                  <a:gd name="T95" fmla="*/ 70 h 232"/>
                  <a:gd name="T96" fmla="*/ 98 w 144"/>
                  <a:gd name="T97" fmla="*/ 62 h 232"/>
                  <a:gd name="T98" fmla="*/ 97 w 144"/>
                  <a:gd name="T99" fmla="*/ 55 h 232"/>
                  <a:gd name="T100" fmla="*/ 94 w 144"/>
                  <a:gd name="T101" fmla="*/ 49 h 232"/>
                  <a:gd name="T102" fmla="*/ 91 w 144"/>
                  <a:gd name="T103" fmla="*/ 44 h 232"/>
                  <a:gd name="T104" fmla="*/ 87 w 144"/>
                  <a:gd name="T105" fmla="*/ 40 h 232"/>
                  <a:gd name="T106" fmla="*/ 81 w 144"/>
                  <a:gd name="T107" fmla="*/ 37 h 232"/>
                  <a:gd name="T108" fmla="*/ 74 w 144"/>
                  <a:gd name="T109" fmla="*/ 35 h 232"/>
                  <a:gd name="T110" fmla="*/ 65 w 144"/>
                  <a:gd name="T111" fmla="*/ 34 h 232"/>
                  <a:gd name="T112" fmla="*/ 46 w 144"/>
                  <a:gd name="T113" fmla="*/ 34 h 232"/>
                  <a:gd name="T114" fmla="*/ 46 w 144"/>
                  <a:gd name="T115" fmla="*/ 10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4" h="232">
                    <a:moveTo>
                      <a:pt x="0" y="0"/>
                    </a:moveTo>
                    <a:lnTo>
                      <a:pt x="82" y="0"/>
                    </a:lnTo>
                    <a:lnTo>
                      <a:pt x="82" y="0"/>
                    </a:lnTo>
                    <a:lnTo>
                      <a:pt x="90" y="1"/>
                    </a:lnTo>
                    <a:lnTo>
                      <a:pt x="98" y="2"/>
                    </a:lnTo>
                    <a:lnTo>
                      <a:pt x="105" y="4"/>
                    </a:lnTo>
                    <a:lnTo>
                      <a:pt x="111" y="6"/>
                    </a:lnTo>
                    <a:lnTo>
                      <a:pt x="117" y="9"/>
                    </a:lnTo>
                    <a:lnTo>
                      <a:pt x="122" y="13"/>
                    </a:lnTo>
                    <a:lnTo>
                      <a:pt x="127" y="17"/>
                    </a:lnTo>
                    <a:lnTo>
                      <a:pt x="131" y="22"/>
                    </a:lnTo>
                    <a:lnTo>
                      <a:pt x="134" y="27"/>
                    </a:lnTo>
                    <a:lnTo>
                      <a:pt x="137" y="32"/>
                    </a:lnTo>
                    <a:lnTo>
                      <a:pt x="141" y="45"/>
                    </a:lnTo>
                    <a:lnTo>
                      <a:pt x="144" y="57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78"/>
                    </a:lnTo>
                    <a:lnTo>
                      <a:pt x="143" y="86"/>
                    </a:lnTo>
                    <a:lnTo>
                      <a:pt x="141" y="94"/>
                    </a:lnTo>
                    <a:lnTo>
                      <a:pt x="139" y="101"/>
                    </a:lnTo>
                    <a:lnTo>
                      <a:pt x="136" y="107"/>
                    </a:lnTo>
                    <a:lnTo>
                      <a:pt x="133" y="112"/>
                    </a:lnTo>
                    <a:lnTo>
                      <a:pt x="129" y="118"/>
                    </a:lnTo>
                    <a:lnTo>
                      <a:pt x="124" y="123"/>
                    </a:lnTo>
                    <a:lnTo>
                      <a:pt x="119" y="127"/>
                    </a:lnTo>
                    <a:lnTo>
                      <a:pt x="114" y="130"/>
                    </a:lnTo>
                    <a:lnTo>
                      <a:pt x="108" y="133"/>
                    </a:lnTo>
                    <a:lnTo>
                      <a:pt x="101" y="136"/>
                    </a:lnTo>
                    <a:lnTo>
                      <a:pt x="95" y="137"/>
                    </a:lnTo>
                    <a:lnTo>
                      <a:pt x="87" y="139"/>
                    </a:lnTo>
                    <a:lnTo>
                      <a:pt x="71" y="140"/>
                    </a:lnTo>
                    <a:lnTo>
                      <a:pt x="46" y="140"/>
                    </a:lnTo>
                    <a:lnTo>
                      <a:pt x="46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6" y="105"/>
                    </a:moveTo>
                    <a:lnTo>
                      <a:pt x="67" y="105"/>
                    </a:lnTo>
                    <a:lnTo>
                      <a:pt x="67" y="105"/>
                    </a:lnTo>
                    <a:lnTo>
                      <a:pt x="74" y="104"/>
                    </a:lnTo>
                    <a:lnTo>
                      <a:pt x="80" y="103"/>
                    </a:lnTo>
                    <a:lnTo>
                      <a:pt x="85" y="100"/>
                    </a:lnTo>
                    <a:lnTo>
                      <a:pt x="90" y="96"/>
                    </a:lnTo>
                    <a:lnTo>
                      <a:pt x="93" y="92"/>
                    </a:lnTo>
                    <a:lnTo>
                      <a:pt x="96" y="86"/>
                    </a:lnTo>
                    <a:lnTo>
                      <a:pt x="98" y="79"/>
                    </a:lnTo>
                    <a:lnTo>
                      <a:pt x="98" y="70"/>
                    </a:lnTo>
                    <a:lnTo>
                      <a:pt x="98" y="70"/>
                    </a:lnTo>
                    <a:lnTo>
                      <a:pt x="98" y="62"/>
                    </a:lnTo>
                    <a:lnTo>
                      <a:pt x="97" y="55"/>
                    </a:lnTo>
                    <a:lnTo>
                      <a:pt x="94" y="49"/>
                    </a:lnTo>
                    <a:lnTo>
                      <a:pt x="91" y="44"/>
                    </a:lnTo>
                    <a:lnTo>
                      <a:pt x="87" y="40"/>
                    </a:lnTo>
                    <a:lnTo>
                      <a:pt x="81" y="37"/>
                    </a:lnTo>
                    <a:lnTo>
                      <a:pt x="74" y="35"/>
                    </a:lnTo>
                    <a:lnTo>
                      <a:pt x="65" y="34"/>
                    </a:lnTo>
                    <a:lnTo>
                      <a:pt x="46" y="34"/>
                    </a:lnTo>
                    <a:lnTo>
                      <a:pt x="46" y="105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8188325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8" name="Freeform 11"/>
              <p:cNvSpPr>
                <a:spLocks noEditPoints="1"/>
              </p:cNvSpPr>
              <p:nvPr userDrawn="1"/>
            </p:nvSpPr>
            <p:spPr bwMode="auto">
              <a:xfrm>
                <a:off x="8315325" y="4805363"/>
                <a:ext cx="82550" cy="123825"/>
              </a:xfrm>
              <a:custGeom>
                <a:avLst/>
                <a:gdLst>
                  <a:gd name="T0" fmla="*/ 87 w 157"/>
                  <a:gd name="T1" fmla="*/ 0 h 232"/>
                  <a:gd name="T2" fmla="*/ 101 w 157"/>
                  <a:gd name="T3" fmla="*/ 1 h 232"/>
                  <a:gd name="T4" fmla="*/ 124 w 157"/>
                  <a:gd name="T5" fmla="*/ 9 h 232"/>
                  <a:gd name="T6" fmla="*/ 132 w 157"/>
                  <a:gd name="T7" fmla="*/ 15 h 232"/>
                  <a:gd name="T8" fmla="*/ 139 w 157"/>
                  <a:gd name="T9" fmla="*/ 23 h 232"/>
                  <a:gd name="T10" fmla="*/ 144 w 157"/>
                  <a:gd name="T11" fmla="*/ 33 h 232"/>
                  <a:gd name="T12" fmla="*/ 147 w 157"/>
                  <a:gd name="T13" fmla="*/ 46 h 232"/>
                  <a:gd name="T14" fmla="*/ 149 w 157"/>
                  <a:gd name="T15" fmla="*/ 60 h 232"/>
                  <a:gd name="T16" fmla="*/ 146 w 157"/>
                  <a:gd name="T17" fmla="*/ 81 h 232"/>
                  <a:gd name="T18" fmla="*/ 139 w 157"/>
                  <a:gd name="T19" fmla="*/ 98 h 232"/>
                  <a:gd name="T20" fmla="*/ 127 w 157"/>
                  <a:gd name="T21" fmla="*/ 110 h 232"/>
                  <a:gd name="T22" fmla="*/ 110 w 157"/>
                  <a:gd name="T23" fmla="*/ 118 h 232"/>
                  <a:gd name="T24" fmla="*/ 110 w 157"/>
                  <a:gd name="T25" fmla="*/ 118 h 232"/>
                  <a:gd name="T26" fmla="*/ 129 w 157"/>
                  <a:gd name="T27" fmla="*/ 124 h 232"/>
                  <a:gd name="T28" fmla="*/ 136 w 157"/>
                  <a:gd name="T29" fmla="*/ 129 h 232"/>
                  <a:gd name="T30" fmla="*/ 140 w 157"/>
                  <a:gd name="T31" fmla="*/ 137 h 232"/>
                  <a:gd name="T32" fmla="*/ 146 w 157"/>
                  <a:gd name="T33" fmla="*/ 157 h 232"/>
                  <a:gd name="T34" fmla="*/ 147 w 157"/>
                  <a:gd name="T35" fmla="*/ 188 h 232"/>
                  <a:gd name="T36" fmla="*/ 148 w 157"/>
                  <a:gd name="T37" fmla="*/ 205 h 232"/>
                  <a:gd name="T38" fmla="*/ 151 w 157"/>
                  <a:gd name="T39" fmla="*/ 221 h 232"/>
                  <a:gd name="T40" fmla="*/ 155 w 157"/>
                  <a:gd name="T41" fmla="*/ 228 h 232"/>
                  <a:gd name="T42" fmla="*/ 157 w 157"/>
                  <a:gd name="T43" fmla="*/ 232 h 232"/>
                  <a:gd name="T44" fmla="*/ 108 w 157"/>
                  <a:gd name="T45" fmla="*/ 232 h 232"/>
                  <a:gd name="T46" fmla="*/ 103 w 157"/>
                  <a:gd name="T47" fmla="*/ 221 h 232"/>
                  <a:gd name="T48" fmla="*/ 102 w 157"/>
                  <a:gd name="T49" fmla="*/ 208 h 232"/>
                  <a:gd name="T50" fmla="*/ 100 w 157"/>
                  <a:gd name="T51" fmla="*/ 163 h 232"/>
                  <a:gd name="T52" fmla="*/ 99 w 157"/>
                  <a:gd name="T53" fmla="*/ 151 h 232"/>
                  <a:gd name="T54" fmla="*/ 94 w 157"/>
                  <a:gd name="T55" fmla="*/ 142 h 232"/>
                  <a:gd name="T56" fmla="*/ 84 w 157"/>
                  <a:gd name="T57" fmla="*/ 136 h 232"/>
                  <a:gd name="T58" fmla="*/ 72 w 157"/>
                  <a:gd name="T59" fmla="*/ 134 h 232"/>
                  <a:gd name="T60" fmla="*/ 48 w 157"/>
                  <a:gd name="T61" fmla="*/ 232 h 232"/>
                  <a:gd name="T62" fmla="*/ 0 w 157"/>
                  <a:gd name="T63" fmla="*/ 0 h 232"/>
                  <a:gd name="T64" fmla="*/ 67 w 157"/>
                  <a:gd name="T65" fmla="*/ 101 h 232"/>
                  <a:gd name="T66" fmla="*/ 75 w 157"/>
                  <a:gd name="T67" fmla="*/ 101 h 232"/>
                  <a:gd name="T68" fmla="*/ 87 w 157"/>
                  <a:gd name="T69" fmla="*/ 97 h 232"/>
                  <a:gd name="T70" fmla="*/ 97 w 157"/>
                  <a:gd name="T71" fmla="*/ 89 h 232"/>
                  <a:gd name="T72" fmla="*/ 102 w 157"/>
                  <a:gd name="T73" fmla="*/ 75 h 232"/>
                  <a:gd name="T74" fmla="*/ 102 w 157"/>
                  <a:gd name="T75" fmla="*/ 67 h 232"/>
                  <a:gd name="T76" fmla="*/ 100 w 157"/>
                  <a:gd name="T77" fmla="*/ 53 h 232"/>
                  <a:gd name="T78" fmla="*/ 94 w 157"/>
                  <a:gd name="T79" fmla="*/ 43 h 232"/>
                  <a:gd name="T80" fmla="*/ 83 w 157"/>
                  <a:gd name="T81" fmla="*/ 37 h 232"/>
                  <a:gd name="T82" fmla="*/ 69 w 157"/>
                  <a:gd name="T83" fmla="*/ 34 h 232"/>
                  <a:gd name="T84" fmla="*/ 48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7" y="0"/>
                    </a:lnTo>
                    <a:lnTo>
                      <a:pt x="87" y="0"/>
                    </a:lnTo>
                    <a:lnTo>
                      <a:pt x="101" y="1"/>
                    </a:lnTo>
                    <a:lnTo>
                      <a:pt x="113" y="4"/>
                    </a:lnTo>
                    <a:lnTo>
                      <a:pt x="124" y="9"/>
                    </a:lnTo>
                    <a:lnTo>
                      <a:pt x="128" y="12"/>
                    </a:lnTo>
                    <a:lnTo>
                      <a:pt x="132" y="15"/>
                    </a:lnTo>
                    <a:lnTo>
                      <a:pt x="136" y="19"/>
                    </a:lnTo>
                    <a:lnTo>
                      <a:pt x="139" y="23"/>
                    </a:lnTo>
                    <a:lnTo>
                      <a:pt x="142" y="28"/>
                    </a:lnTo>
                    <a:lnTo>
                      <a:pt x="144" y="33"/>
                    </a:lnTo>
                    <a:lnTo>
                      <a:pt x="146" y="40"/>
                    </a:lnTo>
                    <a:lnTo>
                      <a:pt x="147" y="46"/>
                    </a:lnTo>
                    <a:lnTo>
                      <a:pt x="149" y="60"/>
                    </a:lnTo>
                    <a:lnTo>
                      <a:pt x="149" y="60"/>
                    </a:lnTo>
                    <a:lnTo>
                      <a:pt x="148" y="71"/>
                    </a:lnTo>
                    <a:lnTo>
                      <a:pt x="146" y="81"/>
                    </a:lnTo>
                    <a:lnTo>
                      <a:pt x="143" y="90"/>
                    </a:lnTo>
                    <a:lnTo>
                      <a:pt x="139" y="98"/>
                    </a:lnTo>
                    <a:lnTo>
                      <a:pt x="134" y="104"/>
                    </a:lnTo>
                    <a:lnTo>
                      <a:pt x="127" y="110"/>
                    </a:lnTo>
                    <a:lnTo>
                      <a:pt x="119" y="114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21" y="120"/>
                    </a:lnTo>
                    <a:lnTo>
                      <a:pt x="129" y="124"/>
                    </a:lnTo>
                    <a:lnTo>
                      <a:pt x="133" y="126"/>
                    </a:lnTo>
                    <a:lnTo>
                      <a:pt x="136" y="129"/>
                    </a:lnTo>
                    <a:lnTo>
                      <a:pt x="138" y="133"/>
                    </a:lnTo>
                    <a:lnTo>
                      <a:pt x="140" y="137"/>
                    </a:lnTo>
                    <a:lnTo>
                      <a:pt x="144" y="146"/>
                    </a:lnTo>
                    <a:lnTo>
                      <a:pt x="146" y="157"/>
                    </a:lnTo>
                    <a:lnTo>
                      <a:pt x="147" y="171"/>
                    </a:lnTo>
                    <a:lnTo>
                      <a:pt x="147" y="188"/>
                    </a:lnTo>
                    <a:lnTo>
                      <a:pt x="147" y="188"/>
                    </a:lnTo>
                    <a:lnTo>
                      <a:pt x="148" y="205"/>
                    </a:lnTo>
                    <a:lnTo>
                      <a:pt x="149" y="217"/>
                    </a:lnTo>
                    <a:lnTo>
                      <a:pt x="151" y="221"/>
                    </a:lnTo>
                    <a:lnTo>
                      <a:pt x="152" y="225"/>
                    </a:lnTo>
                    <a:lnTo>
                      <a:pt x="155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8" y="232"/>
                    </a:lnTo>
                    <a:lnTo>
                      <a:pt x="108" y="232"/>
                    </a:lnTo>
                    <a:lnTo>
                      <a:pt x="105" y="227"/>
                    </a:lnTo>
                    <a:lnTo>
                      <a:pt x="103" y="221"/>
                    </a:lnTo>
                    <a:lnTo>
                      <a:pt x="102" y="215"/>
                    </a:lnTo>
                    <a:lnTo>
                      <a:pt x="102" y="208"/>
                    </a:lnTo>
                    <a:lnTo>
                      <a:pt x="100" y="163"/>
                    </a:lnTo>
                    <a:lnTo>
                      <a:pt x="100" y="163"/>
                    </a:lnTo>
                    <a:lnTo>
                      <a:pt x="100" y="157"/>
                    </a:lnTo>
                    <a:lnTo>
                      <a:pt x="99" y="151"/>
                    </a:lnTo>
                    <a:lnTo>
                      <a:pt x="96" y="146"/>
                    </a:lnTo>
                    <a:lnTo>
                      <a:pt x="94" y="142"/>
                    </a:lnTo>
                    <a:lnTo>
                      <a:pt x="89" y="139"/>
                    </a:lnTo>
                    <a:lnTo>
                      <a:pt x="84" y="136"/>
                    </a:lnTo>
                    <a:lnTo>
                      <a:pt x="79" y="135"/>
                    </a:lnTo>
                    <a:lnTo>
                      <a:pt x="72" y="134"/>
                    </a:lnTo>
                    <a:lnTo>
                      <a:pt x="48" y="134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8" y="101"/>
                    </a:moveTo>
                    <a:lnTo>
                      <a:pt x="67" y="101"/>
                    </a:lnTo>
                    <a:lnTo>
                      <a:pt x="67" y="101"/>
                    </a:lnTo>
                    <a:lnTo>
                      <a:pt x="75" y="101"/>
                    </a:lnTo>
                    <a:lnTo>
                      <a:pt x="82" y="99"/>
                    </a:lnTo>
                    <a:lnTo>
                      <a:pt x="87" y="97"/>
                    </a:lnTo>
                    <a:lnTo>
                      <a:pt x="92" y="93"/>
                    </a:lnTo>
                    <a:lnTo>
                      <a:pt x="97" y="89"/>
                    </a:lnTo>
                    <a:lnTo>
                      <a:pt x="100" y="83"/>
                    </a:lnTo>
                    <a:lnTo>
                      <a:pt x="102" y="75"/>
                    </a:lnTo>
                    <a:lnTo>
                      <a:pt x="102" y="67"/>
                    </a:lnTo>
                    <a:lnTo>
                      <a:pt x="102" y="67"/>
                    </a:lnTo>
                    <a:lnTo>
                      <a:pt x="102" y="59"/>
                    </a:lnTo>
                    <a:lnTo>
                      <a:pt x="100" y="53"/>
                    </a:lnTo>
                    <a:lnTo>
                      <a:pt x="98" y="48"/>
                    </a:lnTo>
                    <a:lnTo>
                      <a:pt x="94" y="43"/>
                    </a:lnTo>
                    <a:lnTo>
                      <a:pt x="89" y="40"/>
                    </a:lnTo>
                    <a:lnTo>
                      <a:pt x="83" y="37"/>
                    </a:lnTo>
                    <a:lnTo>
                      <a:pt x="77" y="35"/>
                    </a:lnTo>
                    <a:lnTo>
                      <a:pt x="69" y="34"/>
                    </a:lnTo>
                    <a:lnTo>
                      <a:pt x="48" y="34"/>
                    </a:lnTo>
                    <a:lnTo>
                      <a:pt x="48" y="1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8413750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8497888" y="4805363"/>
                <a:ext cx="80963" cy="123825"/>
              </a:xfrm>
              <a:custGeom>
                <a:avLst/>
                <a:gdLst>
                  <a:gd name="T0" fmla="*/ 54 w 154"/>
                  <a:gd name="T1" fmla="*/ 0 h 232"/>
                  <a:gd name="T2" fmla="*/ 111 w 154"/>
                  <a:gd name="T3" fmla="*/ 159 h 232"/>
                  <a:gd name="T4" fmla="*/ 112 w 154"/>
                  <a:gd name="T5" fmla="*/ 159 h 232"/>
                  <a:gd name="T6" fmla="*/ 112 w 154"/>
                  <a:gd name="T7" fmla="*/ 0 h 232"/>
                  <a:gd name="T8" fmla="*/ 154 w 154"/>
                  <a:gd name="T9" fmla="*/ 0 h 232"/>
                  <a:gd name="T10" fmla="*/ 154 w 154"/>
                  <a:gd name="T11" fmla="*/ 232 h 232"/>
                  <a:gd name="T12" fmla="*/ 102 w 154"/>
                  <a:gd name="T13" fmla="*/ 232 h 232"/>
                  <a:gd name="T14" fmla="*/ 44 w 154"/>
                  <a:gd name="T15" fmla="*/ 70 h 232"/>
                  <a:gd name="T16" fmla="*/ 44 w 154"/>
                  <a:gd name="T17" fmla="*/ 70 h 232"/>
                  <a:gd name="T18" fmla="*/ 44 w 154"/>
                  <a:gd name="T19" fmla="*/ 232 h 232"/>
                  <a:gd name="T20" fmla="*/ 0 w 154"/>
                  <a:gd name="T21" fmla="*/ 232 h 232"/>
                  <a:gd name="T22" fmla="*/ 0 w 154"/>
                  <a:gd name="T23" fmla="*/ 0 h 232"/>
                  <a:gd name="T24" fmla="*/ 54 w 154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4" h="232">
                    <a:moveTo>
                      <a:pt x="54" y="0"/>
                    </a:moveTo>
                    <a:lnTo>
                      <a:pt x="111" y="159"/>
                    </a:lnTo>
                    <a:lnTo>
                      <a:pt x="112" y="159"/>
                    </a:lnTo>
                    <a:lnTo>
                      <a:pt x="112" y="0"/>
                    </a:lnTo>
                    <a:lnTo>
                      <a:pt x="154" y="0"/>
                    </a:lnTo>
                    <a:lnTo>
                      <a:pt x="154" y="232"/>
                    </a:lnTo>
                    <a:lnTo>
                      <a:pt x="102" y="232"/>
                    </a:lnTo>
                    <a:lnTo>
                      <a:pt x="44" y="70"/>
                    </a:lnTo>
                    <a:lnTo>
                      <a:pt x="44" y="70"/>
                    </a:lnTo>
                    <a:lnTo>
                      <a:pt x="44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8589963" y="4805363"/>
                <a:ext cx="95250" cy="123825"/>
              </a:xfrm>
              <a:custGeom>
                <a:avLst/>
                <a:gdLst>
                  <a:gd name="T0" fmla="*/ 61 w 180"/>
                  <a:gd name="T1" fmla="*/ 0 h 232"/>
                  <a:gd name="T2" fmla="*/ 119 w 180"/>
                  <a:gd name="T3" fmla="*/ 0 h 232"/>
                  <a:gd name="T4" fmla="*/ 180 w 180"/>
                  <a:gd name="T5" fmla="*/ 232 h 232"/>
                  <a:gd name="T6" fmla="*/ 131 w 180"/>
                  <a:gd name="T7" fmla="*/ 232 h 232"/>
                  <a:gd name="T8" fmla="*/ 121 w 180"/>
                  <a:gd name="T9" fmla="*/ 183 h 232"/>
                  <a:gd name="T10" fmla="*/ 59 w 180"/>
                  <a:gd name="T11" fmla="*/ 183 h 232"/>
                  <a:gd name="T12" fmla="*/ 48 w 180"/>
                  <a:gd name="T13" fmla="*/ 232 h 232"/>
                  <a:gd name="T14" fmla="*/ 0 w 180"/>
                  <a:gd name="T15" fmla="*/ 232 h 232"/>
                  <a:gd name="T16" fmla="*/ 61 w 180"/>
                  <a:gd name="T17" fmla="*/ 0 h 232"/>
                  <a:gd name="T18" fmla="*/ 67 w 180"/>
                  <a:gd name="T19" fmla="*/ 145 h 232"/>
                  <a:gd name="T20" fmla="*/ 113 w 180"/>
                  <a:gd name="T21" fmla="*/ 145 h 232"/>
                  <a:gd name="T22" fmla="*/ 90 w 180"/>
                  <a:gd name="T23" fmla="*/ 41 h 232"/>
                  <a:gd name="T24" fmla="*/ 90 w 180"/>
                  <a:gd name="T25" fmla="*/ 41 h 232"/>
                  <a:gd name="T26" fmla="*/ 67 w 180"/>
                  <a:gd name="T27" fmla="*/ 14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0" h="232">
                    <a:moveTo>
                      <a:pt x="61" y="0"/>
                    </a:moveTo>
                    <a:lnTo>
                      <a:pt x="119" y="0"/>
                    </a:lnTo>
                    <a:lnTo>
                      <a:pt x="180" y="232"/>
                    </a:lnTo>
                    <a:lnTo>
                      <a:pt x="131" y="232"/>
                    </a:lnTo>
                    <a:lnTo>
                      <a:pt x="121" y="183"/>
                    </a:lnTo>
                    <a:lnTo>
                      <a:pt x="59" y="183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61" y="0"/>
                    </a:lnTo>
                    <a:close/>
                    <a:moveTo>
                      <a:pt x="67" y="145"/>
                    </a:moveTo>
                    <a:lnTo>
                      <a:pt x="113" y="145"/>
                    </a:lnTo>
                    <a:lnTo>
                      <a:pt x="90" y="41"/>
                    </a:lnTo>
                    <a:lnTo>
                      <a:pt x="90" y="41"/>
                    </a:lnTo>
                    <a:lnTo>
                      <a:pt x="67" y="1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8691563" y="4805363"/>
                <a:ext cx="77788" cy="125413"/>
              </a:xfrm>
              <a:custGeom>
                <a:avLst/>
                <a:gdLst>
                  <a:gd name="T0" fmla="*/ 46 w 148"/>
                  <a:gd name="T1" fmla="*/ 0 h 236"/>
                  <a:gd name="T2" fmla="*/ 46 w 148"/>
                  <a:gd name="T3" fmla="*/ 162 h 236"/>
                  <a:gd name="T4" fmla="*/ 46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49 w 148"/>
                  <a:gd name="T11" fmla="*/ 184 h 236"/>
                  <a:gd name="T12" fmla="*/ 52 w 148"/>
                  <a:gd name="T13" fmla="*/ 190 h 236"/>
                  <a:gd name="T14" fmla="*/ 55 w 148"/>
                  <a:gd name="T15" fmla="*/ 195 h 236"/>
                  <a:gd name="T16" fmla="*/ 60 w 148"/>
                  <a:gd name="T17" fmla="*/ 199 h 236"/>
                  <a:gd name="T18" fmla="*/ 67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2 w 148"/>
                  <a:gd name="T25" fmla="*/ 202 h 236"/>
                  <a:gd name="T26" fmla="*/ 88 w 148"/>
                  <a:gd name="T27" fmla="*/ 199 h 236"/>
                  <a:gd name="T28" fmla="*/ 92 w 148"/>
                  <a:gd name="T29" fmla="*/ 195 h 236"/>
                  <a:gd name="T30" fmla="*/ 96 w 148"/>
                  <a:gd name="T31" fmla="*/ 190 h 236"/>
                  <a:gd name="T32" fmla="*/ 98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1 w 148"/>
                  <a:gd name="T39" fmla="*/ 162 h 236"/>
                  <a:gd name="T40" fmla="*/ 101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8 w 148"/>
                  <a:gd name="T49" fmla="*/ 172 h 236"/>
                  <a:gd name="T50" fmla="*/ 147 w 148"/>
                  <a:gd name="T51" fmla="*/ 182 h 236"/>
                  <a:gd name="T52" fmla="*/ 144 w 148"/>
                  <a:gd name="T53" fmla="*/ 190 h 236"/>
                  <a:gd name="T54" fmla="*/ 141 w 148"/>
                  <a:gd name="T55" fmla="*/ 199 h 236"/>
                  <a:gd name="T56" fmla="*/ 138 w 148"/>
                  <a:gd name="T57" fmla="*/ 206 h 236"/>
                  <a:gd name="T58" fmla="*/ 134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8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59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6 w 148"/>
                  <a:gd name="T97" fmla="*/ 200 h 236"/>
                  <a:gd name="T98" fmla="*/ 4 w 148"/>
                  <a:gd name="T99" fmla="*/ 191 h 236"/>
                  <a:gd name="T100" fmla="*/ 2 w 148"/>
                  <a:gd name="T101" fmla="*/ 182 h 236"/>
                  <a:gd name="T102" fmla="*/ 1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6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6" y="0"/>
                    </a:moveTo>
                    <a:lnTo>
                      <a:pt x="46" y="162"/>
                    </a:lnTo>
                    <a:lnTo>
                      <a:pt x="46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49" y="184"/>
                    </a:lnTo>
                    <a:lnTo>
                      <a:pt x="52" y="190"/>
                    </a:lnTo>
                    <a:lnTo>
                      <a:pt x="55" y="195"/>
                    </a:lnTo>
                    <a:lnTo>
                      <a:pt x="60" y="199"/>
                    </a:lnTo>
                    <a:lnTo>
                      <a:pt x="67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2" y="202"/>
                    </a:lnTo>
                    <a:lnTo>
                      <a:pt x="88" y="199"/>
                    </a:lnTo>
                    <a:lnTo>
                      <a:pt x="92" y="195"/>
                    </a:lnTo>
                    <a:lnTo>
                      <a:pt x="96" y="190"/>
                    </a:lnTo>
                    <a:lnTo>
                      <a:pt x="98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1" y="162"/>
                    </a:lnTo>
                    <a:lnTo>
                      <a:pt x="101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8" y="172"/>
                    </a:lnTo>
                    <a:lnTo>
                      <a:pt x="147" y="182"/>
                    </a:lnTo>
                    <a:lnTo>
                      <a:pt x="144" y="190"/>
                    </a:lnTo>
                    <a:lnTo>
                      <a:pt x="141" y="199"/>
                    </a:lnTo>
                    <a:lnTo>
                      <a:pt x="138" y="206"/>
                    </a:lnTo>
                    <a:lnTo>
                      <a:pt x="134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8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59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6" y="200"/>
                    </a:lnTo>
                    <a:lnTo>
                      <a:pt x="4" y="191"/>
                    </a:lnTo>
                    <a:lnTo>
                      <a:pt x="2" y="182"/>
                    </a:lnTo>
                    <a:lnTo>
                      <a:pt x="1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3" name="Freeform 16"/>
              <p:cNvSpPr>
                <a:spLocks/>
              </p:cNvSpPr>
              <p:nvPr userDrawn="1"/>
            </p:nvSpPr>
            <p:spPr bwMode="auto">
              <a:xfrm>
                <a:off x="8789988" y="4805363"/>
                <a:ext cx="69850" cy="123825"/>
              </a:xfrm>
              <a:custGeom>
                <a:avLst/>
                <a:gdLst>
                  <a:gd name="T0" fmla="*/ 0 w 130"/>
                  <a:gd name="T1" fmla="*/ 232 h 232"/>
                  <a:gd name="T2" fmla="*/ 0 w 130"/>
                  <a:gd name="T3" fmla="*/ 0 h 232"/>
                  <a:gd name="T4" fmla="*/ 47 w 130"/>
                  <a:gd name="T5" fmla="*/ 0 h 232"/>
                  <a:gd name="T6" fmla="*/ 47 w 130"/>
                  <a:gd name="T7" fmla="*/ 193 h 232"/>
                  <a:gd name="T8" fmla="*/ 130 w 130"/>
                  <a:gd name="T9" fmla="*/ 193 h 232"/>
                  <a:gd name="T10" fmla="*/ 130 w 130"/>
                  <a:gd name="T11" fmla="*/ 232 h 232"/>
                  <a:gd name="T12" fmla="*/ 0 w 130"/>
                  <a:gd name="T13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" h="232">
                    <a:moveTo>
                      <a:pt x="0" y="232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193"/>
                    </a:lnTo>
                    <a:lnTo>
                      <a:pt x="130" y="193"/>
                    </a:lnTo>
                    <a:lnTo>
                      <a:pt x="130" y="232"/>
                    </a:lnTo>
                    <a:lnTo>
                      <a:pt x="0" y="2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4" name="Freeform 17"/>
              <p:cNvSpPr>
                <a:spLocks/>
              </p:cNvSpPr>
              <p:nvPr userDrawn="1"/>
            </p:nvSpPr>
            <p:spPr bwMode="auto">
              <a:xfrm>
                <a:off x="8848725" y="4805363"/>
                <a:ext cx="77788" cy="123825"/>
              </a:xfrm>
              <a:custGeom>
                <a:avLst/>
                <a:gdLst>
                  <a:gd name="T0" fmla="*/ 148 w 148"/>
                  <a:gd name="T1" fmla="*/ 0 h 232"/>
                  <a:gd name="T2" fmla="*/ 148 w 148"/>
                  <a:gd name="T3" fmla="*/ 39 h 232"/>
                  <a:gd name="T4" fmla="*/ 97 w 148"/>
                  <a:gd name="T5" fmla="*/ 39 h 232"/>
                  <a:gd name="T6" fmla="*/ 97 w 148"/>
                  <a:gd name="T7" fmla="*/ 232 h 232"/>
                  <a:gd name="T8" fmla="*/ 51 w 148"/>
                  <a:gd name="T9" fmla="*/ 232 h 232"/>
                  <a:gd name="T10" fmla="*/ 51 w 148"/>
                  <a:gd name="T11" fmla="*/ 39 h 232"/>
                  <a:gd name="T12" fmla="*/ 0 w 148"/>
                  <a:gd name="T13" fmla="*/ 39 h 232"/>
                  <a:gd name="T14" fmla="*/ 0 w 148"/>
                  <a:gd name="T15" fmla="*/ 0 h 232"/>
                  <a:gd name="T16" fmla="*/ 148 w 148"/>
                  <a:gd name="T17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8" h="232">
                    <a:moveTo>
                      <a:pt x="148" y="0"/>
                    </a:moveTo>
                    <a:lnTo>
                      <a:pt x="148" y="39"/>
                    </a:lnTo>
                    <a:lnTo>
                      <a:pt x="97" y="39"/>
                    </a:lnTo>
                    <a:lnTo>
                      <a:pt x="97" y="232"/>
                    </a:lnTo>
                    <a:lnTo>
                      <a:pt x="51" y="232"/>
                    </a:lnTo>
                    <a:lnTo>
                      <a:pt x="51" y="39"/>
                    </a:lnTo>
                    <a:lnTo>
                      <a:pt x="0" y="39"/>
                    </a:lnTo>
                    <a:lnTo>
                      <a:pt x="0" y="0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</p:grpSp>
      </p:grpSp>
      <p:sp>
        <p:nvSpPr>
          <p:cNvPr id="27" name="Rectangle 41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0" y="3121200"/>
            <a:ext cx="9144000" cy="1303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0" tIns="0" rIns="540000" bIns="475200" numCol="1" anchor="b" anchorCtr="0" compatLnSpc="1">
            <a:prstTxWarp prst="textNoShape">
              <a:avLst/>
            </a:prstTxWarp>
          </a:bodyPr>
          <a:lstStyle>
            <a:lvl1pPr>
              <a:defRPr sz="24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5558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445">
          <p15:clr>
            <a:srgbClr val="FBAE40"/>
          </p15:clr>
        </p15:guide>
        <p15:guide id="3" pos="3690">
          <p15:clr>
            <a:srgbClr val="FBAE40"/>
          </p15:clr>
        </p15:guide>
        <p15:guide id="4" orient="horz" pos="2788">
          <p15:clr>
            <a:srgbClr val="FBAE40"/>
          </p15:clr>
        </p15:guide>
        <p15:guide id="5" pos="113">
          <p15:clr>
            <a:srgbClr val="FBAE40"/>
          </p15:clr>
        </p15:guide>
        <p15:guide id="6" orient="horz" pos="113">
          <p15:clr>
            <a:srgbClr val="FBAE40"/>
          </p15:clr>
        </p15:guide>
        <p15:guide id="7" pos="5646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180974" y="180975"/>
            <a:ext cx="8783639" cy="4248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126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grpSp>
        <p:nvGrpSpPr>
          <p:cNvPr id="3" name="Groupe 2"/>
          <p:cNvGrpSpPr/>
          <p:nvPr userDrawn="1"/>
        </p:nvGrpSpPr>
        <p:grpSpPr>
          <a:xfrm>
            <a:off x="6264000" y="4424363"/>
            <a:ext cx="2880000" cy="719137"/>
            <a:chOff x="6264000" y="4424363"/>
            <a:chExt cx="2880000" cy="719137"/>
          </a:xfrm>
        </p:grpSpPr>
        <p:sp>
          <p:nvSpPr>
            <p:cNvPr id="10" name="Rectangle 9"/>
            <p:cNvSpPr/>
            <p:nvPr userDrawn="1"/>
          </p:nvSpPr>
          <p:spPr>
            <a:xfrm>
              <a:off x="6264000" y="4424363"/>
              <a:ext cx="2880000" cy="7191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FFFF"/>
                </a:solidFill>
              </a:endParaRPr>
            </a:p>
          </p:txBody>
        </p:sp>
        <p:grpSp>
          <p:nvGrpSpPr>
            <p:cNvPr id="11" name="Groupe 10"/>
            <p:cNvGrpSpPr>
              <a:grpSpLocks noChangeAspect="1"/>
            </p:cNvGrpSpPr>
            <p:nvPr userDrawn="1"/>
          </p:nvGrpSpPr>
          <p:grpSpPr>
            <a:xfrm>
              <a:off x="7343775" y="4699657"/>
              <a:ext cx="1620000" cy="169413"/>
              <a:chOff x="7712075" y="4803775"/>
              <a:chExt cx="1214438" cy="127001"/>
            </a:xfrm>
          </p:grpSpPr>
          <p:sp>
            <p:nvSpPr>
              <p:cNvPr id="12" name="Freeform 5"/>
              <p:cNvSpPr>
                <a:spLocks/>
              </p:cNvSpPr>
              <p:nvPr userDrawn="1"/>
            </p:nvSpPr>
            <p:spPr bwMode="auto">
              <a:xfrm>
                <a:off x="7712075" y="4803775"/>
                <a:ext cx="80963" cy="127000"/>
              </a:xfrm>
              <a:custGeom>
                <a:avLst/>
                <a:gdLst>
                  <a:gd name="T0" fmla="*/ 105 w 153"/>
                  <a:gd name="T1" fmla="*/ 73 h 240"/>
                  <a:gd name="T2" fmla="*/ 103 w 153"/>
                  <a:gd name="T3" fmla="*/ 60 h 240"/>
                  <a:gd name="T4" fmla="*/ 99 w 153"/>
                  <a:gd name="T5" fmla="*/ 48 h 240"/>
                  <a:gd name="T6" fmla="*/ 90 w 153"/>
                  <a:gd name="T7" fmla="*/ 37 h 240"/>
                  <a:gd name="T8" fmla="*/ 78 w 153"/>
                  <a:gd name="T9" fmla="*/ 34 h 240"/>
                  <a:gd name="T10" fmla="*/ 71 w 153"/>
                  <a:gd name="T11" fmla="*/ 35 h 240"/>
                  <a:gd name="T12" fmla="*/ 64 w 153"/>
                  <a:gd name="T13" fmla="*/ 38 h 240"/>
                  <a:gd name="T14" fmla="*/ 59 w 153"/>
                  <a:gd name="T15" fmla="*/ 45 h 240"/>
                  <a:gd name="T16" fmla="*/ 51 w 153"/>
                  <a:gd name="T17" fmla="*/ 64 h 240"/>
                  <a:gd name="T18" fmla="*/ 47 w 153"/>
                  <a:gd name="T19" fmla="*/ 95 h 240"/>
                  <a:gd name="T20" fmla="*/ 47 w 153"/>
                  <a:gd name="T21" fmla="*/ 115 h 240"/>
                  <a:gd name="T22" fmla="*/ 48 w 153"/>
                  <a:gd name="T23" fmla="*/ 153 h 240"/>
                  <a:gd name="T24" fmla="*/ 53 w 153"/>
                  <a:gd name="T25" fmla="*/ 181 h 240"/>
                  <a:gd name="T26" fmla="*/ 60 w 153"/>
                  <a:gd name="T27" fmla="*/ 196 h 240"/>
                  <a:gd name="T28" fmla="*/ 66 w 153"/>
                  <a:gd name="T29" fmla="*/ 203 h 240"/>
                  <a:gd name="T30" fmla="*/ 74 w 153"/>
                  <a:gd name="T31" fmla="*/ 206 h 240"/>
                  <a:gd name="T32" fmla="*/ 79 w 153"/>
                  <a:gd name="T33" fmla="*/ 206 h 240"/>
                  <a:gd name="T34" fmla="*/ 88 w 153"/>
                  <a:gd name="T35" fmla="*/ 204 h 240"/>
                  <a:gd name="T36" fmla="*/ 97 w 153"/>
                  <a:gd name="T37" fmla="*/ 196 h 240"/>
                  <a:gd name="T38" fmla="*/ 104 w 153"/>
                  <a:gd name="T39" fmla="*/ 185 h 240"/>
                  <a:gd name="T40" fmla="*/ 107 w 153"/>
                  <a:gd name="T41" fmla="*/ 169 h 240"/>
                  <a:gd name="T42" fmla="*/ 77 w 153"/>
                  <a:gd name="T43" fmla="*/ 146 h 240"/>
                  <a:gd name="T44" fmla="*/ 153 w 153"/>
                  <a:gd name="T45" fmla="*/ 111 h 240"/>
                  <a:gd name="T46" fmla="*/ 118 w 153"/>
                  <a:gd name="T47" fmla="*/ 236 h 240"/>
                  <a:gd name="T48" fmla="*/ 117 w 153"/>
                  <a:gd name="T49" fmla="*/ 215 h 240"/>
                  <a:gd name="T50" fmla="*/ 113 w 153"/>
                  <a:gd name="T51" fmla="*/ 221 h 240"/>
                  <a:gd name="T52" fmla="*/ 103 w 153"/>
                  <a:gd name="T53" fmla="*/ 231 h 240"/>
                  <a:gd name="T54" fmla="*/ 91 w 153"/>
                  <a:gd name="T55" fmla="*/ 237 h 240"/>
                  <a:gd name="T56" fmla="*/ 77 w 153"/>
                  <a:gd name="T57" fmla="*/ 240 h 240"/>
                  <a:gd name="T58" fmla="*/ 69 w 153"/>
                  <a:gd name="T59" fmla="*/ 240 h 240"/>
                  <a:gd name="T60" fmla="*/ 50 w 153"/>
                  <a:gd name="T61" fmla="*/ 238 h 240"/>
                  <a:gd name="T62" fmla="*/ 33 w 153"/>
                  <a:gd name="T63" fmla="*/ 233 h 240"/>
                  <a:gd name="T64" fmla="*/ 21 w 153"/>
                  <a:gd name="T65" fmla="*/ 223 h 240"/>
                  <a:gd name="T66" fmla="*/ 13 w 153"/>
                  <a:gd name="T67" fmla="*/ 209 h 240"/>
                  <a:gd name="T68" fmla="*/ 6 w 153"/>
                  <a:gd name="T69" fmla="*/ 191 h 240"/>
                  <a:gd name="T70" fmla="*/ 3 w 153"/>
                  <a:gd name="T71" fmla="*/ 170 h 240"/>
                  <a:gd name="T72" fmla="*/ 0 w 153"/>
                  <a:gd name="T73" fmla="*/ 117 h 240"/>
                  <a:gd name="T74" fmla="*/ 1 w 153"/>
                  <a:gd name="T75" fmla="*/ 90 h 240"/>
                  <a:gd name="T76" fmla="*/ 4 w 153"/>
                  <a:gd name="T77" fmla="*/ 66 h 240"/>
                  <a:gd name="T78" fmla="*/ 9 w 153"/>
                  <a:gd name="T79" fmla="*/ 46 h 240"/>
                  <a:gd name="T80" fmla="*/ 16 w 153"/>
                  <a:gd name="T81" fmla="*/ 29 h 240"/>
                  <a:gd name="T82" fmla="*/ 27 w 153"/>
                  <a:gd name="T83" fmla="*/ 16 h 240"/>
                  <a:gd name="T84" fmla="*/ 40 w 153"/>
                  <a:gd name="T85" fmla="*/ 7 h 240"/>
                  <a:gd name="T86" fmla="*/ 58 w 153"/>
                  <a:gd name="T87" fmla="*/ 2 h 240"/>
                  <a:gd name="T88" fmla="*/ 78 w 153"/>
                  <a:gd name="T89" fmla="*/ 0 h 240"/>
                  <a:gd name="T90" fmla="*/ 87 w 153"/>
                  <a:gd name="T91" fmla="*/ 0 h 240"/>
                  <a:gd name="T92" fmla="*/ 103 w 153"/>
                  <a:gd name="T93" fmla="*/ 2 h 240"/>
                  <a:gd name="T94" fmla="*/ 117 w 153"/>
                  <a:gd name="T95" fmla="*/ 7 h 240"/>
                  <a:gd name="T96" fmla="*/ 129 w 153"/>
                  <a:gd name="T97" fmla="*/ 14 h 240"/>
                  <a:gd name="T98" fmla="*/ 137 w 153"/>
                  <a:gd name="T99" fmla="*/ 23 h 240"/>
                  <a:gd name="T100" fmla="*/ 144 w 153"/>
                  <a:gd name="T101" fmla="*/ 35 h 240"/>
                  <a:gd name="T102" fmla="*/ 148 w 153"/>
                  <a:gd name="T103" fmla="*/ 49 h 240"/>
                  <a:gd name="T104" fmla="*/ 150 w 153"/>
                  <a:gd name="T105" fmla="*/ 73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3" h="240">
                    <a:moveTo>
                      <a:pt x="105" y="73"/>
                    </a:moveTo>
                    <a:lnTo>
                      <a:pt x="105" y="73"/>
                    </a:lnTo>
                    <a:lnTo>
                      <a:pt x="104" y="67"/>
                    </a:lnTo>
                    <a:lnTo>
                      <a:pt x="103" y="60"/>
                    </a:lnTo>
                    <a:lnTo>
                      <a:pt x="101" y="53"/>
                    </a:lnTo>
                    <a:lnTo>
                      <a:pt x="99" y="48"/>
                    </a:lnTo>
                    <a:lnTo>
                      <a:pt x="95" y="42"/>
                    </a:lnTo>
                    <a:lnTo>
                      <a:pt x="90" y="37"/>
                    </a:lnTo>
                    <a:lnTo>
                      <a:pt x="85" y="35"/>
                    </a:lnTo>
                    <a:lnTo>
                      <a:pt x="78" y="34"/>
                    </a:lnTo>
                    <a:lnTo>
                      <a:pt x="78" y="34"/>
                    </a:lnTo>
                    <a:lnTo>
                      <a:pt x="71" y="35"/>
                    </a:lnTo>
                    <a:lnTo>
                      <a:pt x="67" y="36"/>
                    </a:lnTo>
                    <a:lnTo>
                      <a:pt x="64" y="38"/>
                    </a:lnTo>
                    <a:lnTo>
                      <a:pt x="61" y="42"/>
                    </a:lnTo>
                    <a:lnTo>
                      <a:pt x="59" y="45"/>
                    </a:lnTo>
                    <a:lnTo>
                      <a:pt x="54" y="53"/>
                    </a:lnTo>
                    <a:lnTo>
                      <a:pt x="51" y="64"/>
                    </a:lnTo>
                    <a:lnTo>
                      <a:pt x="49" y="78"/>
                    </a:lnTo>
                    <a:lnTo>
                      <a:pt x="47" y="95"/>
                    </a:lnTo>
                    <a:lnTo>
                      <a:pt x="47" y="115"/>
                    </a:lnTo>
                    <a:lnTo>
                      <a:pt x="47" y="115"/>
                    </a:lnTo>
                    <a:lnTo>
                      <a:pt x="47" y="135"/>
                    </a:lnTo>
                    <a:lnTo>
                      <a:pt x="48" y="153"/>
                    </a:lnTo>
                    <a:lnTo>
                      <a:pt x="50" y="168"/>
                    </a:lnTo>
                    <a:lnTo>
                      <a:pt x="53" y="181"/>
                    </a:lnTo>
                    <a:lnTo>
                      <a:pt x="57" y="192"/>
                    </a:lnTo>
                    <a:lnTo>
                      <a:pt x="60" y="196"/>
                    </a:lnTo>
                    <a:lnTo>
                      <a:pt x="63" y="199"/>
                    </a:lnTo>
                    <a:lnTo>
                      <a:pt x="66" y="203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lnTo>
                      <a:pt x="83" y="206"/>
                    </a:lnTo>
                    <a:lnTo>
                      <a:pt x="88" y="204"/>
                    </a:lnTo>
                    <a:lnTo>
                      <a:pt x="93" y="201"/>
                    </a:lnTo>
                    <a:lnTo>
                      <a:pt x="97" y="196"/>
                    </a:lnTo>
                    <a:lnTo>
                      <a:pt x="101" y="191"/>
                    </a:lnTo>
                    <a:lnTo>
                      <a:pt x="104" y="185"/>
                    </a:lnTo>
                    <a:lnTo>
                      <a:pt x="107" y="178"/>
                    </a:lnTo>
                    <a:lnTo>
                      <a:pt x="107" y="169"/>
                    </a:lnTo>
                    <a:lnTo>
                      <a:pt x="107" y="146"/>
                    </a:lnTo>
                    <a:lnTo>
                      <a:pt x="77" y="146"/>
                    </a:lnTo>
                    <a:lnTo>
                      <a:pt x="77" y="111"/>
                    </a:lnTo>
                    <a:lnTo>
                      <a:pt x="153" y="111"/>
                    </a:lnTo>
                    <a:lnTo>
                      <a:pt x="153" y="236"/>
                    </a:lnTo>
                    <a:lnTo>
                      <a:pt x="118" y="236"/>
                    </a:lnTo>
                    <a:lnTo>
                      <a:pt x="118" y="215"/>
                    </a:lnTo>
                    <a:lnTo>
                      <a:pt x="117" y="215"/>
                    </a:lnTo>
                    <a:lnTo>
                      <a:pt x="117" y="215"/>
                    </a:lnTo>
                    <a:lnTo>
                      <a:pt x="113" y="221"/>
                    </a:lnTo>
                    <a:lnTo>
                      <a:pt x="108" y="226"/>
                    </a:lnTo>
                    <a:lnTo>
                      <a:pt x="103" y="231"/>
                    </a:lnTo>
                    <a:lnTo>
                      <a:pt x="97" y="234"/>
                    </a:lnTo>
                    <a:lnTo>
                      <a:pt x="91" y="237"/>
                    </a:lnTo>
                    <a:lnTo>
                      <a:pt x="84" y="239"/>
                    </a:lnTo>
                    <a:lnTo>
                      <a:pt x="77" y="240"/>
                    </a:lnTo>
                    <a:lnTo>
                      <a:pt x="69" y="240"/>
                    </a:lnTo>
                    <a:lnTo>
                      <a:pt x="69" y="240"/>
                    </a:lnTo>
                    <a:lnTo>
                      <a:pt x="59" y="240"/>
                    </a:lnTo>
                    <a:lnTo>
                      <a:pt x="50" y="238"/>
                    </a:lnTo>
                    <a:lnTo>
                      <a:pt x="41" y="236"/>
                    </a:lnTo>
                    <a:lnTo>
                      <a:pt x="33" y="233"/>
                    </a:lnTo>
                    <a:lnTo>
                      <a:pt x="27" y="228"/>
                    </a:lnTo>
                    <a:lnTo>
                      <a:pt x="21" y="223"/>
                    </a:lnTo>
                    <a:lnTo>
                      <a:pt x="17" y="217"/>
                    </a:lnTo>
                    <a:lnTo>
                      <a:pt x="13" y="209"/>
                    </a:lnTo>
                    <a:lnTo>
                      <a:pt x="9" y="201"/>
                    </a:lnTo>
                    <a:lnTo>
                      <a:pt x="6" y="191"/>
                    </a:lnTo>
                    <a:lnTo>
                      <a:pt x="4" y="181"/>
                    </a:lnTo>
                    <a:lnTo>
                      <a:pt x="3" y="170"/>
                    </a:lnTo>
                    <a:lnTo>
                      <a:pt x="1" y="146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1" y="90"/>
                    </a:lnTo>
                    <a:lnTo>
                      <a:pt x="2" y="78"/>
                    </a:lnTo>
                    <a:lnTo>
                      <a:pt x="4" y="66"/>
                    </a:lnTo>
                    <a:lnTo>
                      <a:pt x="6" y="56"/>
                    </a:lnTo>
                    <a:lnTo>
                      <a:pt x="9" y="46"/>
                    </a:lnTo>
                    <a:lnTo>
                      <a:pt x="12" y="37"/>
                    </a:lnTo>
                    <a:lnTo>
                      <a:pt x="16" y="29"/>
                    </a:lnTo>
                    <a:lnTo>
                      <a:pt x="21" y="22"/>
                    </a:lnTo>
                    <a:lnTo>
                      <a:pt x="27" y="16"/>
                    </a:lnTo>
                    <a:lnTo>
                      <a:pt x="33" y="11"/>
                    </a:lnTo>
                    <a:lnTo>
                      <a:pt x="40" y="7"/>
                    </a:lnTo>
                    <a:lnTo>
                      <a:pt x="49" y="4"/>
                    </a:lnTo>
                    <a:lnTo>
                      <a:pt x="58" y="2"/>
                    </a:lnTo>
                    <a:lnTo>
                      <a:pt x="67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87" y="0"/>
                    </a:lnTo>
                    <a:lnTo>
                      <a:pt x="95" y="1"/>
                    </a:lnTo>
                    <a:lnTo>
                      <a:pt x="103" y="2"/>
                    </a:lnTo>
                    <a:lnTo>
                      <a:pt x="110" y="4"/>
                    </a:lnTo>
                    <a:lnTo>
                      <a:pt x="117" y="7"/>
                    </a:lnTo>
                    <a:lnTo>
                      <a:pt x="123" y="10"/>
                    </a:lnTo>
                    <a:lnTo>
                      <a:pt x="129" y="14"/>
                    </a:lnTo>
                    <a:lnTo>
                      <a:pt x="133" y="18"/>
                    </a:lnTo>
                    <a:lnTo>
                      <a:pt x="137" y="23"/>
                    </a:lnTo>
                    <a:lnTo>
                      <a:pt x="141" y="29"/>
                    </a:lnTo>
                    <a:lnTo>
                      <a:pt x="144" y="35"/>
                    </a:lnTo>
                    <a:lnTo>
                      <a:pt x="146" y="42"/>
                    </a:lnTo>
                    <a:lnTo>
                      <a:pt x="148" y="49"/>
                    </a:lnTo>
                    <a:lnTo>
                      <a:pt x="149" y="57"/>
                    </a:lnTo>
                    <a:lnTo>
                      <a:pt x="150" y="73"/>
                    </a:lnTo>
                    <a:lnTo>
                      <a:pt x="105" y="73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3" name="Freeform 6"/>
              <p:cNvSpPr>
                <a:spLocks noEditPoints="1"/>
              </p:cNvSpPr>
              <p:nvPr userDrawn="1"/>
            </p:nvSpPr>
            <p:spPr bwMode="auto">
              <a:xfrm>
                <a:off x="7810500" y="4805363"/>
                <a:ext cx="82550" cy="123825"/>
              </a:xfrm>
              <a:custGeom>
                <a:avLst/>
                <a:gdLst>
                  <a:gd name="T0" fmla="*/ 86 w 157"/>
                  <a:gd name="T1" fmla="*/ 0 h 232"/>
                  <a:gd name="T2" fmla="*/ 99 w 157"/>
                  <a:gd name="T3" fmla="*/ 1 h 232"/>
                  <a:gd name="T4" fmla="*/ 123 w 157"/>
                  <a:gd name="T5" fmla="*/ 9 h 232"/>
                  <a:gd name="T6" fmla="*/ 131 w 157"/>
                  <a:gd name="T7" fmla="*/ 15 h 232"/>
                  <a:gd name="T8" fmla="*/ 138 w 157"/>
                  <a:gd name="T9" fmla="*/ 23 h 232"/>
                  <a:gd name="T10" fmla="*/ 143 w 157"/>
                  <a:gd name="T11" fmla="*/ 33 h 232"/>
                  <a:gd name="T12" fmla="*/ 147 w 157"/>
                  <a:gd name="T13" fmla="*/ 46 h 232"/>
                  <a:gd name="T14" fmla="*/ 148 w 157"/>
                  <a:gd name="T15" fmla="*/ 60 h 232"/>
                  <a:gd name="T16" fmla="*/ 145 w 157"/>
                  <a:gd name="T17" fmla="*/ 81 h 232"/>
                  <a:gd name="T18" fmla="*/ 138 w 157"/>
                  <a:gd name="T19" fmla="*/ 98 h 232"/>
                  <a:gd name="T20" fmla="*/ 126 w 157"/>
                  <a:gd name="T21" fmla="*/ 110 h 232"/>
                  <a:gd name="T22" fmla="*/ 108 w 157"/>
                  <a:gd name="T23" fmla="*/ 118 h 232"/>
                  <a:gd name="T24" fmla="*/ 108 w 157"/>
                  <a:gd name="T25" fmla="*/ 118 h 232"/>
                  <a:gd name="T26" fmla="*/ 128 w 157"/>
                  <a:gd name="T27" fmla="*/ 124 h 232"/>
                  <a:gd name="T28" fmla="*/ 135 w 157"/>
                  <a:gd name="T29" fmla="*/ 129 h 232"/>
                  <a:gd name="T30" fmla="*/ 139 w 157"/>
                  <a:gd name="T31" fmla="*/ 137 h 232"/>
                  <a:gd name="T32" fmla="*/ 145 w 157"/>
                  <a:gd name="T33" fmla="*/ 157 h 232"/>
                  <a:gd name="T34" fmla="*/ 146 w 157"/>
                  <a:gd name="T35" fmla="*/ 188 h 232"/>
                  <a:gd name="T36" fmla="*/ 147 w 157"/>
                  <a:gd name="T37" fmla="*/ 205 h 232"/>
                  <a:gd name="T38" fmla="*/ 150 w 157"/>
                  <a:gd name="T39" fmla="*/ 221 h 232"/>
                  <a:gd name="T40" fmla="*/ 154 w 157"/>
                  <a:gd name="T41" fmla="*/ 228 h 232"/>
                  <a:gd name="T42" fmla="*/ 157 w 157"/>
                  <a:gd name="T43" fmla="*/ 232 h 232"/>
                  <a:gd name="T44" fmla="*/ 106 w 157"/>
                  <a:gd name="T45" fmla="*/ 232 h 232"/>
                  <a:gd name="T46" fmla="*/ 101 w 157"/>
                  <a:gd name="T47" fmla="*/ 221 h 232"/>
                  <a:gd name="T48" fmla="*/ 100 w 157"/>
                  <a:gd name="T49" fmla="*/ 208 h 232"/>
                  <a:gd name="T50" fmla="*/ 99 w 157"/>
                  <a:gd name="T51" fmla="*/ 163 h 232"/>
                  <a:gd name="T52" fmla="*/ 97 w 157"/>
                  <a:gd name="T53" fmla="*/ 151 h 232"/>
                  <a:gd name="T54" fmla="*/ 92 w 157"/>
                  <a:gd name="T55" fmla="*/ 142 h 232"/>
                  <a:gd name="T56" fmla="*/ 83 w 157"/>
                  <a:gd name="T57" fmla="*/ 136 h 232"/>
                  <a:gd name="T58" fmla="*/ 71 w 157"/>
                  <a:gd name="T59" fmla="*/ 134 h 232"/>
                  <a:gd name="T60" fmla="*/ 47 w 157"/>
                  <a:gd name="T61" fmla="*/ 232 h 232"/>
                  <a:gd name="T62" fmla="*/ 0 w 157"/>
                  <a:gd name="T63" fmla="*/ 0 h 232"/>
                  <a:gd name="T64" fmla="*/ 66 w 157"/>
                  <a:gd name="T65" fmla="*/ 101 h 232"/>
                  <a:gd name="T66" fmla="*/ 74 w 157"/>
                  <a:gd name="T67" fmla="*/ 101 h 232"/>
                  <a:gd name="T68" fmla="*/ 87 w 157"/>
                  <a:gd name="T69" fmla="*/ 97 h 232"/>
                  <a:gd name="T70" fmla="*/ 95 w 157"/>
                  <a:gd name="T71" fmla="*/ 89 h 232"/>
                  <a:gd name="T72" fmla="*/ 100 w 157"/>
                  <a:gd name="T73" fmla="*/ 75 h 232"/>
                  <a:gd name="T74" fmla="*/ 100 w 157"/>
                  <a:gd name="T75" fmla="*/ 67 h 232"/>
                  <a:gd name="T76" fmla="*/ 98 w 157"/>
                  <a:gd name="T77" fmla="*/ 53 h 232"/>
                  <a:gd name="T78" fmla="*/ 92 w 157"/>
                  <a:gd name="T79" fmla="*/ 43 h 232"/>
                  <a:gd name="T80" fmla="*/ 82 w 157"/>
                  <a:gd name="T81" fmla="*/ 37 h 232"/>
                  <a:gd name="T82" fmla="*/ 68 w 157"/>
                  <a:gd name="T83" fmla="*/ 34 h 232"/>
                  <a:gd name="T84" fmla="*/ 47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6" y="0"/>
                    </a:lnTo>
                    <a:lnTo>
                      <a:pt x="86" y="0"/>
                    </a:lnTo>
                    <a:lnTo>
                      <a:pt x="99" y="1"/>
                    </a:lnTo>
                    <a:lnTo>
                      <a:pt x="112" y="4"/>
                    </a:lnTo>
                    <a:lnTo>
                      <a:pt x="123" y="9"/>
                    </a:lnTo>
                    <a:lnTo>
                      <a:pt x="127" y="12"/>
                    </a:lnTo>
                    <a:lnTo>
                      <a:pt x="131" y="15"/>
                    </a:lnTo>
                    <a:lnTo>
                      <a:pt x="135" y="19"/>
                    </a:lnTo>
                    <a:lnTo>
                      <a:pt x="138" y="23"/>
                    </a:lnTo>
                    <a:lnTo>
                      <a:pt x="141" y="28"/>
                    </a:lnTo>
                    <a:lnTo>
                      <a:pt x="143" y="33"/>
                    </a:lnTo>
                    <a:lnTo>
                      <a:pt x="145" y="40"/>
                    </a:lnTo>
                    <a:lnTo>
                      <a:pt x="147" y="46"/>
                    </a:lnTo>
                    <a:lnTo>
                      <a:pt x="148" y="60"/>
                    </a:lnTo>
                    <a:lnTo>
                      <a:pt x="148" y="60"/>
                    </a:lnTo>
                    <a:lnTo>
                      <a:pt x="147" y="71"/>
                    </a:lnTo>
                    <a:lnTo>
                      <a:pt x="145" y="81"/>
                    </a:lnTo>
                    <a:lnTo>
                      <a:pt x="142" y="90"/>
                    </a:lnTo>
                    <a:lnTo>
                      <a:pt x="138" y="98"/>
                    </a:lnTo>
                    <a:lnTo>
                      <a:pt x="133" y="104"/>
                    </a:lnTo>
                    <a:lnTo>
                      <a:pt x="126" y="110"/>
                    </a:lnTo>
                    <a:lnTo>
                      <a:pt x="119" y="114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20" y="120"/>
                    </a:lnTo>
                    <a:lnTo>
                      <a:pt x="128" y="124"/>
                    </a:lnTo>
                    <a:lnTo>
                      <a:pt x="132" y="126"/>
                    </a:lnTo>
                    <a:lnTo>
                      <a:pt x="135" y="129"/>
                    </a:lnTo>
                    <a:lnTo>
                      <a:pt x="137" y="133"/>
                    </a:lnTo>
                    <a:lnTo>
                      <a:pt x="139" y="137"/>
                    </a:lnTo>
                    <a:lnTo>
                      <a:pt x="143" y="146"/>
                    </a:lnTo>
                    <a:lnTo>
                      <a:pt x="145" y="157"/>
                    </a:lnTo>
                    <a:lnTo>
                      <a:pt x="146" y="171"/>
                    </a:lnTo>
                    <a:lnTo>
                      <a:pt x="146" y="188"/>
                    </a:lnTo>
                    <a:lnTo>
                      <a:pt x="146" y="188"/>
                    </a:lnTo>
                    <a:lnTo>
                      <a:pt x="147" y="205"/>
                    </a:lnTo>
                    <a:lnTo>
                      <a:pt x="148" y="217"/>
                    </a:lnTo>
                    <a:lnTo>
                      <a:pt x="150" y="221"/>
                    </a:lnTo>
                    <a:lnTo>
                      <a:pt x="151" y="225"/>
                    </a:lnTo>
                    <a:lnTo>
                      <a:pt x="154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6" y="232"/>
                    </a:lnTo>
                    <a:lnTo>
                      <a:pt x="106" y="232"/>
                    </a:lnTo>
                    <a:lnTo>
                      <a:pt x="103" y="227"/>
                    </a:lnTo>
                    <a:lnTo>
                      <a:pt x="101" y="221"/>
                    </a:lnTo>
                    <a:lnTo>
                      <a:pt x="100" y="215"/>
                    </a:lnTo>
                    <a:lnTo>
                      <a:pt x="100" y="208"/>
                    </a:lnTo>
                    <a:lnTo>
                      <a:pt x="99" y="163"/>
                    </a:lnTo>
                    <a:lnTo>
                      <a:pt x="99" y="163"/>
                    </a:lnTo>
                    <a:lnTo>
                      <a:pt x="98" y="157"/>
                    </a:lnTo>
                    <a:lnTo>
                      <a:pt x="97" y="151"/>
                    </a:lnTo>
                    <a:lnTo>
                      <a:pt x="95" y="146"/>
                    </a:lnTo>
                    <a:lnTo>
                      <a:pt x="92" y="142"/>
                    </a:lnTo>
                    <a:lnTo>
                      <a:pt x="88" y="139"/>
                    </a:lnTo>
                    <a:lnTo>
                      <a:pt x="83" y="136"/>
                    </a:lnTo>
                    <a:lnTo>
                      <a:pt x="78" y="135"/>
                    </a:lnTo>
                    <a:lnTo>
                      <a:pt x="71" y="134"/>
                    </a:lnTo>
                    <a:lnTo>
                      <a:pt x="47" y="134"/>
                    </a:lnTo>
                    <a:lnTo>
                      <a:pt x="47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7" y="101"/>
                    </a:moveTo>
                    <a:lnTo>
                      <a:pt x="66" y="101"/>
                    </a:lnTo>
                    <a:lnTo>
                      <a:pt x="66" y="101"/>
                    </a:lnTo>
                    <a:lnTo>
                      <a:pt x="74" y="101"/>
                    </a:lnTo>
                    <a:lnTo>
                      <a:pt x="81" y="99"/>
                    </a:lnTo>
                    <a:lnTo>
                      <a:pt x="87" y="97"/>
                    </a:lnTo>
                    <a:lnTo>
                      <a:pt x="91" y="93"/>
                    </a:lnTo>
                    <a:lnTo>
                      <a:pt x="95" y="89"/>
                    </a:lnTo>
                    <a:lnTo>
                      <a:pt x="98" y="83"/>
                    </a:lnTo>
                    <a:lnTo>
                      <a:pt x="100" y="75"/>
                    </a:lnTo>
                    <a:lnTo>
                      <a:pt x="100" y="67"/>
                    </a:lnTo>
                    <a:lnTo>
                      <a:pt x="100" y="67"/>
                    </a:lnTo>
                    <a:lnTo>
                      <a:pt x="100" y="59"/>
                    </a:lnTo>
                    <a:lnTo>
                      <a:pt x="98" y="53"/>
                    </a:lnTo>
                    <a:lnTo>
                      <a:pt x="96" y="48"/>
                    </a:lnTo>
                    <a:lnTo>
                      <a:pt x="92" y="43"/>
                    </a:lnTo>
                    <a:lnTo>
                      <a:pt x="88" y="40"/>
                    </a:lnTo>
                    <a:lnTo>
                      <a:pt x="82" y="37"/>
                    </a:lnTo>
                    <a:lnTo>
                      <a:pt x="76" y="35"/>
                    </a:lnTo>
                    <a:lnTo>
                      <a:pt x="68" y="34"/>
                    </a:lnTo>
                    <a:lnTo>
                      <a:pt x="47" y="34"/>
                    </a:lnTo>
                    <a:lnTo>
                      <a:pt x="47" y="101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4" name="Freeform 7"/>
              <p:cNvSpPr>
                <a:spLocks noEditPoints="1"/>
              </p:cNvSpPr>
              <p:nvPr userDrawn="1"/>
            </p:nvSpPr>
            <p:spPr bwMode="auto">
              <a:xfrm>
                <a:off x="7904163" y="4803775"/>
                <a:ext cx="84138" cy="127000"/>
              </a:xfrm>
              <a:custGeom>
                <a:avLst/>
                <a:gdLst>
                  <a:gd name="T0" fmla="*/ 79 w 158"/>
                  <a:gd name="T1" fmla="*/ 0 h 240"/>
                  <a:gd name="T2" fmla="*/ 102 w 158"/>
                  <a:gd name="T3" fmla="*/ 2 h 240"/>
                  <a:gd name="T4" fmla="*/ 122 w 158"/>
                  <a:gd name="T5" fmla="*/ 8 h 240"/>
                  <a:gd name="T6" fmla="*/ 135 w 158"/>
                  <a:gd name="T7" fmla="*/ 19 h 240"/>
                  <a:gd name="T8" fmla="*/ 145 w 158"/>
                  <a:gd name="T9" fmla="*/ 33 h 240"/>
                  <a:gd name="T10" fmla="*/ 152 w 158"/>
                  <a:gd name="T11" fmla="*/ 51 h 240"/>
                  <a:gd name="T12" fmla="*/ 156 w 158"/>
                  <a:gd name="T13" fmla="*/ 72 h 240"/>
                  <a:gd name="T14" fmla="*/ 158 w 158"/>
                  <a:gd name="T15" fmla="*/ 121 h 240"/>
                  <a:gd name="T16" fmla="*/ 158 w 158"/>
                  <a:gd name="T17" fmla="*/ 146 h 240"/>
                  <a:gd name="T18" fmla="*/ 154 w 158"/>
                  <a:gd name="T19" fmla="*/ 179 h 240"/>
                  <a:gd name="T20" fmla="*/ 149 w 158"/>
                  <a:gd name="T21" fmla="*/ 198 h 240"/>
                  <a:gd name="T22" fmla="*/ 141 w 158"/>
                  <a:gd name="T23" fmla="*/ 215 h 240"/>
                  <a:gd name="T24" fmla="*/ 129 w 158"/>
                  <a:gd name="T25" fmla="*/ 227 h 240"/>
                  <a:gd name="T26" fmla="*/ 113 w 158"/>
                  <a:gd name="T27" fmla="*/ 235 h 240"/>
                  <a:gd name="T28" fmla="*/ 92 w 158"/>
                  <a:gd name="T29" fmla="*/ 240 h 240"/>
                  <a:gd name="T30" fmla="*/ 79 w 158"/>
                  <a:gd name="T31" fmla="*/ 240 h 240"/>
                  <a:gd name="T32" fmla="*/ 56 w 158"/>
                  <a:gd name="T33" fmla="*/ 238 h 240"/>
                  <a:gd name="T34" fmla="*/ 38 w 158"/>
                  <a:gd name="T35" fmla="*/ 232 h 240"/>
                  <a:gd name="T36" fmla="*/ 24 w 158"/>
                  <a:gd name="T37" fmla="*/ 221 h 240"/>
                  <a:gd name="T38" fmla="*/ 13 w 158"/>
                  <a:gd name="T39" fmla="*/ 207 h 240"/>
                  <a:gd name="T40" fmla="*/ 7 w 158"/>
                  <a:gd name="T41" fmla="*/ 189 h 240"/>
                  <a:gd name="T42" fmla="*/ 3 w 158"/>
                  <a:gd name="T43" fmla="*/ 168 h 240"/>
                  <a:gd name="T44" fmla="*/ 0 w 158"/>
                  <a:gd name="T45" fmla="*/ 121 h 240"/>
                  <a:gd name="T46" fmla="*/ 1 w 158"/>
                  <a:gd name="T47" fmla="*/ 94 h 240"/>
                  <a:gd name="T48" fmla="*/ 5 w 158"/>
                  <a:gd name="T49" fmla="*/ 61 h 240"/>
                  <a:gd name="T50" fmla="*/ 10 w 158"/>
                  <a:gd name="T51" fmla="*/ 42 h 240"/>
                  <a:gd name="T52" fmla="*/ 18 w 158"/>
                  <a:gd name="T53" fmla="*/ 26 h 240"/>
                  <a:gd name="T54" fmla="*/ 31 w 158"/>
                  <a:gd name="T55" fmla="*/ 13 h 240"/>
                  <a:gd name="T56" fmla="*/ 46 w 158"/>
                  <a:gd name="T57" fmla="*/ 5 h 240"/>
                  <a:gd name="T58" fmla="*/ 67 w 158"/>
                  <a:gd name="T59" fmla="*/ 0 h 240"/>
                  <a:gd name="T60" fmla="*/ 79 w 158"/>
                  <a:gd name="T61" fmla="*/ 0 h 240"/>
                  <a:gd name="T62" fmla="*/ 79 w 158"/>
                  <a:gd name="T63" fmla="*/ 206 h 240"/>
                  <a:gd name="T64" fmla="*/ 88 w 158"/>
                  <a:gd name="T65" fmla="*/ 205 h 240"/>
                  <a:gd name="T66" fmla="*/ 96 w 158"/>
                  <a:gd name="T67" fmla="*/ 202 h 240"/>
                  <a:gd name="T68" fmla="*/ 101 w 158"/>
                  <a:gd name="T69" fmla="*/ 195 h 240"/>
                  <a:gd name="T70" fmla="*/ 106 w 158"/>
                  <a:gd name="T71" fmla="*/ 186 h 240"/>
                  <a:gd name="T72" fmla="*/ 111 w 158"/>
                  <a:gd name="T73" fmla="*/ 160 h 240"/>
                  <a:gd name="T74" fmla="*/ 112 w 158"/>
                  <a:gd name="T75" fmla="*/ 121 h 240"/>
                  <a:gd name="T76" fmla="*/ 112 w 158"/>
                  <a:gd name="T77" fmla="*/ 98 h 240"/>
                  <a:gd name="T78" fmla="*/ 109 w 158"/>
                  <a:gd name="T79" fmla="*/ 66 h 240"/>
                  <a:gd name="T80" fmla="*/ 103 w 158"/>
                  <a:gd name="T81" fmla="*/ 49 h 240"/>
                  <a:gd name="T82" fmla="*/ 99 w 158"/>
                  <a:gd name="T83" fmla="*/ 42 h 240"/>
                  <a:gd name="T84" fmla="*/ 92 w 158"/>
                  <a:gd name="T85" fmla="*/ 36 h 240"/>
                  <a:gd name="T86" fmla="*/ 84 w 158"/>
                  <a:gd name="T87" fmla="*/ 34 h 240"/>
                  <a:gd name="T88" fmla="*/ 79 w 158"/>
                  <a:gd name="T89" fmla="*/ 34 h 240"/>
                  <a:gd name="T90" fmla="*/ 70 w 158"/>
                  <a:gd name="T91" fmla="*/ 35 h 240"/>
                  <a:gd name="T92" fmla="*/ 63 w 158"/>
                  <a:gd name="T93" fmla="*/ 38 h 240"/>
                  <a:gd name="T94" fmla="*/ 57 w 158"/>
                  <a:gd name="T95" fmla="*/ 45 h 240"/>
                  <a:gd name="T96" fmla="*/ 53 w 158"/>
                  <a:gd name="T97" fmla="*/ 54 h 240"/>
                  <a:gd name="T98" fmla="*/ 49 w 158"/>
                  <a:gd name="T99" fmla="*/ 80 h 240"/>
                  <a:gd name="T100" fmla="*/ 48 w 158"/>
                  <a:gd name="T101" fmla="*/ 121 h 240"/>
                  <a:gd name="T102" fmla="*/ 48 w 158"/>
                  <a:gd name="T103" fmla="*/ 142 h 240"/>
                  <a:gd name="T104" fmla="*/ 50 w 158"/>
                  <a:gd name="T105" fmla="*/ 174 h 240"/>
                  <a:gd name="T106" fmla="*/ 55 w 158"/>
                  <a:gd name="T107" fmla="*/ 191 h 240"/>
                  <a:gd name="T108" fmla="*/ 60 w 158"/>
                  <a:gd name="T109" fmla="*/ 198 h 240"/>
                  <a:gd name="T110" fmla="*/ 66 w 158"/>
                  <a:gd name="T111" fmla="*/ 204 h 240"/>
                  <a:gd name="T112" fmla="*/ 74 w 158"/>
                  <a:gd name="T113" fmla="*/ 206 h 240"/>
                  <a:gd name="T114" fmla="*/ 79 w 158"/>
                  <a:gd name="T115" fmla="*/ 20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8" h="240">
                    <a:moveTo>
                      <a:pt x="79" y="0"/>
                    </a:moveTo>
                    <a:lnTo>
                      <a:pt x="79" y="0"/>
                    </a:lnTo>
                    <a:lnTo>
                      <a:pt x="92" y="0"/>
                    </a:lnTo>
                    <a:lnTo>
                      <a:pt x="102" y="2"/>
                    </a:lnTo>
                    <a:lnTo>
                      <a:pt x="113" y="5"/>
                    </a:lnTo>
                    <a:lnTo>
                      <a:pt x="122" y="8"/>
                    </a:lnTo>
                    <a:lnTo>
                      <a:pt x="129" y="13"/>
                    </a:lnTo>
                    <a:lnTo>
                      <a:pt x="135" y="19"/>
                    </a:lnTo>
                    <a:lnTo>
                      <a:pt x="141" y="26"/>
                    </a:lnTo>
                    <a:lnTo>
                      <a:pt x="145" y="33"/>
                    </a:lnTo>
                    <a:lnTo>
                      <a:pt x="149" y="42"/>
                    </a:lnTo>
                    <a:lnTo>
                      <a:pt x="152" y="51"/>
                    </a:lnTo>
                    <a:lnTo>
                      <a:pt x="154" y="61"/>
                    </a:lnTo>
                    <a:lnTo>
                      <a:pt x="156" y="72"/>
                    </a:lnTo>
                    <a:lnTo>
                      <a:pt x="158" y="94"/>
                    </a:lnTo>
                    <a:lnTo>
                      <a:pt x="158" y="121"/>
                    </a:lnTo>
                    <a:lnTo>
                      <a:pt x="158" y="121"/>
                    </a:lnTo>
                    <a:lnTo>
                      <a:pt x="158" y="146"/>
                    </a:lnTo>
                    <a:lnTo>
                      <a:pt x="156" y="168"/>
                    </a:lnTo>
                    <a:lnTo>
                      <a:pt x="154" y="179"/>
                    </a:lnTo>
                    <a:lnTo>
                      <a:pt x="152" y="189"/>
                    </a:lnTo>
                    <a:lnTo>
                      <a:pt x="149" y="198"/>
                    </a:lnTo>
                    <a:lnTo>
                      <a:pt x="145" y="207"/>
                    </a:lnTo>
                    <a:lnTo>
                      <a:pt x="141" y="215"/>
                    </a:lnTo>
                    <a:lnTo>
                      <a:pt x="135" y="221"/>
                    </a:lnTo>
                    <a:lnTo>
                      <a:pt x="129" y="227"/>
                    </a:lnTo>
                    <a:lnTo>
                      <a:pt x="122" y="232"/>
                    </a:lnTo>
                    <a:lnTo>
                      <a:pt x="113" y="235"/>
                    </a:lnTo>
                    <a:lnTo>
                      <a:pt x="102" y="238"/>
                    </a:lnTo>
                    <a:lnTo>
                      <a:pt x="92" y="240"/>
                    </a:lnTo>
                    <a:lnTo>
                      <a:pt x="79" y="240"/>
                    </a:lnTo>
                    <a:lnTo>
                      <a:pt x="79" y="240"/>
                    </a:lnTo>
                    <a:lnTo>
                      <a:pt x="67" y="240"/>
                    </a:lnTo>
                    <a:lnTo>
                      <a:pt x="56" y="238"/>
                    </a:lnTo>
                    <a:lnTo>
                      <a:pt x="46" y="235"/>
                    </a:lnTo>
                    <a:lnTo>
                      <a:pt x="38" y="232"/>
                    </a:lnTo>
                    <a:lnTo>
                      <a:pt x="31" y="227"/>
                    </a:lnTo>
                    <a:lnTo>
                      <a:pt x="24" y="221"/>
                    </a:lnTo>
                    <a:lnTo>
                      <a:pt x="18" y="215"/>
                    </a:lnTo>
                    <a:lnTo>
                      <a:pt x="13" y="207"/>
                    </a:lnTo>
                    <a:lnTo>
                      <a:pt x="10" y="198"/>
                    </a:lnTo>
                    <a:lnTo>
                      <a:pt x="7" y="189"/>
                    </a:lnTo>
                    <a:lnTo>
                      <a:pt x="5" y="179"/>
                    </a:lnTo>
                    <a:lnTo>
                      <a:pt x="3" y="168"/>
                    </a:lnTo>
                    <a:lnTo>
                      <a:pt x="1" y="146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94"/>
                    </a:lnTo>
                    <a:lnTo>
                      <a:pt x="3" y="72"/>
                    </a:lnTo>
                    <a:lnTo>
                      <a:pt x="5" y="61"/>
                    </a:lnTo>
                    <a:lnTo>
                      <a:pt x="7" y="51"/>
                    </a:lnTo>
                    <a:lnTo>
                      <a:pt x="10" y="42"/>
                    </a:lnTo>
                    <a:lnTo>
                      <a:pt x="13" y="33"/>
                    </a:lnTo>
                    <a:lnTo>
                      <a:pt x="18" y="26"/>
                    </a:lnTo>
                    <a:lnTo>
                      <a:pt x="24" y="19"/>
                    </a:lnTo>
                    <a:lnTo>
                      <a:pt x="31" y="13"/>
                    </a:lnTo>
                    <a:lnTo>
                      <a:pt x="38" y="8"/>
                    </a:lnTo>
                    <a:lnTo>
                      <a:pt x="46" y="5"/>
                    </a:lnTo>
                    <a:lnTo>
                      <a:pt x="56" y="2"/>
                    </a:lnTo>
                    <a:lnTo>
                      <a:pt x="67" y="0"/>
                    </a:lnTo>
                    <a:lnTo>
                      <a:pt x="79" y="0"/>
                    </a:lnTo>
                    <a:lnTo>
                      <a:pt x="79" y="0"/>
                    </a:lnTo>
                    <a:close/>
                    <a:moveTo>
                      <a:pt x="79" y="206"/>
                    </a:moveTo>
                    <a:lnTo>
                      <a:pt x="79" y="206"/>
                    </a:lnTo>
                    <a:lnTo>
                      <a:pt x="84" y="206"/>
                    </a:lnTo>
                    <a:lnTo>
                      <a:pt x="88" y="205"/>
                    </a:lnTo>
                    <a:lnTo>
                      <a:pt x="92" y="204"/>
                    </a:lnTo>
                    <a:lnTo>
                      <a:pt x="96" y="202"/>
                    </a:lnTo>
                    <a:lnTo>
                      <a:pt x="99" y="198"/>
                    </a:lnTo>
                    <a:lnTo>
                      <a:pt x="101" y="195"/>
                    </a:lnTo>
                    <a:lnTo>
                      <a:pt x="103" y="191"/>
                    </a:lnTo>
                    <a:lnTo>
                      <a:pt x="106" y="186"/>
                    </a:lnTo>
                    <a:lnTo>
                      <a:pt x="109" y="174"/>
                    </a:lnTo>
                    <a:lnTo>
                      <a:pt x="111" y="160"/>
                    </a:lnTo>
                    <a:lnTo>
                      <a:pt x="112" y="142"/>
                    </a:lnTo>
                    <a:lnTo>
                      <a:pt x="112" y="121"/>
                    </a:lnTo>
                    <a:lnTo>
                      <a:pt x="112" y="121"/>
                    </a:lnTo>
                    <a:lnTo>
                      <a:pt x="112" y="98"/>
                    </a:lnTo>
                    <a:lnTo>
                      <a:pt x="111" y="80"/>
                    </a:lnTo>
                    <a:lnTo>
                      <a:pt x="109" y="66"/>
                    </a:lnTo>
                    <a:lnTo>
                      <a:pt x="106" y="54"/>
                    </a:lnTo>
                    <a:lnTo>
                      <a:pt x="103" y="49"/>
                    </a:lnTo>
                    <a:lnTo>
                      <a:pt x="101" y="45"/>
                    </a:lnTo>
                    <a:lnTo>
                      <a:pt x="99" y="42"/>
                    </a:lnTo>
                    <a:lnTo>
                      <a:pt x="96" y="38"/>
                    </a:lnTo>
                    <a:lnTo>
                      <a:pt x="92" y="36"/>
                    </a:lnTo>
                    <a:lnTo>
                      <a:pt x="88" y="35"/>
                    </a:lnTo>
                    <a:lnTo>
                      <a:pt x="84" y="34"/>
                    </a:lnTo>
                    <a:lnTo>
                      <a:pt x="79" y="34"/>
                    </a:lnTo>
                    <a:lnTo>
                      <a:pt x="79" y="34"/>
                    </a:lnTo>
                    <a:lnTo>
                      <a:pt x="74" y="34"/>
                    </a:lnTo>
                    <a:lnTo>
                      <a:pt x="70" y="35"/>
                    </a:lnTo>
                    <a:lnTo>
                      <a:pt x="66" y="36"/>
                    </a:lnTo>
                    <a:lnTo>
                      <a:pt x="63" y="38"/>
                    </a:lnTo>
                    <a:lnTo>
                      <a:pt x="60" y="42"/>
                    </a:lnTo>
                    <a:lnTo>
                      <a:pt x="57" y="45"/>
                    </a:lnTo>
                    <a:lnTo>
                      <a:pt x="55" y="49"/>
                    </a:lnTo>
                    <a:lnTo>
                      <a:pt x="53" y="54"/>
                    </a:lnTo>
                    <a:lnTo>
                      <a:pt x="50" y="66"/>
                    </a:lnTo>
                    <a:lnTo>
                      <a:pt x="49" y="80"/>
                    </a:lnTo>
                    <a:lnTo>
                      <a:pt x="48" y="98"/>
                    </a:lnTo>
                    <a:lnTo>
                      <a:pt x="48" y="121"/>
                    </a:lnTo>
                    <a:lnTo>
                      <a:pt x="48" y="121"/>
                    </a:lnTo>
                    <a:lnTo>
                      <a:pt x="48" y="142"/>
                    </a:lnTo>
                    <a:lnTo>
                      <a:pt x="49" y="160"/>
                    </a:lnTo>
                    <a:lnTo>
                      <a:pt x="50" y="174"/>
                    </a:lnTo>
                    <a:lnTo>
                      <a:pt x="53" y="186"/>
                    </a:lnTo>
                    <a:lnTo>
                      <a:pt x="55" y="191"/>
                    </a:lnTo>
                    <a:lnTo>
                      <a:pt x="57" y="195"/>
                    </a:lnTo>
                    <a:lnTo>
                      <a:pt x="60" y="198"/>
                    </a:lnTo>
                    <a:lnTo>
                      <a:pt x="63" y="202"/>
                    </a:lnTo>
                    <a:lnTo>
                      <a:pt x="66" y="204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8002588" y="4805363"/>
                <a:ext cx="77788" cy="125413"/>
              </a:xfrm>
              <a:custGeom>
                <a:avLst/>
                <a:gdLst>
                  <a:gd name="T0" fmla="*/ 47 w 148"/>
                  <a:gd name="T1" fmla="*/ 0 h 236"/>
                  <a:gd name="T2" fmla="*/ 47 w 148"/>
                  <a:gd name="T3" fmla="*/ 162 h 236"/>
                  <a:gd name="T4" fmla="*/ 47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50 w 148"/>
                  <a:gd name="T11" fmla="*/ 184 h 236"/>
                  <a:gd name="T12" fmla="*/ 52 w 148"/>
                  <a:gd name="T13" fmla="*/ 190 h 236"/>
                  <a:gd name="T14" fmla="*/ 56 w 148"/>
                  <a:gd name="T15" fmla="*/ 195 h 236"/>
                  <a:gd name="T16" fmla="*/ 60 w 148"/>
                  <a:gd name="T17" fmla="*/ 199 h 236"/>
                  <a:gd name="T18" fmla="*/ 66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1 w 148"/>
                  <a:gd name="T25" fmla="*/ 202 h 236"/>
                  <a:gd name="T26" fmla="*/ 87 w 148"/>
                  <a:gd name="T27" fmla="*/ 199 h 236"/>
                  <a:gd name="T28" fmla="*/ 93 w 148"/>
                  <a:gd name="T29" fmla="*/ 195 h 236"/>
                  <a:gd name="T30" fmla="*/ 96 w 148"/>
                  <a:gd name="T31" fmla="*/ 190 h 236"/>
                  <a:gd name="T32" fmla="*/ 99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2 w 148"/>
                  <a:gd name="T39" fmla="*/ 162 h 236"/>
                  <a:gd name="T40" fmla="*/ 102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7 w 148"/>
                  <a:gd name="T49" fmla="*/ 172 h 236"/>
                  <a:gd name="T50" fmla="*/ 146 w 148"/>
                  <a:gd name="T51" fmla="*/ 182 h 236"/>
                  <a:gd name="T52" fmla="*/ 144 w 148"/>
                  <a:gd name="T53" fmla="*/ 190 h 236"/>
                  <a:gd name="T54" fmla="*/ 142 w 148"/>
                  <a:gd name="T55" fmla="*/ 199 h 236"/>
                  <a:gd name="T56" fmla="*/ 138 w 148"/>
                  <a:gd name="T57" fmla="*/ 206 h 236"/>
                  <a:gd name="T58" fmla="*/ 135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9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60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7 w 148"/>
                  <a:gd name="T97" fmla="*/ 200 h 236"/>
                  <a:gd name="T98" fmla="*/ 4 w 148"/>
                  <a:gd name="T99" fmla="*/ 191 h 236"/>
                  <a:gd name="T100" fmla="*/ 1 w 148"/>
                  <a:gd name="T101" fmla="*/ 182 h 236"/>
                  <a:gd name="T102" fmla="*/ 0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7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7" y="0"/>
                    </a:moveTo>
                    <a:lnTo>
                      <a:pt x="47" y="162"/>
                    </a:lnTo>
                    <a:lnTo>
                      <a:pt x="47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50" y="184"/>
                    </a:lnTo>
                    <a:lnTo>
                      <a:pt x="52" y="190"/>
                    </a:lnTo>
                    <a:lnTo>
                      <a:pt x="56" y="195"/>
                    </a:lnTo>
                    <a:lnTo>
                      <a:pt x="60" y="199"/>
                    </a:lnTo>
                    <a:lnTo>
                      <a:pt x="66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1" y="202"/>
                    </a:lnTo>
                    <a:lnTo>
                      <a:pt x="87" y="199"/>
                    </a:lnTo>
                    <a:lnTo>
                      <a:pt x="93" y="195"/>
                    </a:lnTo>
                    <a:lnTo>
                      <a:pt x="96" y="190"/>
                    </a:lnTo>
                    <a:lnTo>
                      <a:pt x="99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2" y="162"/>
                    </a:lnTo>
                    <a:lnTo>
                      <a:pt x="102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7" y="172"/>
                    </a:lnTo>
                    <a:lnTo>
                      <a:pt x="146" y="182"/>
                    </a:lnTo>
                    <a:lnTo>
                      <a:pt x="144" y="190"/>
                    </a:lnTo>
                    <a:lnTo>
                      <a:pt x="142" y="199"/>
                    </a:lnTo>
                    <a:lnTo>
                      <a:pt x="138" y="206"/>
                    </a:lnTo>
                    <a:lnTo>
                      <a:pt x="135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9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60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7" y="200"/>
                    </a:lnTo>
                    <a:lnTo>
                      <a:pt x="4" y="191"/>
                    </a:lnTo>
                    <a:lnTo>
                      <a:pt x="1" y="182"/>
                    </a:lnTo>
                    <a:lnTo>
                      <a:pt x="0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8101013" y="4805363"/>
                <a:ext cx="76200" cy="123825"/>
              </a:xfrm>
              <a:custGeom>
                <a:avLst/>
                <a:gdLst>
                  <a:gd name="T0" fmla="*/ 0 w 144"/>
                  <a:gd name="T1" fmla="*/ 0 h 232"/>
                  <a:gd name="T2" fmla="*/ 82 w 144"/>
                  <a:gd name="T3" fmla="*/ 0 h 232"/>
                  <a:gd name="T4" fmla="*/ 82 w 144"/>
                  <a:gd name="T5" fmla="*/ 0 h 232"/>
                  <a:gd name="T6" fmla="*/ 90 w 144"/>
                  <a:gd name="T7" fmla="*/ 1 h 232"/>
                  <a:gd name="T8" fmla="*/ 98 w 144"/>
                  <a:gd name="T9" fmla="*/ 2 h 232"/>
                  <a:gd name="T10" fmla="*/ 105 w 144"/>
                  <a:gd name="T11" fmla="*/ 4 h 232"/>
                  <a:gd name="T12" fmla="*/ 111 w 144"/>
                  <a:gd name="T13" fmla="*/ 6 h 232"/>
                  <a:gd name="T14" fmla="*/ 117 w 144"/>
                  <a:gd name="T15" fmla="*/ 9 h 232"/>
                  <a:gd name="T16" fmla="*/ 122 w 144"/>
                  <a:gd name="T17" fmla="*/ 13 h 232"/>
                  <a:gd name="T18" fmla="*/ 127 w 144"/>
                  <a:gd name="T19" fmla="*/ 17 h 232"/>
                  <a:gd name="T20" fmla="*/ 131 w 144"/>
                  <a:gd name="T21" fmla="*/ 22 h 232"/>
                  <a:gd name="T22" fmla="*/ 134 w 144"/>
                  <a:gd name="T23" fmla="*/ 27 h 232"/>
                  <a:gd name="T24" fmla="*/ 137 w 144"/>
                  <a:gd name="T25" fmla="*/ 32 h 232"/>
                  <a:gd name="T26" fmla="*/ 141 w 144"/>
                  <a:gd name="T27" fmla="*/ 45 h 232"/>
                  <a:gd name="T28" fmla="*/ 144 w 144"/>
                  <a:gd name="T29" fmla="*/ 57 h 232"/>
                  <a:gd name="T30" fmla="*/ 144 w 144"/>
                  <a:gd name="T31" fmla="*/ 70 h 232"/>
                  <a:gd name="T32" fmla="*/ 144 w 144"/>
                  <a:gd name="T33" fmla="*/ 70 h 232"/>
                  <a:gd name="T34" fmla="*/ 144 w 144"/>
                  <a:gd name="T35" fmla="*/ 78 h 232"/>
                  <a:gd name="T36" fmla="*/ 143 w 144"/>
                  <a:gd name="T37" fmla="*/ 86 h 232"/>
                  <a:gd name="T38" fmla="*/ 141 w 144"/>
                  <a:gd name="T39" fmla="*/ 94 h 232"/>
                  <a:gd name="T40" fmla="*/ 139 w 144"/>
                  <a:gd name="T41" fmla="*/ 101 h 232"/>
                  <a:gd name="T42" fmla="*/ 136 w 144"/>
                  <a:gd name="T43" fmla="*/ 107 h 232"/>
                  <a:gd name="T44" fmla="*/ 133 w 144"/>
                  <a:gd name="T45" fmla="*/ 112 h 232"/>
                  <a:gd name="T46" fmla="*/ 129 w 144"/>
                  <a:gd name="T47" fmla="*/ 118 h 232"/>
                  <a:gd name="T48" fmla="*/ 124 w 144"/>
                  <a:gd name="T49" fmla="*/ 123 h 232"/>
                  <a:gd name="T50" fmla="*/ 119 w 144"/>
                  <a:gd name="T51" fmla="*/ 127 h 232"/>
                  <a:gd name="T52" fmla="*/ 114 w 144"/>
                  <a:gd name="T53" fmla="*/ 130 h 232"/>
                  <a:gd name="T54" fmla="*/ 108 w 144"/>
                  <a:gd name="T55" fmla="*/ 133 h 232"/>
                  <a:gd name="T56" fmla="*/ 101 w 144"/>
                  <a:gd name="T57" fmla="*/ 136 h 232"/>
                  <a:gd name="T58" fmla="*/ 95 w 144"/>
                  <a:gd name="T59" fmla="*/ 137 h 232"/>
                  <a:gd name="T60" fmla="*/ 87 w 144"/>
                  <a:gd name="T61" fmla="*/ 139 h 232"/>
                  <a:gd name="T62" fmla="*/ 71 w 144"/>
                  <a:gd name="T63" fmla="*/ 140 h 232"/>
                  <a:gd name="T64" fmla="*/ 46 w 144"/>
                  <a:gd name="T65" fmla="*/ 140 h 232"/>
                  <a:gd name="T66" fmla="*/ 46 w 144"/>
                  <a:gd name="T67" fmla="*/ 232 h 232"/>
                  <a:gd name="T68" fmla="*/ 0 w 144"/>
                  <a:gd name="T69" fmla="*/ 232 h 232"/>
                  <a:gd name="T70" fmla="*/ 0 w 144"/>
                  <a:gd name="T71" fmla="*/ 0 h 232"/>
                  <a:gd name="T72" fmla="*/ 46 w 144"/>
                  <a:gd name="T73" fmla="*/ 105 h 232"/>
                  <a:gd name="T74" fmla="*/ 67 w 144"/>
                  <a:gd name="T75" fmla="*/ 105 h 232"/>
                  <a:gd name="T76" fmla="*/ 67 w 144"/>
                  <a:gd name="T77" fmla="*/ 105 h 232"/>
                  <a:gd name="T78" fmla="*/ 74 w 144"/>
                  <a:gd name="T79" fmla="*/ 104 h 232"/>
                  <a:gd name="T80" fmla="*/ 80 w 144"/>
                  <a:gd name="T81" fmla="*/ 103 h 232"/>
                  <a:gd name="T82" fmla="*/ 85 w 144"/>
                  <a:gd name="T83" fmla="*/ 100 h 232"/>
                  <a:gd name="T84" fmla="*/ 90 w 144"/>
                  <a:gd name="T85" fmla="*/ 96 h 232"/>
                  <a:gd name="T86" fmla="*/ 93 w 144"/>
                  <a:gd name="T87" fmla="*/ 92 h 232"/>
                  <a:gd name="T88" fmla="*/ 96 w 144"/>
                  <a:gd name="T89" fmla="*/ 86 h 232"/>
                  <a:gd name="T90" fmla="*/ 98 w 144"/>
                  <a:gd name="T91" fmla="*/ 79 h 232"/>
                  <a:gd name="T92" fmla="*/ 98 w 144"/>
                  <a:gd name="T93" fmla="*/ 70 h 232"/>
                  <a:gd name="T94" fmla="*/ 98 w 144"/>
                  <a:gd name="T95" fmla="*/ 70 h 232"/>
                  <a:gd name="T96" fmla="*/ 98 w 144"/>
                  <a:gd name="T97" fmla="*/ 62 h 232"/>
                  <a:gd name="T98" fmla="*/ 97 w 144"/>
                  <a:gd name="T99" fmla="*/ 55 h 232"/>
                  <a:gd name="T100" fmla="*/ 94 w 144"/>
                  <a:gd name="T101" fmla="*/ 49 h 232"/>
                  <a:gd name="T102" fmla="*/ 91 w 144"/>
                  <a:gd name="T103" fmla="*/ 44 h 232"/>
                  <a:gd name="T104" fmla="*/ 87 w 144"/>
                  <a:gd name="T105" fmla="*/ 40 h 232"/>
                  <a:gd name="T106" fmla="*/ 81 w 144"/>
                  <a:gd name="T107" fmla="*/ 37 h 232"/>
                  <a:gd name="T108" fmla="*/ 74 w 144"/>
                  <a:gd name="T109" fmla="*/ 35 h 232"/>
                  <a:gd name="T110" fmla="*/ 65 w 144"/>
                  <a:gd name="T111" fmla="*/ 34 h 232"/>
                  <a:gd name="T112" fmla="*/ 46 w 144"/>
                  <a:gd name="T113" fmla="*/ 34 h 232"/>
                  <a:gd name="T114" fmla="*/ 46 w 144"/>
                  <a:gd name="T115" fmla="*/ 10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4" h="232">
                    <a:moveTo>
                      <a:pt x="0" y="0"/>
                    </a:moveTo>
                    <a:lnTo>
                      <a:pt x="82" y="0"/>
                    </a:lnTo>
                    <a:lnTo>
                      <a:pt x="82" y="0"/>
                    </a:lnTo>
                    <a:lnTo>
                      <a:pt x="90" y="1"/>
                    </a:lnTo>
                    <a:lnTo>
                      <a:pt x="98" y="2"/>
                    </a:lnTo>
                    <a:lnTo>
                      <a:pt x="105" y="4"/>
                    </a:lnTo>
                    <a:lnTo>
                      <a:pt x="111" y="6"/>
                    </a:lnTo>
                    <a:lnTo>
                      <a:pt x="117" y="9"/>
                    </a:lnTo>
                    <a:lnTo>
                      <a:pt x="122" y="13"/>
                    </a:lnTo>
                    <a:lnTo>
                      <a:pt x="127" y="17"/>
                    </a:lnTo>
                    <a:lnTo>
                      <a:pt x="131" y="22"/>
                    </a:lnTo>
                    <a:lnTo>
                      <a:pt x="134" y="27"/>
                    </a:lnTo>
                    <a:lnTo>
                      <a:pt x="137" y="32"/>
                    </a:lnTo>
                    <a:lnTo>
                      <a:pt x="141" y="45"/>
                    </a:lnTo>
                    <a:lnTo>
                      <a:pt x="144" y="57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78"/>
                    </a:lnTo>
                    <a:lnTo>
                      <a:pt x="143" y="86"/>
                    </a:lnTo>
                    <a:lnTo>
                      <a:pt x="141" y="94"/>
                    </a:lnTo>
                    <a:lnTo>
                      <a:pt x="139" y="101"/>
                    </a:lnTo>
                    <a:lnTo>
                      <a:pt x="136" y="107"/>
                    </a:lnTo>
                    <a:lnTo>
                      <a:pt x="133" y="112"/>
                    </a:lnTo>
                    <a:lnTo>
                      <a:pt x="129" y="118"/>
                    </a:lnTo>
                    <a:lnTo>
                      <a:pt x="124" y="123"/>
                    </a:lnTo>
                    <a:lnTo>
                      <a:pt x="119" y="127"/>
                    </a:lnTo>
                    <a:lnTo>
                      <a:pt x="114" y="130"/>
                    </a:lnTo>
                    <a:lnTo>
                      <a:pt x="108" y="133"/>
                    </a:lnTo>
                    <a:lnTo>
                      <a:pt x="101" y="136"/>
                    </a:lnTo>
                    <a:lnTo>
                      <a:pt x="95" y="137"/>
                    </a:lnTo>
                    <a:lnTo>
                      <a:pt x="87" y="139"/>
                    </a:lnTo>
                    <a:lnTo>
                      <a:pt x="71" y="140"/>
                    </a:lnTo>
                    <a:lnTo>
                      <a:pt x="46" y="140"/>
                    </a:lnTo>
                    <a:lnTo>
                      <a:pt x="46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6" y="105"/>
                    </a:moveTo>
                    <a:lnTo>
                      <a:pt x="67" y="105"/>
                    </a:lnTo>
                    <a:lnTo>
                      <a:pt x="67" y="105"/>
                    </a:lnTo>
                    <a:lnTo>
                      <a:pt x="74" y="104"/>
                    </a:lnTo>
                    <a:lnTo>
                      <a:pt x="80" y="103"/>
                    </a:lnTo>
                    <a:lnTo>
                      <a:pt x="85" y="100"/>
                    </a:lnTo>
                    <a:lnTo>
                      <a:pt x="90" y="96"/>
                    </a:lnTo>
                    <a:lnTo>
                      <a:pt x="93" y="92"/>
                    </a:lnTo>
                    <a:lnTo>
                      <a:pt x="96" y="86"/>
                    </a:lnTo>
                    <a:lnTo>
                      <a:pt x="98" y="79"/>
                    </a:lnTo>
                    <a:lnTo>
                      <a:pt x="98" y="70"/>
                    </a:lnTo>
                    <a:lnTo>
                      <a:pt x="98" y="70"/>
                    </a:lnTo>
                    <a:lnTo>
                      <a:pt x="98" y="62"/>
                    </a:lnTo>
                    <a:lnTo>
                      <a:pt x="97" y="55"/>
                    </a:lnTo>
                    <a:lnTo>
                      <a:pt x="94" y="49"/>
                    </a:lnTo>
                    <a:lnTo>
                      <a:pt x="91" y="44"/>
                    </a:lnTo>
                    <a:lnTo>
                      <a:pt x="87" y="40"/>
                    </a:lnTo>
                    <a:lnTo>
                      <a:pt x="81" y="37"/>
                    </a:lnTo>
                    <a:lnTo>
                      <a:pt x="74" y="35"/>
                    </a:lnTo>
                    <a:lnTo>
                      <a:pt x="65" y="34"/>
                    </a:lnTo>
                    <a:lnTo>
                      <a:pt x="46" y="34"/>
                    </a:lnTo>
                    <a:lnTo>
                      <a:pt x="46" y="105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8188325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8" name="Freeform 11"/>
              <p:cNvSpPr>
                <a:spLocks noEditPoints="1"/>
              </p:cNvSpPr>
              <p:nvPr userDrawn="1"/>
            </p:nvSpPr>
            <p:spPr bwMode="auto">
              <a:xfrm>
                <a:off x="8315325" y="4805363"/>
                <a:ext cx="82550" cy="123825"/>
              </a:xfrm>
              <a:custGeom>
                <a:avLst/>
                <a:gdLst>
                  <a:gd name="T0" fmla="*/ 87 w 157"/>
                  <a:gd name="T1" fmla="*/ 0 h 232"/>
                  <a:gd name="T2" fmla="*/ 101 w 157"/>
                  <a:gd name="T3" fmla="*/ 1 h 232"/>
                  <a:gd name="T4" fmla="*/ 124 w 157"/>
                  <a:gd name="T5" fmla="*/ 9 h 232"/>
                  <a:gd name="T6" fmla="*/ 132 w 157"/>
                  <a:gd name="T7" fmla="*/ 15 h 232"/>
                  <a:gd name="T8" fmla="*/ 139 w 157"/>
                  <a:gd name="T9" fmla="*/ 23 h 232"/>
                  <a:gd name="T10" fmla="*/ 144 w 157"/>
                  <a:gd name="T11" fmla="*/ 33 h 232"/>
                  <a:gd name="T12" fmla="*/ 147 w 157"/>
                  <a:gd name="T13" fmla="*/ 46 h 232"/>
                  <a:gd name="T14" fmla="*/ 149 w 157"/>
                  <a:gd name="T15" fmla="*/ 60 h 232"/>
                  <a:gd name="T16" fmla="*/ 146 w 157"/>
                  <a:gd name="T17" fmla="*/ 81 h 232"/>
                  <a:gd name="T18" fmla="*/ 139 w 157"/>
                  <a:gd name="T19" fmla="*/ 98 h 232"/>
                  <a:gd name="T20" fmla="*/ 127 w 157"/>
                  <a:gd name="T21" fmla="*/ 110 h 232"/>
                  <a:gd name="T22" fmla="*/ 110 w 157"/>
                  <a:gd name="T23" fmla="*/ 118 h 232"/>
                  <a:gd name="T24" fmla="*/ 110 w 157"/>
                  <a:gd name="T25" fmla="*/ 118 h 232"/>
                  <a:gd name="T26" fmla="*/ 129 w 157"/>
                  <a:gd name="T27" fmla="*/ 124 h 232"/>
                  <a:gd name="T28" fmla="*/ 136 w 157"/>
                  <a:gd name="T29" fmla="*/ 129 h 232"/>
                  <a:gd name="T30" fmla="*/ 140 w 157"/>
                  <a:gd name="T31" fmla="*/ 137 h 232"/>
                  <a:gd name="T32" fmla="*/ 146 w 157"/>
                  <a:gd name="T33" fmla="*/ 157 h 232"/>
                  <a:gd name="T34" fmla="*/ 147 w 157"/>
                  <a:gd name="T35" fmla="*/ 188 h 232"/>
                  <a:gd name="T36" fmla="*/ 148 w 157"/>
                  <a:gd name="T37" fmla="*/ 205 h 232"/>
                  <a:gd name="T38" fmla="*/ 151 w 157"/>
                  <a:gd name="T39" fmla="*/ 221 h 232"/>
                  <a:gd name="T40" fmla="*/ 155 w 157"/>
                  <a:gd name="T41" fmla="*/ 228 h 232"/>
                  <a:gd name="T42" fmla="*/ 157 w 157"/>
                  <a:gd name="T43" fmla="*/ 232 h 232"/>
                  <a:gd name="T44" fmla="*/ 108 w 157"/>
                  <a:gd name="T45" fmla="*/ 232 h 232"/>
                  <a:gd name="T46" fmla="*/ 103 w 157"/>
                  <a:gd name="T47" fmla="*/ 221 h 232"/>
                  <a:gd name="T48" fmla="*/ 102 w 157"/>
                  <a:gd name="T49" fmla="*/ 208 h 232"/>
                  <a:gd name="T50" fmla="*/ 100 w 157"/>
                  <a:gd name="T51" fmla="*/ 163 h 232"/>
                  <a:gd name="T52" fmla="*/ 99 w 157"/>
                  <a:gd name="T53" fmla="*/ 151 h 232"/>
                  <a:gd name="T54" fmla="*/ 94 w 157"/>
                  <a:gd name="T55" fmla="*/ 142 h 232"/>
                  <a:gd name="T56" fmla="*/ 84 w 157"/>
                  <a:gd name="T57" fmla="*/ 136 h 232"/>
                  <a:gd name="T58" fmla="*/ 72 w 157"/>
                  <a:gd name="T59" fmla="*/ 134 h 232"/>
                  <a:gd name="T60" fmla="*/ 48 w 157"/>
                  <a:gd name="T61" fmla="*/ 232 h 232"/>
                  <a:gd name="T62" fmla="*/ 0 w 157"/>
                  <a:gd name="T63" fmla="*/ 0 h 232"/>
                  <a:gd name="T64" fmla="*/ 67 w 157"/>
                  <a:gd name="T65" fmla="*/ 101 h 232"/>
                  <a:gd name="T66" fmla="*/ 75 w 157"/>
                  <a:gd name="T67" fmla="*/ 101 h 232"/>
                  <a:gd name="T68" fmla="*/ 87 w 157"/>
                  <a:gd name="T69" fmla="*/ 97 h 232"/>
                  <a:gd name="T70" fmla="*/ 97 w 157"/>
                  <a:gd name="T71" fmla="*/ 89 h 232"/>
                  <a:gd name="T72" fmla="*/ 102 w 157"/>
                  <a:gd name="T73" fmla="*/ 75 h 232"/>
                  <a:gd name="T74" fmla="*/ 102 w 157"/>
                  <a:gd name="T75" fmla="*/ 67 h 232"/>
                  <a:gd name="T76" fmla="*/ 100 w 157"/>
                  <a:gd name="T77" fmla="*/ 53 h 232"/>
                  <a:gd name="T78" fmla="*/ 94 w 157"/>
                  <a:gd name="T79" fmla="*/ 43 h 232"/>
                  <a:gd name="T80" fmla="*/ 83 w 157"/>
                  <a:gd name="T81" fmla="*/ 37 h 232"/>
                  <a:gd name="T82" fmla="*/ 69 w 157"/>
                  <a:gd name="T83" fmla="*/ 34 h 232"/>
                  <a:gd name="T84" fmla="*/ 48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7" y="0"/>
                    </a:lnTo>
                    <a:lnTo>
                      <a:pt x="87" y="0"/>
                    </a:lnTo>
                    <a:lnTo>
                      <a:pt x="101" y="1"/>
                    </a:lnTo>
                    <a:lnTo>
                      <a:pt x="113" y="4"/>
                    </a:lnTo>
                    <a:lnTo>
                      <a:pt x="124" y="9"/>
                    </a:lnTo>
                    <a:lnTo>
                      <a:pt x="128" y="12"/>
                    </a:lnTo>
                    <a:lnTo>
                      <a:pt x="132" y="15"/>
                    </a:lnTo>
                    <a:lnTo>
                      <a:pt x="136" y="19"/>
                    </a:lnTo>
                    <a:lnTo>
                      <a:pt x="139" y="23"/>
                    </a:lnTo>
                    <a:lnTo>
                      <a:pt x="142" y="28"/>
                    </a:lnTo>
                    <a:lnTo>
                      <a:pt x="144" y="33"/>
                    </a:lnTo>
                    <a:lnTo>
                      <a:pt x="146" y="40"/>
                    </a:lnTo>
                    <a:lnTo>
                      <a:pt x="147" y="46"/>
                    </a:lnTo>
                    <a:lnTo>
                      <a:pt x="149" y="60"/>
                    </a:lnTo>
                    <a:lnTo>
                      <a:pt x="149" y="60"/>
                    </a:lnTo>
                    <a:lnTo>
                      <a:pt x="148" y="71"/>
                    </a:lnTo>
                    <a:lnTo>
                      <a:pt x="146" y="81"/>
                    </a:lnTo>
                    <a:lnTo>
                      <a:pt x="143" y="90"/>
                    </a:lnTo>
                    <a:lnTo>
                      <a:pt x="139" y="98"/>
                    </a:lnTo>
                    <a:lnTo>
                      <a:pt x="134" y="104"/>
                    </a:lnTo>
                    <a:lnTo>
                      <a:pt x="127" y="110"/>
                    </a:lnTo>
                    <a:lnTo>
                      <a:pt x="119" y="114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21" y="120"/>
                    </a:lnTo>
                    <a:lnTo>
                      <a:pt x="129" y="124"/>
                    </a:lnTo>
                    <a:lnTo>
                      <a:pt x="133" y="126"/>
                    </a:lnTo>
                    <a:lnTo>
                      <a:pt x="136" y="129"/>
                    </a:lnTo>
                    <a:lnTo>
                      <a:pt x="138" y="133"/>
                    </a:lnTo>
                    <a:lnTo>
                      <a:pt x="140" y="137"/>
                    </a:lnTo>
                    <a:lnTo>
                      <a:pt x="144" y="146"/>
                    </a:lnTo>
                    <a:lnTo>
                      <a:pt x="146" y="157"/>
                    </a:lnTo>
                    <a:lnTo>
                      <a:pt x="147" y="171"/>
                    </a:lnTo>
                    <a:lnTo>
                      <a:pt x="147" y="188"/>
                    </a:lnTo>
                    <a:lnTo>
                      <a:pt x="147" y="188"/>
                    </a:lnTo>
                    <a:lnTo>
                      <a:pt x="148" y="205"/>
                    </a:lnTo>
                    <a:lnTo>
                      <a:pt x="149" y="217"/>
                    </a:lnTo>
                    <a:lnTo>
                      <a:pt x="151" y="221"/>
                    </a:lnTo>
                    <a:lnTo>
                      <a:pt x="152" y="225"/>
                    </a:lnTo>
                    <a:lnTo>
                      <a:pt x="155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8" y="232"/>
                    </a:lnTo>
                    <a:lnTo>
                      <a:pt x="108" y="232"/>
                    </a:lnTo>
                    <a:lnTo>
                      <a:pt x="105" y="227"/>
                    </a:lnTo>
                    <a:lnTo>
                      <a:pt x="103" y="221"/>
                    </a:lnTo>
                    <a:lnTo>
                      <a:pt x="102" y="215"/>
                    </a:lnTo>
                    <a:lnTo>
                      <a:pt x="102" y="208"/>
                    </a:lnTo>
                    <a:lnTo>
                      <a:pt x="100" y="163"/>
                    </a:lnTo>
                    <a:lnTo>
                      <a:pt x="100" y="163"/>
                    </a:lnTo>
                    <a:lnTo>
                      <a:pt x="100" y="157"/>
                    </a:lnTo>
                    <a:lnTo>
                      <a:pt x="99" y="151"/>
                    </a:lnTo>
                    <a:lnTo>
                      <a:pt x="96" y="146"/>
                    </a:lnTo>
                    <a:lnTo>
                      <a:pt x="94" y="142"/>
                    </a:lnTo>
                    <a:lnTo>
                      <a:pt x="89" y="139"/>
                    </a:lnTo>
                    <a:lnTo>
                      <a:pt x="84" y="136"/>
                    </a:lnTo>
                    <a:lnTo>
                      <a:pt x="79" y="135"/>
                    </a:lnTo>
                    <a:lnTo>
                      <a:pt x="72" y="134"/>
                    </a:lnTo>
                    <a:lnTo>
                      <a:pt x="48" y="134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8" y="101"/>
                    </a:moveTo>
                    <a:lnTo>
                      <a:pt x="67" y="101"/>
                    </a:lnTo>
                    <a:lnTo>
                      <a:pt x="67" y="101"/>
                    </a:lnTo>
                    <a:lnTo>
                      <a:pt x="75" y="101"/>
                    </a:lnTo>
                    <a:lnTo>
                      <a:pt x="82" y="99"/>
                    </a:lnTo>
                    <a:lnTo>
                      <a:pt x="87" y="97"/>
                    </a:lnTo>
                    <a:lnTo>
                      <a:pt x="92" y="93"/>
                    </a:lnTo>
                    <a:lnTo>
                      <a:pt x="97" y="89"/>
                    </a:lnTo>
                    <a:lnTo>
                      <a:pt x="100" y="83"/>
                    </a:lnTo>
                    <a:lnTo>
                      <a:pt x="102" y="75"/>
                    </a:lnTo>
                    <a:lnTo>
                      <a:pt x="102" y="67"/>
                    </a:lnTo>
                    <a:lnTo>
                      <a:pt x="102" y="67"/>
                    </a:lnTo>
                    <a:lnTo>
                      <a:pt x="102" y="59"/>
                    </a:lnTo>
                    <a:lnTo>
                      <a:pt x="100" y="53"/>
                    </a:lnTo>
                    <a:lnTo>
                      <a:pt x="98" y="48"/>
                    </a:lnTo>
                    <a:lnTo>
                      <a:pt x="94" y="43"/>
                    </a:lnTo>
                    <a:lnTo>
                      <a:pt x="89" y="40"/>
                    </a:lnTo>
                    <a:lnTo>
                      <a:pt x="83" y="37"/>
                    </a:lnTo>
                    <a:lnTo>
                      <a:pt x="77" y="35"/>
                    </a:lnTo>
                    <a:lnTo>
                      <a:pt x="69" y="34"/>
                    </a:lnTo>
                    <a:lnTo>
                      <a:pt x="48" y="34"/>
                    </a:lnTo>
                    <a:lnTo>
                      <a:pt x="48" y="1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8413750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8497888" y="4805363"/>
                <a:ext cx="80963" cy="123825"/>
              </a:xfrm>
              <a:custGeom>
                <a:avLst/>
                <a:gdLst>
                  <a:gd name="T0" fmla="*/ 54 w 154"/>
                  <a:gd name="T1" fmla="*/ 0 h 232"/>
                  <a:gd name="T2" fmla="*/ 111 w 154"/>
                  <a:gd name="T3" fmla="*/ 159 h 232"/>
                  <a:gd name="T4" fmla="*/ 112 w 154"/>
                  <a:gd name="T5" fmla="*/ 159 h 232"/>
                  <a:gd name="T6" fmla="*/ 112 w 154"/>
                  <a:gd name="T7" fmla="*/ 0 h 232"/>
                  <a:gd name="T8" fmla="*/ 154 w 154"/>
                  <a:gd name="T9" fmla="*/ 0 h 232"/>
                  <a:gd name="T10" fmla="*/ 154 w 154"/>
                  <a:gd name="T11" fmla="*/ 232 h 232"/>
                  <a:gd name="T12" fmla="*/ 102 w 154"/>
                  <a:gd name="T13" fmla="*/ 232 h 232"/>
                  <a:gd name="T14" fmla="*/ 44 w 154"/>
                  <a:gd name="T15" fmla="*/ 70 h 232"/>
                  <a:gd name="T16" fmla="*/ 44 w 154"/>
                  <a:gd name="T17" fmla="*/ 70 h 232"/>
                  <a:gd name="T18" fmla="*/ 44 w 154"/>
                  <a:gd name="T19" fmla="*/ 232 h 232"/>
                  <a:gd name="T20" fmla="*/ 0 w 154"/>
                  <a:gd name="T21" fmla="*/ 232 h 232"/>
                  <a:gd name="T22" fmla="*/ 0 w 154"/>
                  <a:gd name="T23" fmla="*/ 0 h 232"/>
                  <a:gd name="T24" fmla="*/ 54 w 154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4" h="232">
                    <a:moveTo>
                      <a:pt x="54" y="0"/>
                    </a:moveTo>
                    <a:lnTo>
                      <a:pt x="111" y="159"/>
                    </a:lnTo>
                    <a:lnTo>
                      <a:pt x="112" y="159"/>
                    </a:lnTo>
                    <a:lnTo>
                      <a:pt x="112" y="0"/>
                    </a:lnTo>
                    <a:lnTo>
                      <a:pt x="154" y="0"/>
                    </a:lnTo>
                    <a:lnTo>
                      <a:pt x="154" y="232"/>
                    </a:lnTo>
                    <a:lnTo>
                      <a:pt x="102" y="232"/>
                    </a:lnTo>
                    <a:lnTo>
                      <a:pt x="44" y="70"/>
                    </a:lnTo>
                    <a:lnTo>
                      <a:pt x="44" y="70"/>
                    </a:lnTo>
                    <a:lnTo>
                      <a:pt x="44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8589963" y="4805363"/>
                <a:ext cx="95250" cy="123825"/>
              </a:xfrm>
              <a:custGeom>
                <a:avLst/>
                <a:gdLst>
                  <a:gd name="T0" fmla="*/ 61 w 180"/>
                  <a:gd name="T1" fmla="*/ 0 h 232"/>
                  <a:gd name="T2" fmla="*/ 119 w 180"/>
                  <a:gd name="T3" fmla="*/ 0 h 232"/>
                  <a:gd name="T4" fmla="*/ 180 w 180"/>
                  <a:gd name="T5" fmla="*/ 232 h 232"/>
                  <a:gd name="T6" fmla="*/ 131 w 180"/>
                  <a:gd name="T7" fmla="*/ 232 h 232"/>
                  <a:gd name="T8" fmla="*/ 121 w 180"/>
                  <a:gd name="T9" fmla="*/ 183 h 232"/>
                  <a:gd name="T10" fmla="*/ 59 w 180"/>
                  <a:gd name="T11" fmla="*/ 183 h 232"/>
                  <a:gd name="T12" fmla="*/ 48 w 180"/>
                  <a:gd name="T13" fmla="*/ 232 h 232"/>
                  <a:gd name="T14" fmla="*/ 0 w 180"/>
                  <a:gd name="T15" fmla="*/ 232 h 232"/>
                  <a:gd name="T16" fmla="*/ 61 w 180"/>
                  <a:gd name="T17" fmla="*/ 0 h 232"/>
                  <a:gd name="T18" fmla="*/ 67 w 180"/>
                  <a:gd name="T19" fmla="*/ 145 h 232"/>
                  <a:gd name="T20" fmla="*/ 113 w 180"/>
                  <a:gd name="T21" fmla="*/ 145 h 232"/>
                  <a:gd name="T22" fmla="*/ 90 w 180"/>
                  <a:gd name="T23" fmla="*/ 41 h 232"/>
                  <a:gd name="T24" fmla="*/ 90 w 180"/>
                  <a:gd name="T25" fmla="*/ 41 h 232"/>
                  <a:gd name="T26" fmla="*/ 67 w 180"/>
                  <a:gd name="T27" fmla="*/ 14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0" h="232">
                    <a:moveTo>
                      <a:pt x="61" y="0"/>
                    </a:moveTo>
                    <a:lnTo>
                      <a:pt x="119" y="0"/>
                    </a:lnTo>
                    <a:lnTo>
                      <a:pt x="180" y="232"/>
                    </a:lnTo>
                    <a:lnTo>
                      <a:pt x="131" y="232"/>
                    </a:lnTo>
                    <a:lnTo>
                      <a:pt x="121" y="183"/>
                    </a:lnTo>
                    <a:lnTo>
                      <a:pt x="59" y="183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61" y="0"/>
                    </a:lnTo>
                    <a:close/>
                    <a:moveTo>
                      <a:pt x="67" y="145"/>
                    </a:moveTo>
                    <a:lnTo>
                      <a:pt x="113" y="145"/>
                    </a:lnTo>
                    <a:lnTo>
                      <a:pt x="90" y="41"/>
                    </a:lnTo>
                    <a:lnTo>
                      <a:pt x="90" y="41"/>
                    </a:lnTo>
                    <a:lnTo>
                      <a:pt x="67" y="1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8691563" y="4805363"/>
                <a:ext cx="77788" cy="125413"/>
              </a:xfrm>
              <a:custGeom>
                <a:avLst/>
                <a:gdLst>
                  <a:gd name="T0" fmla="*/ 46 w 148"/>
                  <a:gd name="T1" fmla="*/ 0 h 236"/>
                  <a:gd name="T2" fmla="*/ 46 w 148"/>
                  <a:gd name="T3" fmla="*/ 162 h 236"/>
                  <a:gd name="T4" fmla="*/ 46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49 w 148"/>
                  <a:gd name="T11" fmla="*/ 184 h 236"/>
                  <a:gd name="T12" fmla="*/ 52 w 148"/>
                  <a:gd name="T13" fmla="*/ 190 h 236"/>
                  <a:gd name="T14" fmla="*/ 55 w 148"/>
                  <a:gd name="T15" fmla="*/ 195 h 236"/>
                  <a:gd name="T16" fmla="*/ 60 w 148"/>
                  <a:gd name="T17" fmla="*/ 199 h 236"/>
                  <a:gd name="T18" fmla="*/ 67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2 w 148"/>
                  <a:gd name="T25" fmla="*/ 202 h 236"/>
                  <a:gd name="T26" fmla="*/ 88 w 148"/>
                  <a:gd name="T27" fmla="*/ 199 h 236"/>
                  <a:gd name="T28" fmla="*/ 92 w 148"/>
                  <a:gd name="T29" fmla="*/ 195 h 236"/>
                  <a:gd name="T30" fmla="*/ 96 w 148"/>
                  <a:gd name="T31" fmla="*/ 190 h 236"/>
                  <a:gd name="T32" fmla="*/ 98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1 w 148"/>
                  <a:gd name="T39" fmla="*/ 162 h 236"/>
                  <a:gd name="T40" fmla="*/ 101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8 w 148"/>
                  <a:gd name="T49" fmla="*/ 172 h 236"/>
                  <a:gd name="T50" fmla="*/ 147 w 148"/>
                  <a:gd name="T51" fmla="*/ 182 h 236"/>
                  <a:gd name="T52" fmla="*/ 144 w 148"/>
                  <a:gd name="T53" fmla="*/ 190 h 236"/>
                  <a:gd name="T54" fmla="*/ 141 w 148"/>
                  <a:gd name="T55" fmla="*/ 199 h 236"/>
                  <a:gd name="T56" fmla="*/ 138 w 148"/>
                  <a:gd name="T57" fmla="*/ 206 h 236"/>
                  <a:gd name="T58" fmla="*/ 134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8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59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6 w 148"/>
                  <a:gd name="T97" fmla="*/ 200 h 236"/>
                  <a:gd name="T98" fmla="*/ 4 w 148"/>
                  <a:gd name="T99" fmla="*/ 191 h 236"/>
                  <a:gd name="T100" fmla="*/ 2 w 148"/>
                  <a:gd name="T101" fmla="*/ 182 h 236"/>
                  <a:gd name="T102" fmla="*/ 1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6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6" y="0"/>
                    </a:moveTo>
                    <a:lnTo>
                      <a:pt x="46" y="162"/>
                    </a:lnTo>
                    <a:lnTo>
                      <a:pt x="46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49" y="184"/>
                    </a:lnTo>
                    <a:lnTo>
                      <a:pt x="52" y="190"/>
                    </a:lnTo>
                    <a:lnTo>
                      <a:pt x="55" y="195"/>
                    </a:lnTo>
                    <a:lnTo>
                      <a:pt x="60" y="199"/>
                    </a:lnTo>
                    <a:lnTo>
                      <a:pt x="67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2" y="202"/>
                    </a:lnTo>
                    <a:lnTo>
                      <a:pt x="88" y="199"/>
                    </a:lnTo>
                    <a:lnTo>
                      <a:pt x="92" y="195"/>
                    </a:lnTo>
                    <a:lnTo>
                      <a:pt x="96" y="190"/>
                    </a:lnTo>
                    <a:lnTo>
                      <a:pt x="98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1" y="162"/>
                    </a:lnTo>
                    <a:lnTo>
                      <a:pt x="101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8" y="172"/>
                    </a:lnTo>
                    <a:lnTo>
                      <a:pt x="147" y="182"/>
                    </a:lnTo>
                    <a:lnTo>
                      <a:pt x="144" y="190"/>
                    </a:lnTo>
                    <a:lnTo>
                      <a:pt x="141" y="199"/>
                    </a:lnTo>
                    <a:lnTo>
                      <a:pt x="138" y="206"/>
                    </a:lnTo>
                    <a:lnTo>
                      <a:pt x="134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8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59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6" y="200"/>
                    </a:lnTo>
                    <a:lnTo>
                      <a:pt x="4" y="191"/>
                    </a:lnTo>
                    <a:lnTo>
                      <a:pt x="2" y="182"/>
                    </a:lnTo>
                    <a:lnTo>
                      <a:pt x="1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3" name="Freeform 16"/>
              <p:cNvSpPr>
                <a:spLocks/>
              </p:cNvSpPr>
              <p:nvPr userDrawn="1"/>
            </p:nvSpPr>
            <p:spPr bwMode="auto">
              <a:xfrm>
                <a:off x="8789988" y="4805363"/>
                <a:ext cx="69850" cy="123825"/>
              </a:xfrm>
              <a:custGeom>
                <a:avLst/>
                <a:gdLst>
                  <a:gd name="T0" fmla="*/ 0 w 130"/>
                  <a:gd name="T1" fmla="*/ 232 h 232"/>
                  <a:gd name="T2" fmla="*/ 0 w 130"/>
                  <a:gd name="T3" fmla="*/ 0 h 232"/>
                  <a:gd name="T4" fmla="*/ 47 w 130"/>
                  <a:gd name="T5" fmla="*/ 0 h 232"/>
                  <a:gd name="T6" fmla="*/ 47 w 130"/>
                  <a:gd name="T7" fmla="*/ 193 h 232"/>
                  <a:gd name="T8" fmla="*/ 130 w 130"/>
                  <a:gd name="T9" fmla="*/ 193 h 232"/>
                  <a:gd name="T10" fmla="*/ 130 w 130"/>
                  <a:gd name="T11" fmla="*/ 232 h 232"/>
                  <a:gd name="T12" fmla="*/ 0 w 130"/>
                  <a:gd name="T13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" h="232">
                    <a:moveTo>
                      <a:pt x="0" y="232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193"/>
                    </a:lnTo>
                    <a:lnTo>
                      <a:pt x="130" y="193"/>
                    </a:lnTo>
                    <a:lnTo>
                      <a:pt x="130" y="232"/>
                    </a:lnTo>
                    <a:lnTo>
                      <a:pt x="0" y="2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4" name="Freeform 17"/>
              <p:cNvSpPr>
                <a:spLocks/>
              </p:cNvSpPr>
              <p:nvPr userDrawn="1"/>
            </p:nvSpPr>
            <p:spPr bwMode="auto">
              <a:xfrm>
                <a:off x="8848725" y="4805363"/>
                <a:ext cx="77788" cy="123825"/>
              </a:xfrm>
              <a:custGeom>
                <a:avLst/>
                <a:gdLst>
                  <a:gd name="T0" fmla="*/ 148 w 148"/>
                  <a:gd name="T1" fmla="*/ 0 h 232"/>
                  <a:gd name="T2" fmla="*/ 148 w 148"/>
                  <a:gd name="T3" fmla="*/ 39 h 232"/>
                  <a:gd name="T4" fmla="*/ 97 w 148"/>
                  <a:gd name="T5" fmla="*/ 39 h 232"/>
                  <a:gd name="T6" fmla="*/ 97 w 148"/>
                  <a:gd name="T7" fmla="*/ 232 h 232"/>
                  <a:gd name="T8" fmla="*/ 51 w 148"/>
                  <a:gd name="T9" fmla="*/ 232 h 232"/>
                  <a:gd name="T10" fmla="*/ 51 w 148"/>
                  <a:gd name="T11" fmla="*/ 39 h 232"/>
                  <a:gd name="T12" fmla="*/ 0 w 148"/>
                  <a:gd name="T13" fmla="*/ 39 h 232"/>
                  <a:gd name="T14" fmla="*/ 0 w 148"/>
                  <a:gd name="T15" fmla="*/ 0 h 232"/>
                  <a:gd name="T16" fmla="*/ 148 w 148"/>
                  <a:gd name="T17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8" h="232">
                    <a:moveTo>
                      <a:pt x="148" y="0"/>
                    </a:moveTo>
                    <a:lnTo>
                      <a:pt x="148" y="39"/>
                    </a:lnTo>
                    <a:lnTo>
                      <a:pt x="97" y="39"/>
                    </a:lnTo>
                    <a:lnTo>
                      <a:pt x="97" y="232"/>
                    </a:lnTo>
                    <a:lnTo>
                      <a:pt x="51" y="232"/>
                    </a:lnTo>
                    <a:lnTo>
                      <a:pt x="51" y="39"/>
                    </a:lnTo>
                    <a:lnTo>
                      <a:pt x="0" y="39"/>
                    </a:lnTo>
                    <a:lnTo>
                      <a:pt x="0" y="0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</p:grpSp>
      </p:grpSp>
      <p:sp>
        <p:nvSpPr>
          <p:cNvPr id="27" name="Rectangle 41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0" y="3121200"/>
            <a:ext cx="9144000" cy="1303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0" tIns="0" rIns="540000" bIns="475200" numCol="1" anchor="b" anchorCtr="0" compatLnSpc="1">
            <a:prstTxWarp prst="textNoShape">
              <a:avLst/>
            </a:prstTxWarp>
          </a:bodyPr>
          <a:lstStyle>
            <a:lvl1pPr>
              <a:defRPr sz="240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553151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445">
          <p15:clr>
            <a:srgbClr val="FBAE40"/>
          </p15:clr>
        </p15:guide>
        <p15:guide id="3" pos="3690">
          <p15:clr>
            <a:srgbClr val="FBAE40"/>
          </p15:clr>
        </p15:guide>
        <p15:guide id="4" orient="horz" pos="2788">
          <p15:clr>
            <a:srgbClr val="FBAE40"/>
          </p15:clr>
        </p15:guide>
        <p15:guide id="5" pos="113">
          <p15:clr>
            <a:srgbClr val="FBAE40"/>
          </p15:clr>
        </p15:guide>
        <p15:guide id="6" orient="horz" pos="113">
          <p15:clr>
            <a:srgbClr val="FBAE40"/>
          </p15:clr>
        </p15:guide>
        <p15:guide id="7" pos="564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6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1019714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3">
          <p15:clr>
            <a:srgbClr val="FBAE40"/>
          </p15:clr>
        </p15:guide>
        <p15:guide id="2" pos="5647">
          <p15:clr>
            <a:srgbClr val="FBAE40"/>
          </p15:clr>
        </p15:guide>
        <p15:guide id="3" pos="340">
          <p15:clr>
            <a:srgbClr val="FBAE40"/>
          </p15:clr>
        </p15:guide>
        <p15:guide id="4" pos="5420">
          <p15:clr>
            <a:srgbClr val="FBAE40"/>
          </p15:clr>
        </p15:guide>
        <p15:guide id="5" orient="horz" pos="113">
          <p15:clr>
            <a:srgbClr val="FBAE40"/>
          </p15:clr>
        </p15:guide>
        <p15:guide id="6" orient="horz" pos="22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453">
          <p15:clr>
            <a:srgbClr val="FBAE40"/>
          </p15:clr>
        </p15:guide>
        <p15:guide id="9" orient="horz" pos="567">
          <p15:clr>
            <a:srgbClr val="FBAE40"/>
          </p15:clr>
        </p15:guide>
        <p15:guide id="10" orient="horz" pos="2789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42925" y="903287"/>
            <a:ext cx="8060894" cy="3521075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80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8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32974112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2">
          <p15:clr>
            <a:srgbClr val="FBAE40"/>
          </p15:clr>
        </p15:guide>
        <p15:guide id="2" pos="340">
          <p15:clr>
            <a:srgbClr val="FBAE40"/>
          </p15:clr>
        </p15:guide>
        <p15:guide id="3" pos="5648">
          <p15:clr>
            <a:srgbClr val="FBAE40"/>
          </p15:clr>
        </p15:guide>
        <p15:guide id="4" pos="5420">
          <p15:clr>
            <a:srgbClr val="FBAE40"/>
          </p15:clr>
        </p15:guide>
        <p15:guide id="5" orient="horz" pos="113">
          <p15:clr>
            <a:srgbClr val="FBAE40"/>
          </p15:clr>
        </p15:guide>
        <p15:guide id="6" orient="horz" pos="22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567">
          <p15:clr>
            <a:srgbClr val="FBAE40"/>
          </p15:clr>
        </p15:guide>
        <p15:guide id="9" orient="horz" pos="2789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X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180974" y="180975"/>
            <a:ext cx="8783639" cy="424338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126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28410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3">
          <p15:clr>
            <a:srgbClr val="FBAE40"/>
          </p15:clr>
        </p15:guide>
        <p15:guide id="2" pos="5647">
          <p15:clr>
            <a:srgbClr val="FBAE40"/>
          </p15:clr>
        </p15:guide>
        <p15:guide id="3" orient="horz" pos="113">
          <p15:clr>
            <a:srgbClr val="FBAE40"/>
          </p15:clr>
        </p15:guide>
        <p15:guide id="4" orient="horz" pos="2789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pour une image  2"/>
          <p:cNvSpPr>
            <a:spLocks noGrp="1"/>
          </p:cNvSpPr>
          <p:nvPr>
            <p:ph type="pic" sz="quarter" idx="22" hasCustomPrompt="1"/>
          </p:nvPr>
        </p:nvSpPr>
        <p:spPr>
          <a:xfrm>
            <a:off x="180975" y="721520"/>
            <a:ext cx="8783637" cy="3702844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5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7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1914159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3">
          <p15:clr>
            <a:srgbClr val="FBAE40"/>
          </p15:clr>
        </p15:guide>
        <p15:guide id="2" pos="5647">
          <p15:clr>
            <a:srgbClr val="FBAE40"/>
          </p15:clr>
        </p15:guide>
        <p15:guide id="3" orient="horz" pos="113">
          <p15:clr>
            <a:srgbClr val="FBAE40"/>
          </p15:clr>
        </p15:guide>
        <p15:guide id="4" orient="horz" pos="227">
          <p15:clr>
            <a:srgbClr val="FBAE40"/>
          </p15:clr>
        </p15:guide>
        <p15:guide id="5" orient="horz" pos="341">
          <p15:clr>
            <a:srgbClr val="FBAE40"/>
          </p15:clr>
        </p15:guide>
        <p15:guide id="6" orient="horz" pos="453">
          <p15:clr>
            <a:srgbClr val="FBAE40"/>
          </p15:clr>
        </p15:guide>
        <p15:guide id="7" orient="horz" pos="278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6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25959513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3">
          <p15:clr>
            <a:srgbClr val="FBAE40"/>
          </p15:clr>
        </p15:guide>
        <p15:guide id="2" pos="5647">
          <p15:clr>
            <a:srgbClr val="FBAE40"/>
          </p15:clr>
        </p15:guide>
        <p15:guide id="3" pos="340">
          <p15:clr>
            <a:srgbClr val="FBAE40"/>
          </p15:clr>
        </p15:guide>
        <p15:guide id="4" pos="5420">
          <p15:clr>
            <a:srgbClr val="FBAE40"/>
          </p15:clr>
        </p15:guide>
        <p15:guide id="5" orient="horz" pos="113">
          <p15:clr>
            <a:srgbClr val="FBAE40"/>
          </p15:clr>
        </p15:guide>
        <p15:guide id="6" orient="horz" pos="22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453">
          <p15:clr>
            <a:srgbClr val="FBAE40"/>
          </p15:clr>
        </p15:guide>
        <p15:guide id="9" orient="horz" pos="567">
          <p15:clr>
            <a:srgbClr val="FBAE40"/>
          </p15:clr>
        </p15:guide>
        <p15:guide id="10" orient="horz" pos="2789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179388" y="903288"/>
            <a:ext cx="4346575" cy="352107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6" name="Espace réservé pour une image  6"/>
          <p:cNvSpPr>
            <a:spLocks noGrp="1"/>
          </p:cNvSpPr>
          <p:nvPr>
            <p:ph type="pic" sz="quarter" idx="22" hasCustomPrompt="1"/>
          </p:nvPr>
        </p:nvSpPr>
        <p:spPr>
          <a:xfrm>
            <a:off x="4618038" y="903288"/>
            <a:ext cx="4346575" cy="352107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9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21060875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51">
          <p15:clr>
            <a:srgbClr val="FBAE40"/>
          </p15:clr>
        </p15:guide>
        <p15:guide id="2" pos="2909">
          <p15:clr>
            <a:srgbClr val="FBAE40"/>
          </p15:clr>
        </p15:guide>
        <p15:guide id="3" pos="113">
          <p15:clr>
            <a:srgbClr val="FBAE40"/>
          </p15:clr>
        </p15:guide>
        <p15:guide id="4" pos="5647">
          <p15:clr>
            <a:srgbClr val="FBAE40"/>
          </p15:clr>
        </p15:guide>
        <p15:guide id="5" orient="horz" pos="2789">
          <p15:clr>
            <a:srgbClr val="FBAE40"/>
          </p15:clr>
        </p15:guide>
        <p15:guide id="6" orient="horz" pos="56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227">
          <p15:clr>
            <a:srgbClr val="FBAE40"/>
          </p15:clr>
        </p15:guide>
        <p15:guide id="9" orient="horz" pos="113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179388" y="903287"/>
            <a:ext cx="4300537" cy="3521075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80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23" hasCustomPrompt="1"/>
          </p:nvPr>
        </p:nvSpPr>
        <p:spPr>
          <a:xfrm>
            <a:off x="4664076" y="903287"/>
            <a:ext cx="4300537" cy="3521075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80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10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2594898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35">
          <p15:clr>
            <a:srgbClr val="FBAE40"/>
          </p15:clr>
        </p15:guide>
        <p15:guide id="2" pos="2823">
          <p15:clr>
            <a:srgbClr val="FBAE40"/>
          </p15:clr>
        </p15:guide>
        <p15:guide id="3" pos="113">
          <p15:clr>
            <a:srgbClr val="FBAE40"/>
          </p15:clr>
        </p15:guide>
        <p15:guide id="4" pos="5647">
          <p15:clr>
            <a:srgbClr val="FBAE40"/>
          </p15:clr>
        </p15:guide>
        <p15:guide id="5" orient="horz" pos="2789">
          <p15:clr>
            <a:srgbClr val="FBAE40"/>
          </p15:clr>
        </p15:guide>
        <p15:guide id="6" orient="horz" pos="56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227">
          <p15:clr>
            <a:srgbClr val="FBAE40"/>
          </p15:clr>
        </p15:guide>
        <p15:guide id="9" orient="horz" pos="113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4665600" y="903288"/>
            <a:ext cx="4302125" cy="352107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6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179388" y="903287"/>
            <a:ext cx="4300537" cy="3521075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80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10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2593712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35">
          <p15:clr>
            <a:srgbClr val="FBAE40"/>
          </p15:clr>
        </p15:guide>
        <p15:guide id="2" pos="2823">
          <p15:clr>
            <a:srgbClr val="FBAE40"/>
          </p15:clr>
        </p15:guide>
        <p15:guide id="3" pos="113">
          <p15:clr>
            <a:srgbClr val="FBAE40"/>
          </p15:clr>
        </p15:guide>
        <p15:guide id="4" pos="5647">
          <p15:clr>
            <a:srgbClr val="FBAE40"/>
          </p15:clr>
        </p15:guide>
        <p15:guide id="5" orient="horz" pos="2789">
          <p15:clr>
            <a:srgbClr val="FBAE40"/>
          </p15:clr>
        </p15:guide>
        <p15:guide id="6" orient="horz" pos="56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227">
          <p15:clr>
            <a:srgbClr val="FBAE40"/>
          </p15:clr>
        </p15:guide>
        <p15:guide id="9" orient="horz" pos="113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180974" y="902494"/>
            <a:ext cx="5824539" cy="3521869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7" name="Espace réservé pour une image  6"/>
          <p:cNvSpPr>
            <a:spLocks noGrp="1"/>
          </p:cNvSpPr>
          <p:nvPr>
            <p:ph type="pic" sz="quarter" idx="22" hasCustomPrompt="1"/>
          </p:nvPr>
        </p:nvSpPr>
        <p:spPr>
          <a:xfrm>
            <a:off x="6100762" y="903600"/>
            <a:ext cx="2865439" cy="1710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18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9" name="Espace réservé pour une image  6"/>
          <p:cNvSpPr>
            <a:spLocks noGrp="1"/>
          </p:cNvSpPr>
          <p:nvPr>
            <p:ph type="pic" sz="quarter" idx="23" hasCustomPrompt="1"/>
          </p:nvPr>
        </p:nvSpPr>
        <p:spPr>
          <a:xfrm>
            <a:off x="6102000" y="2713038"/>
            <a:ext cx="2865439" cy="1711324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18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12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2263785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1">
          <p15:clr>
            <a:srgbClr val="FBAE40"/>
          </p15:clr>
        </p15:guide>
        <p15:guide id="2" pos="3782">
          <p15:clr>
            <a:srgbClr val="FBAE40"/>
          </p15:clr>
        </p15:guide>
        <p15:guide id="3" orient="horz" pos="1709">
          <p15:clr>
            <a:srgbClr val="FBAE40"/>
          </p15:clr>
        </p15:guide>
        <p15:guide id="4" orient="horz" pos="1649">
          <p15:clr>
            <a:srgbClr val="FBAE40"/>
          </p15:clr>
        </p15:guide>
        <p15:guide id="5" pos="113">
          <p15:clr>
            <a:srgbClr val="FBAE40"/>
          </p15:clr>
        </p15:guide>
        <p15:guide id="6" pos="5647">
          <p15:clr>
            <a:srgbClr val="FBAE40"/>
          </p15:clr>
        </p15:guide>
        <p15:guide id="7" orient="horz" pos="2789">
          <p15:clr>
            <a:srgbClr val="FBAE40"/>
          </p15:clr>
        </p15:guide>
        <p15:guide id="8" orient="horz" pos="567">
          <p15:clr>
            <a:srgbClr val="FBAE40"/>
          </p15:clr>
        </p15:guide>
        <p15:guide id="9" orient="horz" pos="341">
          <p15:clr>
            <a:srgbClr val="FBAE40"/>
          </p15:clr>
        </p15:guide>
        <p15:guide id="10" orient="horz" pos="227">
          <p15:clr>
            <a:srgbClr val="FBAE40"/>
          </p15:clr>
        </p15:guide>
        <p15:guide id="11" orient="horz" pos="113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180974" y="902494"/>
            <a:ext cx="5792789" cy="3521869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23" hasCustomPrompt="1"/>
          </p:nvPr>
        </p:nvSpPr>
        <p:spPr>
          <a:xfrm>
            <a:off x="6157913" y="900113"/>
            <a:ext cx="2807493" cy="3524249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80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9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34362572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63">
          <p15:clr>
            <a:srgbClr val="FBAE40"/>
          </p15:clr>
        </p15:guide>
        <p15:guide id="2" pos="3879">
          <p15:clr>
            <a:srgbClr val="FBAE40"/>
          </p15:clr>
        </p15:guide>
        <p15:guide id="3" pos="113">
          <p15:clr>
            <a:srgbClr val="FBAE40"/>
          </p15:clr>
        </p15:guide>
        <p15:guide id="4" pos="5647">
          <p15:clr>
            <a:srgbClr val="FBAE40"/>
          </p15:clr>
        </p15:guide>
        <p15:guide id="5" orient="horz" pos="2789">
          <p15:clr>
            <a:srgbClr val="FBAE40"/>
          </p15:clr>
        </p15:guide>
        <p15:guide id="6" orient="horz" pos="56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227">
          <p15:clr>
            <a:srgbClr val="FBAE40"/>
          </p15:clr>
        </p15:guide>
        <p15:guide id="9" orient="horz" pos="113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922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89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5998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3136900" y="2330450"/>
            <a:ext cx="2870201" cy="482600"/>
            <a:chOff x="3136900" y="2330450"/>
            <a:chExt cx="2870201" cy="482600"/>
          </a:xfrm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3136900" y="2339975"/>
              <a:ext cx="296863" cy="463550"/>
            </a:xfrm>
            <a:custGeom>
              <a:avLst/>
              <a:gdLst>
                <a:gd name="T0" fmla="*/ 748 w 748"/>
                <a:gd name="T1" fmla="*/ 0 h 1172"/>
                <a:gd name="T2" fmla="*/ 748 w 748"/>
                <a:gd name="T3" fmla="*/ 194 h 1172"/>
                <a:gd name="T4" fmla="*/ 492 w 748"/>
                <a:gd name="T5" fmla="*/ 194 h 1172"/>
                <a:gd name="T6" fmla="*/ 492 w 748"/>
                <a:gd name="T7" fmla="*/ 1172 h 1172"/>
                <a:gd name="T8" fmla="*/ 255 w 748"/>
                <a:gd name="T9" fmla="*/ 1172 h 1172"/>
                <a:gd name="T10" fmla="*/ 255 w 748"/>
                <a:gd name="T11" fmla="*/ 194 h 1172"/>
                <a:gd name="T12" fmla="*/ 0 w 748"/>
                <a:gd name="T13" fmla="*/ 194 h 1172"/>
                <a:gd name="T14" fmla="*/ 0 w 748"/>
                <a:gd name="T15" fmla="*/ 0 h 1172"/>
                <a:gd name="T16" fmla="*/ 748 w 748"/>
                <a:gd name="T17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8" h="1172">
                  <a:moveTo>
                    <a:pt x="748" y="0"/>
                  </a:moveTo>
                  <a:lnTo>
                    <a:pt x="748" y="194"/>
                  </a:lnTo>
                  <a:lnTo>
                    <a:pt x="492" y="194"/>
                  </a:lnTo>
                  <a:lnTo>
                    <a:pt x="492" y="1172"/>
                  </a:lnTo>
                  <a:lnTo>
                    <a:pt x="255" y="1172"/>
                  </a:lnTo>
                  <a:lnTo>
                    <a:pt x="255" y="194"/>
                  </a:lnTo>
                  <a:lnTo>
                    <a:pt x="0" y="194"/>
                  </a:lnTo>
                  <a:lnTo>
                    <a:pt x="0" y="0"/>
                  </a:lnTo>
                  <a:lnTo>
                    <a:pt x="7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3465513" y="2339975"/>
              <a:ext cx="296863" cy="463550"/>
            </a:xfrm>
            <a:custGeom>
              <a:avLst/>
              <a:gdLst>
                <a:gd name="T0" fmla="*/ 0 w 748"/>
                <a:gd name="T1" fmla="*/ 0 h 1172"/>
                <a:gd name="T2" fmla="*/ 237 w 748"/>
                <a:gd name="T3" fmla="*/ 0 h 1172"/>
                <a:gd name="T4" fmla="*/ 237 w 748"/>
                <a:gd name="T5" fmla="*/ 448 h 1172"/>
                <a:gd name="T6" fmla="*/ 513 w 748"/>
                <a:gd name="T7" fmla="*/ 448 h 1172"/>
                <a:gd name="T8" fmla="*/ 513 w 748"/>
                <a:gd name="T9" fmla="*/ 0 h 1172"/>
                <a:gd name="T10" fmla="*/ 748 w 748"/>
                <a:gd name="T11" fmla="*/ 0 h 1172"/>
                <a:gd name="T12" fmla="*/ 748 w 748"/>
                <a:gd name="T13" fmla="*/ 1172 h 1172"/>
                <a:gd name="T14" fmla="*/ 513 w 748"/>
                <a:gd name="T15" fmla="*/ 1172 h 1172"/>
                <a:gd name="T16" fmla="*/ 513 w 748"/>
                <a:gd name="T17" fmla="*/ 652 h 1172"/>
                <a:gd name="T18" fmla="*/ 237 w 748"/>
                <a:gd name="T19" fmla="*/ 652 h 1172"/>
                <a:gd name="T20" fmla="*/ 237 w 748"/>
                <a:gd name="T21" fmla="*/ 1172 h 1172"/>
                <a:gd name="T22" fmla="*/ 0 w 748"/>
                <a:gd name="T23" fmla="*/ 1172 h 1172"/>
                <a:gd name="T24" fmla="*/ 0 w 748"/>
                <a:gd name="T25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8" h="1172">
                  <a:moveTo>
                    <a:pt x="0" y="0"/>
                  </a:moveTo>
                  <a:lnTo>
                    <a:pt x="237" y="0"/>
                  </a:lnTo>
                  <a:lnTo>
                    <a:pt x="237" y="448"/>
                  </a:lnTo>
                  <a:lnTo>
                    <a:pt x="513" y="448"/>
                  </a:lnTo>
                  <a:lnTo>
                    <a:pt x="513" y="0"/>
                  </a:lnTo>
                  <a:lnTo>
                    <a:pt x="748" y="0"/>
                  </a:lnTo>
                  <a:lnTo>
                    <a:pt x="748" y="1172"/>
                  </a:lnTo>
                  <a:lnTo>
                    <a:pt x="513" y="1172"/>
                  </a:lnTo>
                  <a:lnTo>
                    <a:pt x="513" y="652"/>
                  </a:lnTo>
                  <a:lnTo>
                    <a:pt x="237" y="652"/>
                  </a:lnTo>
                  <a:lnTo>
                    <a:pt x="237" y="1172"/>
                  </a:lnTo>
                  <a:lnTo>
                    <a:pt x="0" y="1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4" name="Freeform 8"/>
            <p:cNvSpPr>
              <a:spLocks noEditPoints="1"/>
            </p:cNvSpPr>
            <p:nvPr userDrawn="1"/>
          </p:nvSpPr>
          <p:spPr bwMode="auto">
            <a:xfrm>
              <a:off x="3790950" y="2339975"/>
              <a:ext cx="361950" cy="463550"/>
            </a:xfrm>
            <a:custGeom>
              <a:avLst/>
              <a:gdLst>
                <a:gd name="T0" fmla="*/ 311 w 912"/>
                <a:gd name="T1" fmla="*/ 0 h 1172"/>
                <a:gd name="T2" fmla="*/ 602 w 912"/>
                <a:gd name="T3" fmla="*/ 0 h 1172"/>
                <a:gd name="T4" fmla="*/ 912 w 912"/>
                <a:gd name="T5" fmla="*/ 1172 h 1172"/>
                <a:gd name="T6" fmla="*/ 666 w 912"/>
                <a:gd name="T7" fmla="*/ 1172 h 1172"/>
                <a:gd name="T8" fmla="*/ 613 w 912"/>
                <a:gd name="T9" fmla="*/ 924 h 1172"/>
                <a:gd name="T10" fmla="*/ 301 w 912"/>
                <a:gd name="T11" fmla="*/ 924 h 1172"/>
                <a:gd name="T12" fmla="*/ 247 w 912"/>
                <a:gd name="T13" fmla="*/ 1172 h 1172"/>
                <a:gd name="T14" fmla="*/ 0 w 912"/>
                <a:gd name="T15" fmla="*/ 1172 h 1172"/>
                <a:gd name="T16" fmla="*/ 311 w 912"/>
                <a:gd name="T17" fmla="*/ 0 h 1172"/>
                <a:gd name="T18" fmla="*/ 342 w 912"/>
                <a:gd name="T19" fmla="*/ 730 h 1172"/>
                <a:gd name="T20" fmla="*/ 571 w 912"/>
                <a:gd name="T21" fmla="*/ 730 h 1172"/>
                <a:gd name="T22" fmla="*/ 458 w 912"/>
                <a:gd name="T23" fmla="*/ 204 h 1172"/>
                <a:gd name="T24" fmla="*/ 455 w 912"/>
                <a:gd name="T25" fmla="*/ 204 h 1172"/>
                <a:gd name="T26" fmla="*/ 342 w 912"/>
                <a:gd name="T27" fmla="*/ 73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2" h="1172">
                  <a:moveTo>
                    <a:pt x="311" y="0"/>
                  </a:moveTo>
                  <a:lnTo>
                    <a:pt x="602" y="0"/>
                  </a:lnTo>
                  <a:lnTo>
                    <a:pt x="912" y="1172"/>
                  </a:lnTo>
                  <a:lnTo>
                    <a:pt x="666" y="1172"/>
                  </a:lnTo>
                  <a:lnTo>
                    <a:pt x="613" y="924"/>
                  </a:lnTo>
                  <a:lnTo>
                    <a:pt x="301" y="924"/>
                  </a:lnTo>
                  <a:lnTo>
                    <a:pt x="247" y="1172"/>
                  </a:lnTo>
                  <a:lnTo>
                    <a:pt x="0" y="1172"/>
                  </a:lnTo>
                  <a:lnTo>
                    <a:pt x="311" y="0"/>
                  </a:lnTo>
                  <a:close/>
                  <a:moveTo>
                    <a:pt x="342" y="730"/>
                  </a:moveTo>
                  <a:lnTo>
                    <a:pt x="571" y="730"/>
                  </a:lnTo>
                  <a:lnTo>
                    <a:pt x="458" y="204"/>
                  </a:lnTo>
                  <a:lnTo>
                    <a:pt x="455" y="204"/>
                  </a:lnTo>
                  <a:lnTo>
                    <a:pt x="342" y="7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4181475" y="2339975"/>
              <a:ext cx="309563" cy="463550"/>
            </a:xfrm>
            <a:custGeom>
              <a:avLst/>
              <a:gdLst>
                <a:gd name="T0" fmla="*/ 271 w 777"/>
                <a:gd name="T1" fmla="*/ 0 h 1172"/>
                <a:gd name="T2" fmla="*/ 557 w 777"/>
                <a:gd name="T3" fmla="*/ 803 h 1172"/>
                <a:gd name="T4" fmla="*/ 560 w 777"/>
                <a:gd name="T5" fmla="*/ 803 h 1172"/>
                <a:gd name="T6" fmla="*/ 560 w 777"/>
                <a:gd name="T7" fmla="*/ 0 h 1172"/>
                <a:gd name="T8" fmla="*/ 777 w 777"/>
                <a:gd name="T9" fmla="*/ 0 h 1172"/>
                <a:gd name="T10" fmla="*/ 777 w 777"/>
                <a:gd name="T11" fmla="*/ 1172 h 1172"/>
                <a:gd name="T12" fmla="*/ 508 w 777"/>
                <a:gd name="T13" fmla="*/ 1172 h 1172"/>
                <a:gd name="T14" fmla="*/ 219 w 777"/>
                <a:gd name="T15" fmla="*/ 352 h 1172"/>
                <a:gd name="T16" fmla="*/ 216 w 777"/>
                <a:gd name="T17" fmla="*/ 352 h 1172"/>
                <a:gd name="T18" fmla="*/ 216 w 777"/>
                <a:gd name="T19" fmla="*/ 1172 h 1172"/>
                <a:gd name="T20" fmla="*/ 0 w 777"/>
                <a:gd name="T21" fmla="*/ 1172 h 1172"/>
                <a:gd name="T22" fmla="*/ 0 w 777"/>
                <a:gd name="T23" fmla="*/ 0 h 1172"/>
                <a:gd name="T24" fmla="*/ 271 w 777"/>
                <a:gd name="T25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7" h="1172">
                  <a:moveTo>
                    <a:pt x="271" y="0"/>
                  </a:moveTo>
                  <a:lnTo>
                    <a:pt x="557" y="803"/>
                  </a:lnTo>
                  <a:lnTo>
                    <a:pt x="560" y="803"/>
                  </a:lnTo>
                  <a:lnTo>
                    <a:pt x="560" y="0"/>
                  </a:lnTo>
                  <a:lnTo>
                    <a:pt x="777" y="0"/>
                  </a:lnTo>
                  <a:lnTo>
                    <a:pt x="777" y="1172"/>
                  </a:lnTo>
                  <a:lnTo>
                    <a:pt x="508" y="1172"/>
                  </a:lnTo>
                  <a:lnTo>
                    <a:pt x="219" y="352"/>
                  </a:lnTo>
                  <a:lnTo>
                    <a:pt x="216" y="352"/>
                  </a:lnTo>
                  <a:lnTo>
                    <a:pt x="216" y="1172"/>
                  </a:lnTo>
                  <a:lnTo>
                    <a:pt x="0" y="1172"/>
                  </a:lnTo>
                  <a:lnTo>
                    <a:pt x="0" y="0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543425" y="2339975"/>
              <a:ext cx="330200" cy="463550"/>
            </a:xfrm>
            <a:custGeom>
              <a:avLst/>
              <a:gdLst>
                <a:gd name="T0" fmla="*/ 236 w 830"/>
                <a:gd name="T1" fmla="*/ 0 h 1172"/>
                <a:gd name="T2" fmla="*/ 236 w 830"/>
                <a:gd name="T3" fmla="*/ 470 h 1172"/>
                <a:gd name="T4" fmla="*/ 240 w 830"/>
                <a:gd name="T5" fmla="*/ 470 h 1172"/>
                <a:gd name="T6" fmla="*/ 538 w 830"/>
                <a:gd name="T7" fmla="*/ 0 h 1172"/>
                <a:gd name="T8" fmla="*/ 794 w 830"/>
                <a:gd name="T9" fmla="*/ 0 h 1172"/>
                <a:gd name="T10" fmla="*/ 475 w 830"/>
                <a:gd name="T11" fmla="*/ 502 h 1172"/>
                <a:gd name="T12" fmla="*/ 830 w 830"/>
                <a:gd name="T13" fmla="*/ 1172 h 1172"/>
                <a:gd name="T14" fmla="*/ 565 w 830"/>
                <a:gd name="T15" fmla="*/ 1172 h 1172"/>
                <a:gd name="T16" fmla="*/ 323 w 830"/>
                <a:gd name="T17" fmla="*/ 690 h 1172"/>
                <a:gd name="T18" fmla="*/ 236 w 830"/>
                <a:gd name="T19" fmla="*/ 824 h 1172"/>
                <a:gd name="T20" fmla="*/ 236 w 830"/>
                <a:gd name="T21" fmla="*/ 1172 h 1172"/>
                <a:gd name="T22" fmla="*/ 0 w 830"/>
                <a:gd name="T23" fmla="*/ 1172 h 1172"/>
                <a:gd name="T24" fmla="*/ 0 w 830"/>
                <a:gd name="T25" fmla="*/ 0 h 1172"/>
                <a:gd name="T26" fmla="*/ 236 w 830"/>
                <a:gd name="T27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0" h="1172">
                  <a:moveTo>
                    <a:pt x="236" y="0"/>
                  </a:moveTo>
                  <a:lnTo>
                    <a:pt x="236" y="470"/>
                  </a:lnTo>
                  <a:lnTo>
                    <a:pt x="240" y="470"/>
                  </a:lnTo>
                  <a:lnTo>
                    <a:pt x="538" y="0"/>
                  </a:lnTo>
                  <a:lnTo>
                    <a:pt x="794" y="0"/>
                  </a:lnTo>
                  <a:lnTo>
                    <a:pt x="475" y="502"/>
                  </a:lnTo>
                  <a:lnTo>
                    <a:pt x="830" y="1172"/>
                  </a:lnTo>
                  <a:lnTo>
                    <a:pt x="565" y="1172"/>
                  </a:lnTo>
                  <a:lnTo>
                    <a:pt x="323" y="690"/>
                  </a:lnTo>
                  <a:lnTo>
                    <a:pt x="236" y="824"/>
                  </a:lnTo>
                  <a:lnTo>
                    <a:pt x="236" y="1172"/>
                  </a:lnTo>
                  <a:lnTo>
                    <a:pt x="0" y="1172"/>
                  </a:lnTo>
                  <a:lnTo>
                    <a:pt x="0" y="0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018088" y="2339975"/>
              <a:ext cx="334963" cy="463550"/>
            </a:xfrm>
            <a:custGeom>
              <a:avLst/>
              <a:gdLst>
                <a:gd name="T0" fmla="*/ 265 w 843"/>
                <a:gd name="T1" fmla="*/ 0 h 1172"/>
                <a:gd name="T2" fmla="*/ 420 w 843"/>
                <a:gd name="T3" fmla="*/ 453 h 1172"/>
                <a:gd name="T4" fmla="*/ 423 w 843"/>
                <a:gd name="T5" fmla="*/ 453 h 1172"/>
                <a:gd name="T6" fmla="*/ 588 w 843"/>
                <a:gd name="T7" fmla="*/ 0 h 1172"/>
                <a:gd name="T8" fmla="*/ 843 w 843"/>
                <a:gd name="T9" fmla="*/ 0 h 1172"/>
                <a:gd name="T10" fmla="*/ 540 w 843"/>
                <a:gd name="T11" fmla="*/ 710 h 1172"/>
                <a:gd name="T12" fmla="*/ 540 w 843"/>
                <a:gd name="T13" fmla="*/ 1172 h 1172"/>
                <a:gd name="T14" fmla="*/ 304 w 843"/>
                <a:gd name="T15" fmla="*/ 1172 h 1172"/>
                <a:gd name="T16" fmla="*/ 304 w 843"/>
                <a:gd name="T17" fmla="*/ 710 h 1172"/>
                <a:gd name="T18" fmla="*/ 0 w 843"/>
                <a:gd name="T19" fmla="*/ 0 h 1172"/>
                <a:gd name="T20" fmla="*/ 265 w 843"/>
                <a:gd name="T21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3" h="1172">
                  <a:moveTo>
                    <a:pt x="265" y="0"/>
                  </a:moveTo>
                  <a:lnTo>
                    <a:pt x="420" y="453"/>
                  </a:lnTo>
                  <a:lnTo>
                    <a:pt x="423" y="453"/>
                  </a:lnTo>
                  <a:lnTo>
                    <a:pt x="588" y="0"/>
                  </a:lnTo>
                  <a:lnTo>
                    <a:pt x="843" y="0"/>
                  </a:lnTo>
                  <a:lnTo>
                    <a:pt x="540" y="710"/>
                  </a:lnTo>
                  <a:lnTo>
                    <a:pt x="540" y="1172"/>
                  </a:lnTo>
                  <a:lnTo>
                    <a:pt x="304" y="1172"/>
                  </a:lnTo>
                  <a:lnTo>
                    <a:pt x="304" y="710"/>
                  </a:lnTo>
                  <a:lnTo>
                    <a:pt x="0" y="0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5353050" y="2330450"/>
              <a:ext cx="315913" cy="482600"/>
            </a:xfrm>
            <a:custGeom>
              <a:avLst/>
              <a:gdLst>
                <a:gd name="T0" fmla="*/ 462 w 797"/>
                <a:gd name="T1" fmla="*/ 2 h 1216"/>
                <a:gd name="T2" fmla="*/ 567 w 797"/>
                <a:gd name="T3" fmla="*/ 26 h 1216"/>
                <a:gd name="T4" fmla="*/ 648 w 797"/>
                <a:gd name="T5" fmla="*/ 68 h 1216"/>
                <a:gd name="T6" fmla="*/ 707 w 797"/>
                <a:gd name="T7" fmla="*/ 132 h 1216"/>
                <a:gd name="T8" fmla="*/ 749 w 797"/>
                <a:gd name="T9" fmla="*/ 212 h 1216"/>
                <a:gd name="T10" fmla="*/ 776 w 797"/>
                <a:gd name="T11" fmla="*/ 309 h 1216"/>
                <a:gd name="T12" fmla="*/ 791 w 797"/>
                <a:gd name="T13" fmla="*/ 420 h 1216"/>
                <a:gd name="T14" fmla="*/ 797 w 797"/>
                <a:gd name="T15" fmla="*/ 608 h 1216"/>
                <a:gd name="T16" fmla="*/ 789 w 797"/>
                <a:gd name="T17" fmla="*/ 825 h 1216"/>
                <a:gd name="T18" fmla="*/ 771 w 797"/>
                <a:gd name="T19" fmla="*/ 933 h 1216"/>
                <a:gd name="T20" fmla="*/ 741 w 797"/>
                <a:gd name="T21" fmla="*/ 1025 h 1216"/>
                <a:gd name="T22" fmla="*/ 695 w 797"/>
                <a:gd name="T23" fmla="*/ 1101 h 1216"/>
                <a:gd name="T24" fmla="*/ 630 w 797"/>
                <a:gd name="T25" fmla="*/ 1160 h 1216"/>
                <a:gd name="T26" fmla="*/ 543 w 797"/>
                <a:gd name="T27" fmla="*/ 1199 h 1216"/>
                <a:gd name="T28" fmla="*/ 431 w 797"/>
                <a:gd name="T29" fmla="*/ 1216 h 1216"/>
                <a:gd name="T30" fmla="*/ 336 w 797"/>
                <a:gd name="T31" fmla="*/ 1214 h 1216"/>
                <a:gd name="T32" fmla="*/ 231 w 797"/>
                <a:gd name="T33" fmla="*/ 1190 h 1216"/>
                <a:gd name="T34" fmla="*/ 150 w 797"/>
                <a:gd name="T35" fmla="*/ 1148 h 1216"/>
                <a:gd name="T36" fmla="*/ 89 w 797"/>
                <a:gd name="T37" fmla="*/ 1084 h 1216"/>
                <a:gd name="T38" fmla="*/ 47 w 797"/>
                <a:gd name="T39" fmla="*/ 1004 h 1216"/>
                <a:gd name="T40" fmla="*/ 22 w 797"/>
                <a:gd name="T41" fmla="*/ 907 h 1216"/>
                <a:gd name="T42" fmla="*/ 7 w 797"/>
                <a:gd name="T43" fmla="*/ 796 h 1216"/>
                <a:gd name="T44" fmla="*/ 0 w 797"/>
                <a:gd name="T45" fmla="*/ 608 h 1216"/>
                <a:gd name="T46" fmla="*/ 9 w 797"/>
                <a:gd name="T47" fmla="*/ 391 h 1216"/>
                <a:gd name="T48" fmla="*/ 27 w 797"/>
                <a:gd name="T49" fmla="*/ 283 h 1216"/>
                <a:gd name="T50" fmla="*/ 57 w 797"/>
                <a:gd name="T51" fmla="*/ 191 h 1216"/>
                <a:gd name="T52" fmla="*/ 103 w 797"/>
                <a:gd name="T53" fmla="*/ 115 h 1216"/>
                <a:gd name="T54" fmla="*/ 168 w 797"/>
                <a:gd name="T55" fmla="*/ 56 h 1216"/>
                <a:gd name="T56" fmla="*/ 254 w 797"/>
                <a:gd name="T57" fmla="*/ 17 h 1216"/>
                <a:gd name="T58" fmla="*/ 366 w 797"/>
                <a:gd name="T59" fmla="*/ 0 h 1216"/>
                <a:gd name="T60" fmla="*/ 399 w 797"/>
                <a:gd name="T61" fmla="*/ 1043 h 1216"/>
                <a:gd name="T62" fmla="*/ 445 w 797"/>
                <a:gd name="T63" fmla="*/ 1037 h 1216"/>
                <a:gd name="T64" fmla="*/ 482 w 797"/>
                <a:gd name="T65" fmla="*/ 1019 h 1216"/>
                <a:gd name="T66" fmla="*/ 511 w 797"/>
                <a:gd name="T67" fmla="*/ 989 h 1216"/>
                <a:gd name="T68" fmla="*/ 532 w 797"/>
                <a:gd name="T69" fmla="*/ 943 h 1216"/>
                <a:gd name="T70" fmla="*/ 556 w 797"/>
                <a:gd name="T71" fmla="*/ 809 h 1216"/>
                <a:gd name="T72" fmla="*/ 561 w 797"/>
                <a:gd name="T73" fmla="*/ 608 h 1216"/>
                <a:gd name="T74" fmla="*/ 558 w 797"/>
                <a:gd name="T75" fmla="*/ 451 h 1216"/>
                <a:gd name="T76" fmla="*/ 540 w 797"/>
                <a:gd name="T77" fmla="*/ 301 h 1216"/>
                <a:gd name="T78" fmla="*/ 517 w 797"/>
                <a:gd name="T79" fmla="*/ 238 h 1216"/>
                <a:gd name="T80" fmla="*/ 491 w 797"/>
                <a:gd name="T81" fmla="*/ 204 h 1216"/>
                <a:gd name="T82" fmla="*/ 456 w 797"/>
                <a:gd name="T83" fmla="*/ 182 h 1216"/>
                <a:gd name="T84" fmla="*/ 412 w 797"/>
                <a:gd name="T85" fmla="*/ 174 h 1216"/>
                <a:gd name="T86" fmla="*/ 373 w 797"/>
                <a:gd name="T87" fmla="*/ 175 h 1216"/>
                <a:gd name="T88" fmla="*/ 332 w 797"/>
                <a:gd name="T89" fmla="*/ 187 h 1216"/>
                <a:gd name="T90" fmla="*/ 299 w 797"/>
                <a:gd name="T91" fmla="*/ 211 h 1216"/>
                <a:gd name="T92" fmla="*/ 275 w 797"/>
                <a:gd name="T93" fmla="*/ 249 h 1216"/>
                <a:gd name="T94" fmla="*/ 252 w 797"/>
                <a:gd name="T95" fmla="*/ 333 h 1216"/>
                <a:gd name="T96" fmla="*/ 238 w 797"/>
                <a:gd name="T97" fmla="*/ 499 h 1216"/>
                <a:gd name="T98" fmla="*/ 237 w 797"/>
                <a:gd name="T99" fmla="*/ 665 h 1216"/>
                <a:gd name="T100" fmla="*/ 246 w 797"/>
                <a:gd name="T101" fmla="*/ 848 h 1216"/>
                <a:gd name="T102" fmla="*/ 270 w 797"/>
                <a:gd name="T103" fmla="*/ 956 h 1216"/>
                <a:gd name="T104" fmla="*/ 292 w 797"/>
                <a:gd name="T105" fmla="*/ 997 h 1216"/>
                <a:gd name="T106" fmla="*/ 324 w 797"/>
                <a:gd name="T107" fmla="*/ 1025 h 1216"/>
                <a:gd name="T108" fmla="*/ 363 w 797"/>
                <a:gd name="T109" fmla="*/ 1040 h 1216"/>
                <a:gd name="T110" fmla="*/ 399 w 797"/>
                <a:gd name="T111" fmla="*/ 1043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97" h="1216">
                  <a:moveTo>
                    <a:pt x="399" y="0"/>
                  </a:moveTo>
                  <a:lnTo>
                    <a:pt x="399" y="0"/>
                  </a:lnTo>
                  <a:lnTo>
                    <a:pt x="431" y="0"/>
                  </a:lnTo>
                  <a:lnTo>
                    <a:pt x="462" y="2"/>
                  </a:lnTo>
                  <a:lnTo>
                    <a:pt x="491" y="6"/>
                  </a:lnTo>
                  <a:lnTo>
                    <a:pt x="517" y="10"/>
                  </a:lnTo>
                  <a:lnTo>
                    <a:pt x="543" y="17"/>
                  </a:lnTo>
                  <a:lnTo>
                    <a:pt x="567" y="26"/>
                  </a:lnTo>
                  <a:lnTo>
                    <a:pt x="589" y="34"/>
                  </a:lnTo>
                  <a:lnTo>
                    <a:pt x="610" y="44"/>
                  </a:lnTo>
                  <a:lnTo>
                    <a:pt x="630" y="56"/>
                  </a:lnTo>
                  <a:lnTo>
                    <a:pt x="648" y="68"/>
                  </a:lnTo>
                  <a:lnTo>
                    <a:pt x="665" y="82"/>
                  </a:lnTo>
                  <a:lnTo>
                    <a:pt x="681" y="99"/>
                  </a:lnTo>
                  <a:lnTo>
                    <a:pt x="695" y="115"/>
                  </a:lnTo>
                  <a:lnTo>
                    <a:pt x="707" y="132"/>
                  </a:lnTo>
                  <a:lnTo>
                    <a:pt x="720" y="151"/>
                  </a:lnTo>
                  <a:lnTo>
                    <a:pt x="731" y="171"/>
                  </a:lnTo>
                  <a:lnTo>
                    <a:pt x="741" y="191"/>
                  </a:lnTo>
                  <a:lnTo>
                    <a:pt x="749" y="212"/>
                  </a:lnTo>
                  <a:lnTo>
                    <a:pt x="757" y="236"/>
                  </a:lnTo>
                  <a:lnTo>
                    <a:pt x="764" y="259"/>
                  </a:lnTo>
                  <a:lnTo>
                    <a:pt x="771" y="283"/>
                  </a:lnTo>
                  <a:lnTo>
                    <a:pt x="776" y="309"/>
                  </a:lnTo>
                  <a:lnTo>
                    <a:pt x="781" y="335"/>
                  </a:lnTo>
                  <a:lnTo>
                    <a:pt x="785" y="363"/>
                  </a:lnTo>
                  <a:lnTo>
                    <a:pt x="789" y="391"/>
                  </a:lnTo>
                  <a:lnTo>
                    <a:pt x="791" y="420"/>
                  </a:lnTo>
                  <a:lnTo>
                    <a:pt x="794" y="479"/>
                  </a:lnTo>
                  <a:lnTo>
                    <a:pt x="797" y="543"/>
                  </a:lnTo>
                  <a:lnTo>
                    <a:pt x="797" y="608"/>
                  </a:lnTo>
                  <a:lnTo>
                    <a:pt x="797" y="608"/>
                  </a:lnTo>
                  <a:lnTo>
                    <a:pt x="797" y="673"/>
                  </a:lnTo>
                  <a:lnTo>
                    <a:pt x="794" y="737"/>
                  </a:lnTo>
                  <a:lnTo>
                    <a:pt x="791" y="796"/>
                  </a:lnTo>
                  <a:lnTo>
                    <a:pt x="789" y="825"/>
                  </a:lnTo>
                  <a:lnTo>
                    <a:pt x="785" y="853"/>
                  </a:lnTo>
                  <a:lnTo>
                    <a:pt x="781" y="881"/>
                  </a:lnTo>
                  <a:lnTo>
                    <a:pt x="776" y="907"/>
                  </a:lnTo>
                  <a:lnTo>
                    <a:pt x="771" y="933"/>
                  </a:lnTo>
                  <a:lnTo>
                    <a:pt x="764" y="957"/>
                  </a:lnTo>
                  <a:lnTo>
                    <a:pt x="757" y="980"/>
                  </a:lnTo>
                  <a:lnTo>
                    <a:pt x="749" y="1004"/>
                  </a:lnTo>
                  <a:lnTo>
                    <a:pt x="741" y="1025"/>
                  </a:lnTo>
                  <a:lnTo>
                    <a:pt x="731" y="1045"/>
                  </a:lnTo>
                  <a:lnTo>
                    <a:pt x="720" y="1065"/>
                  </a:lnTo>
                  <a:lnTo>
                    <a:pt x="707" y="1084"/>
                  </a:lnTo>
                  <a:lnTo>
                    <a:pt x="695" y="1101"/>
                  </a:lnTo>
                  <a:lnTo>
                    <a:pt x="681" y="1117"/>
                  </a:lnTo>
                  <a:lnTo>
                    <a:pt x="665" y="1134"/>
                  </a:lnTo>
                  <a:lnTo>
                    <a:pt x="648" y="1148"/>
                  </a:lnTo>
                  <a:lnTo>
                    <a:pt x="630" y="1160"/>
                  </a:lnTo>
                  <a:lnTo>
                    <a:pt x="610" y="1172"/>
                  </a:lnTo>
                  <a:lnTo>
                    <a:pt x="589" y="1182"/>
                  </a:lnTo>
                  <a:lnTo>
                    <a:pt x="567" y="1190"/>
                  </a:lnTo>
                  <a:lnTo>
                    <a:pt x="543" y="1199"/>
                  </a:lnTo>
                  <a:lnTo>
                    <a:pt x="517" y="1206"/>
                  </a:lnTo>
                  <a:lnTo>
                    <a:pt x="491" y="1210"/>
                  </a:lnTo>
                  <a:lnTo>
                    <a:pt x="462" y="1214"/>
                  </a:lnTo>
                  <a:lnTo>
                    <a:pt x="431" y="1216"/>
                  </a:lnTo>
                  <a:lnTo>
                    <a:pt x="399" y="1216"/>
                  </a:lnTo>
                  <a:lnTo>
                    <a:pt x="399" y="1216"/>
                  </a:lnTo>
                  <a:lnTo>
                    <a:pt x="366" y="1216"/>
                  </a:lnTo>
                  <a:lnTo>
                    <a:pt x="336" y="1214"/>
                  </a:lnTo>
                  <a:lnTo>
                    <a:pt x="307" y="1210"/>
                  </a:lnTo>
                  <a:lnTo>
                    <a:pt x="279" y="1206"/>
                  </a:lnTo>
                  <a:lnTo>
                    <a:pt x="254" y="1199"/>
                  </a:lnTo>
                  <a:lnTo>
                    <a:pt x="231" y="1190"/>
                  </a:lnTo>
                  <a:lnTo>
                    <a:pt x="208" y="1182"/>
                  </a:lnTo>
                  <a:lnTo>
                    <a:pt x="187" y="1172"/>
                  </a:lnTo>
                  <a:lnTo>
                    <a:pt x="168" y="1160"/>
                  </a:lnTo>
                  <a:lnTo>
                    <a:pt x="150" y="1148"/>
                  </a:lnTo>
                  <a:lnTo>
                    <a:pt x="132" y="1134"/>
                  </a:lnTo>
                  <a:lnTo>
                    <a:pt x="117" y="1117"/>
                  </a:lnTo>
                  <a:lnTo>
                    <a:pt x="103" y="1101"/>
                  </a:lnTo>
                  <a:lnTo>
                    <a:pt x="89" y="1084"/>
                  </a:lnTo>
                  <a:lnTo>
                    <a:pt x="78" y="1065"/>
                  </a:lnTo>
                  <a:lnTo>
                    <a:pt x="67" y="1045"/>
                  </a:lnTo>
                  <a:lnTo>
                    <a:pt x="57" y="1025"/>
                  </a:lnTo>
                  <a:lnTo>
                    <a:pt x="47" y="1004"/>
                  </a:lnTo>
                  <a:lnTo>
                    <a:pt x="41" y="980"/>
                  </a:lnTo>
                  <a:lnTo>
                    <a:pt x="34" y="957"/>
                  </a:lnTo>
                  <a:lnTo>
                    <a:pt x="27" y="933"/>
                  </a:lnTo>
                  <a:lnTo>
                    <a:pt x="22" y="907"/>
                  </a:lnTo>
                  <a:lnTo>
                    <a:pt x="16" y="881"/>
                  </a:lnTo>
                  <a:lnTo>
                    <a:pt x="13" y="853"/>
                  </a:lnTo>
                  <a:lnTo>
                    <a:pt x="9" y="825"/>
                  </a:lnTo>
                  <a:lnTo>
                    <a:pt x="7" y="796"/>
                  </a:lnTo>
                  <a:lnTo>
                    <a:pt x="3" y="737"/>
                  </a:lnTo>
                  <a:lnTo>
                    <a:pt x="1" y="673"/>
                  </a:lnTo>
                  <a:lnTo>
                    <a:pt x="0" y="608"/>
                  </a:lnTo>
                  <a:lnTo>
                    <a:pt x="0" y="608"/>
                  </a:lnTo>
                  <a:lnTo>
                    <a:pt x="1" y="543"/>
                  </a:lnTo>
                  <a:lnTo>
                    <a:pt x="3" y="479"/>
                  </a:lnTo>
                  <a:lnTo>
                    <a:pt x="7" y="420"/>
                  </a:lnTo>
                  <a:lnTo>
                    <a:pt x="9" y="391"/>
                  </a:lnTo>
                  <a:lnTo>
                    <a:pt x="13" y="363"/>
                  </a:lnTo>
                  <a:lnTo>
                    <a:pt x="16" y="335"/>
                  </a:lnTo>
                  <a:lnTo>
                    <a:pt x="22" y="309"/>
                  </a:lnTo>
                  <a:lnTo>
                    <a:pt x="27" y="283"/>
                  </a:lnTo>
                  <a:lnTo>
                    <a:pt x="34" y="259"/>
                  </a:lnTo>
                  <a:lnTo>
                    <a:pt x="41" y="236"/>
                  </a:lnTo>
                  <a:lnTo>
                    <a:pt x="47" y="212"/>
                  </a:lnTo>
                  <a:lnTo>
                    <a:pt x="57" y="191"/>
                  </a:lnTo>
                  <a:lnTo>
                    <a:pt x="67" y="171"/>
                  </a:lnTo>
                  <a:lnTo>
                    <a:pt x="78" y="151"/>
                  </a:lnTo>
                  <a:lnTo>
                    <a:pt x="89" y="132"/>
                  </a:lnTo>
                  <a:lnTo>
                    <a:pt x="103" y="115"/>
                  </a:lnTo>
                  <a:lnTo>
                    <a:pt x="117" y="99"/>
                  </a:lnTo>
                  <a:lnTo>
                    <a:pt x="132" y="82"/>
                  </a:lnTo>
                  <a:lnTo>
                    <a:pt x="150" y="68"/>
                  </a:lnTo>
                  <a:lnTo>
                    <a:pt x="168" y="56"/>
                  </a:lnTo>
                  <a:lnTo>
                    <a:pt x="187" y="44"/>
                  </a:lnTo>
                  <a:lnTo>
                    <a:pt x="208" y="34"/>
                  </a:lnTo>
                  <a:lnTo>
                    <a:pt x="231" y="26"/>
                  </a:lnTo>
                  <a:lnTo>
                    <a:pt x="254" y="17"/>
                  </a:lnTo>
                  <a:lnTo>
                    <a:pt x="279" y="10"/>
                  </a:lnTo>
                  <a:lnTo>
                    <a:pt x="307" y="6"/>
                  </a:lnTo>
                  <a:lnTo>
                    <a:pt x="336" y="2"/>
                  </a:lnTo>
                  <a:lnTo>
                    <a:pt x="366" y="0"/>
                  </a:lnTo>
                  <a:lnTo>
                    <a:pt x="399" y="0"/>
                  </a:lnTo>
                  <a:lnTo>
                    <a:pt x="399" y="0"/>
                  </a:lnTo>
                  <a:close/>
                  <a:moveTo>
                    <a:pt x="399" y="1043"/>
                  </a:moveTo>
                  <a:lnTo>
                    <a:pt x="399" y="1043"/>
                  </a:lnTo>
                  <a:lnTo>
                    <a:pt x="412" y="1042"/>
                  </a:lnTo>
                  <a:lnTo>
                    <a:pt x="423" y="1041"/>
                  </a:lnTo>
                  <a:lnTo>
                    <a:pt x="435" y="1040"/>
                  </a:lnTo>
                  <a:lnTo>
                    <a:pt x="445" y="1037"/>
                  </a:lnTo>
                  <a:lnTo>
                    <a:pt x="456" y="1034"/>
                  </a:lnTo>
                  <a:lnTo>
                    <a:pt x="465" y="1029"/>
                  </a:lnTo>
                  <a:lnTo>
                    <a:pt x="474" y="1025"/>
                  </a:lnTo>
                  <a:lnTo>
                    <a:pt x="482" y="1019"/>
                  </a:lnTo>
                  <a:lnTo>
                    <a:pt x="491" y="1013"/>
                  </a:lnTo>
                  <a:lnTo>
                    <a:pt x="499" y="1005"/>
                  </a:lnTo>
                  <a:lnTo>
                    <a:pt x="504" y="997"/>
                  </a:lnTo>
                  <a:lnTo>
                    <a:pt x="511" y="989"/>
                  </a:lnTo>
                  <a:lnTo>
                    <a:pt x="517" y="978"/>
                  </a:lnTo>
                  <a:lnTo>
                    <a:pt x="523" y="968"/>
                  </a:lnTo>
                  <a:lnTo>
                    <a:pt x="528" y="956"/>
                  </a:lnTo>
                  <a:lnTo>
                    <a:pt x="532" y="943"/>
                  </a:lnTo>
                  <a:lnTo>
                    <a:pt x="540" y="915"/>
                  </a:lnTo>
                  <a:lnTo>
                    <a:pt x="546" y="884"/>
                  </a:lnTo>
                  <a:lnTo>
                    <a:pt x="552" y="848"/>
                  </a:lnTo>
                  <a:lnTo>
                    <a:pt x="556" y="809"/>
                  </a:lnTo>
                  <a:lnTo>
                    <a:pt x="558" y="765"/>
                  </a:lnTo>
                  <a:lnTo>
                    <a:pt x="560" y="717"/>
                  </a:lnTo>
                  <a:lnTo>
                    <a:pt x="561" y="665"/>
                  </a:lnTo>
                  <a:lnTo>
                    <a:pt x="561" y="608"/>
                  </a:lnTo>
                  <a:lnTo>
                    <a:pt x="561" y="608"/>
                  </a:lnTo>
                  <a:lnTo>
                    <a:pt x="561" y="551"/>
                  </a:lnTo>
                  <a:lnTo>
                    <a:pt x="560" y="499"/>
                  </a:lnTo>
                  <a:lnTo>
                    <a:pt x="558" y="451"/>
                  </a:lnTo>
                  <a:lnTo>
                    <a:pt x="556" y="408"/>
                  </a:lnTo>
                  <a:lnTo>
                    <a:pt x="552" y="368"/>
                  </a:lnTo>
                  <a:lnTo>
                    <a:pt x="546" y="333"/>
                  </a:lnTo>
                  <a:lnTo>
                    <a:pt x="540" y="301"/>
                  </a:lnTo>
                  <a:lnTo>
                    <a:pt x="532" y="273"/>
                  </a:lnTo>
                  <a:lnTo>
                    <a:pt x="528" y="261"/>
                  </a:lnTo>
                  <a:lnTo>
                    <a:pt x="523" y="249"/>
                  </a:lnTo>
                  <a:lnTo>
                    <a:pt x="517" y="238"/>
                  </a:lnTo>
                  <a:lnTo>
                    <a:pt x="511" y="229"/>
                  </a:lnTo>
                  <a:lnTo>
                    <a:pt x="504" y="219"/>
                  </a:lnTo>
                  <a:lnTo>
                    <a:pt x="499" y="211"/>
                  </a:lnTo>
                  <a:lnTo>
                    <a:pt x="491" y="204"/>
                  </a:lnTo>
                  <a:lnTo>
                    <a:pt x="482" y="197"/>
                  </a:lnTo>
                  <a:lnTo>
                    <a:pt x="474" y="191"/>
                  </a:lnTo>
                  <a:lnTo>
                    <a:pt x="465" y="187"/>
                  </a:lnTo>
                  <a:lnTo>
                    <a:pt x="456" y="182"/>
                  </a:lnTo>
                  <a:lnTo>
                    <a:pt x="445" y="179"/>
                  </a:lnTo>
                  <a:lnTo>
                    <a:pt x="435" y="176"/>
                  </a:lnTo>
                  <a:lnTo>
                    <a:pt x="423" y="175"/>
                  </a:lnTo>
                  <a:lnTo>
                    <a:pt x="412" y="174"/>
                  </a:lnTo>
                  <a:lnTo>
                    <a:pt x="399" y="173"/>
                  </a:lnTo>
                  <a:lnTo>
                    <a:pt x="399" y="173"/>
                  </a:lnTo>
                  <a:lnTo>
                    <a:pt x="386" y="174"/>
                  </a:lnTo>
                  <a:lnTo>
                    <a:pt x="373" y="175"/>
                  </a:lnTo>
                  <a:lnTo>
                    <a:pt x="363" y="176"/>
                  </a:lnTo>
                  <a:lnTo>
                    <a:pt x="351" y="179"/>
                  </a:lnTo>
                  <a:lnTo>
                    <a:pt x="342" y="182"/>
                  </a:lnTo>
                  <a:lnTo>
                    <a:pt x="332" y="187"/>
                  </a:lnTo>
                  <a:lnTo>
                    <a:pt x="324" y="191"/>
                  </a:lnTo>
                  <a:lnTo>
                    <a:pt x="314" y="197"/>
                  </a:lnTo>
                  <a:lnTo>
                    <a:pt x="307" y="204"/>
                  </a:lnTo>
                  <a:lnTo>
                    <a:pt x="299" y="211"/>
                  </a:lnTo>
                  <a:lnTo>
                    <a:pt x="292" y="219"/>
                  </a:lnTo>
                  <a:lnTo>
                    <a:pt x="286" y="229"/>
                  </a:lnTo>
                  <a:lnTo>
                    <a:pt x="281" y="238"/>
                  </a:lnTo>
                  <a:lnTo>
                    <a:pt x="275" y="249"/>
                  </a:lnTo>
                  <a:lnTo>
                    <a:pt x="270" y="261"/>
                  </a:lnTo>
                  <a:lnTo>
                    <a:pt x="266" y="273"/>
                  </a:lnTo>
                  <a:lnTo>
                    <a:pt x="257" y="301"/>
                  </a:lnTo>
                  <a:lnTo>
                    <a:pt x="252" y="333"/>
                  </a:lnTo>
                  <a:lnTo>
                    <a:pt x="246" y="368"/>
                  </a:lnTo>
                  <a:lnTo>
                    <a:pt x="242" y="408"/>
                  </a:lnTo>
                  <a:lnTo>
                    <a:pt x="240" y="451"/>
                  </a:lnTo>
                  <a:lnTo>
                    <a:pt x="238" y="499"/>
                  </a:lnTo>
                  <a:lnTo>
                    <a:pt x="237" y="551"/>
                  </a:lnTo>
                  <a:lnTo>
                    <a:pt x="237" y="608"/>
                  </a:lnTo>
                  <a:lnTo>
                    <a:pt x="237" y="608"/>
                  </a:lnTo>
                  <a:lnTo>
                    <a:pt x="237" y="665"/>
                  </a:lnTo>
                  <a:lnTo>
                    <a:pt x="238" y="717"/>
                  </a:lnTo>
                  <a:lnTo>
                    <a:pt x="240" y="765"/>
                  </a:lnTo>
                  <a:lnTo>
                    <a:pt x="242" y="809"/>
                  </a:lnTo>
                  <a:lnTo>
                    <a:pt x="246" y="848"/>
                  </a:lnTo>
                  <a:lnTo>
                    <a:pt x="252" y="884"/>
                  </a:lnTo>
                  <a:lnTo>
                    <a:pt x="257" y="915"/>
                  </a:lnTo>
                  <a:lnTo>
                    <a:pt x="266" y="943"/>
                  </a:lnTo>
                  <a:lnTo>
                    <a:pt x="270" y="956"/>
                  </a:lnTo>
                  <a:lnTo>
                    <a:pt x="275" y="968"/>
                  </a:lnTo>
                  <a:lnTo>
                    <a:pt x="281" y="978"/>
                  </a:lnTo>
                  <a:lnTo>
                    <a:pt x="286" y="989"/>
                  </a:lnTo>
                  <a:lnTo>
                    <a:pt x="292" y="997"/>
                  </a:lnTo>
                  <a:lnTo>
                    <a:pt x="299" y="1005"/>
                  </a:lnTo>
                  <a:lnTo>
                    <a:pt x="307" y="1013"/>
                  </a:lnTo>
                  <a:lnTo>
                    <a:pt x="314" y="1019"/>
                  </a:lnTo>
                  <a:lnTo>
                    <a:pt x="324" y="1025"/>
                  </a:lnTo>
                  <a:lnTo>
                    <a:pt x="332" y="1029"/>
                  </a:lnTo>
                  <a:lnTo>
                    <a:pt x="342" y="1034"/>
                  </a:lnTo>
                  <a:lnTo>
                    <a:pt x="351" y="1037"/>
                  </a:lnTo>
                  <a:lnTo>
                    <a:pt x="363" y="1040"/>
                  </a:lnTo>
                  <a:lnTo>
                    <a:pt x="373" y="1041"/>
                  </a:lnTo>
                  <a:lnTo>
                    <a:pt x="386" y="1042"/>
                  </a:lnTo>
                  <a:lnTo>
                    <a:pt x="399" y="1043"/>
                  </a:lnTo>
                  <a:lnTo>
                    <a:pt x="399" y="1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5710238" y="2339975"/>
              <a:ext cx="296863" cy="473075"/>
            </a:xfrm>
            <a:custGeom>
              <a:avLst/>
              <a:gdLst>
                <a:gd name="T0" fmla="*/ 235 w 747"/>
                <a:gd name="T1" fmla="*/ 817 h 1194"/>
                <a:gd name="T2" fmla="*/ 235 w 747"/>
                <a:gd name="T3" fmla="*/ 839 h 1194"/>
                <a:gd name="T4" fmla="*/ 239 w 747"/>
                <a:gd name="T5" fmla="*/ 880 h 1194"/>
                <a:gd name="T6" fmla="*/ 246 w 747"/>
                <a:gd name="T7" fmla="*/ 916 h 1194"/>
                <a:gd name="T8" fmla="*/ 256 w 747"/>
                <a:gd name="T9" fmla="*/ 948 h 1194"/>
                <a:gd name="T10" fmla="*/ 271 w 747"/>
                <a:gd name="T11" fmla="*/ 976 h 1194"/>
                <a:gd name="T12" fmla="*/ 292 w 747"/>
                <a:gd name="T13" fmla="*/ 997 h 1194"/>
                <a:gd name="T14" fmla="*/ 320 w 747"/>
                <a:gd name="T15" fmla="*/ 1012 h 1194"/>
                <a:gd name="T16" fmla="*/ 354 w 747"/>
                <a:gd name="T17" fmla="*/ 1020 h 1194"/>
                <a:gd name="T18" fmla="*/ 374 w 747"/>
                <a:gd name="T19" fmla="*/ 1021 h 1194"/>
                <a:gd name="T20" fmla="*/ 411 w 747"/>
                <a:gd name="T21" fmla="*/ 1016 h 1194"/>
                <a:gd name="T22" fmla="*/ 441 w 747"/>
                <a:gd name="T23" fmla="*/ 1005 h 1194"/>
                <a:gd name="T24" fmla="*/ 465 w 747"/>
                <a:gd name="T25" fmla="*/ 987 h 1194"/>
                <a:gd name="T26" fmla="*/ 484 w 747"/>
                <a:gd name="T27" fmla="*/ 963 h 1194"/>
                <a:gd name="T28" fmla="*/ 496 w 747"/>
                <a:gd name="T29" fmla="*/ 933 h 1194"/>
                <a:gd name="T30" fmla="*/ 505 w 747"/>
                <a:gd name="T31" fmla="*/ 898 h 1194"/>
                <a:gd name="T32" fmla="*/ 509 w 747"/>
                <a:gd name="T33" fmla="*/ 860 h 1194"/>
                <a:gd name="T34" fmla="*/ 512 w 747"/>
                <a:gd name="T35" fmla="*/ 817 h 1194"/>
                <a:gd name="T36" fmla="*/ 747 w 747"/>
                <a:gd name="T37" fmla="*/ 0 h 1194"/>
                <a:gd name="T38" fmla="*/ 747 w 747"/>
                <a:gd name="T39" fmla="*/ 817 h 1194"/>
                <a:gd name="T40" fmla="*/ 745 w 747"/>
                <a:gd name="T41" fmla="*/ 870 h 1194"/>
                <a:gd name="T42" fmla="*/ 739 w 747"/>
                <a:gd name="T43" fmla="*/ 919 h 1194"/>
                <a:gd name="T44" fmla="*/ 730 w 747"/>
                <a:gd name="T45" fmla="*/ 963 h 1194"/>
                <a:gd name="T46" fmla="*/ 716 w 747"/>
                <a:gd name="T47" fmla="*/ 1003 h 1194"/>
                <a:gd name="T48" fmla="*/ 699 w 747"/>
                <a:gd name="T49" fmla="*/ 1037 h 1194"/>
                <a:gd name="T50" fmla="*/ 680 w 747"/>
                <a:gd name="T51" fmla="*/ 1068 h 1194"/>
                <a:gd name="T52" fmla="*/ 658 w 747"/>
                <a:gd name="T53" fmla="*/ 1094 h 1194"/>
                <a:gd name="T54" fmla="*/ 632 w 747"/>
                <a:gd name="T55" fmla="*/ 1117 h 1194"/>
                <a:gd name="T56" fmla="*/ 605 w 747"/>
                <a:gd name="T57" fmla="*/ 1137 h 1194"/>
                <a:gd name="T58" fmla="*/ 576 w 747"/>
                <a:gd name="T59" fmla="*/ 1153 h 1194"/>
                <a:gd name="T60" fmla="*/ 545 w 747"/>
                <a:gd name="T61" fmla="*/ 1167 h 1194"/>
                <a:gd name="T62" fmla="*/ 513 w 747"/>
                <a:gd name="T63" fmla="*/ 1178 h 1194"/>
                <a:gd name="T64" fmla="*/ 479 w 747"/>
                <a:gd name="T65" fmla="*/ 1186 h 1194"/>
                <a:gd name="T66" fmla="*/ 409 w 747"/>
                <a:gd name="T67" fmla="*/ 1194 h 1194"/>
                <a:gd name="T68" fmla="*/ 374 w 747"/>
                <a:gd name="T69" fmla="*/ 1194 h 1194"/>
                <a:gd name="T70" fmla="*/ 303 w 747"/>
                <a:gd name="T71" fmla="*/ 1192 h 1194"/>
                <a:gd name="T72" fmla="*/ 234 w 747"/>
                <a:gd name="T73" fmla="*/ 1180 h 1194"/>
                <a:gd name="T74" fmla="*/ 202 w 747"/>
                <a:gd name="T75" fmla="*/ 1170 h 1194"/>
                <a:gd name="T76" fmla="*/ 171 w 747"/>
                <a:gd name="T77" fmla="*/ 1158 h 1194"/>
                <a:gd name="T78" fmla="*/ 142 w 747"/>
                <a:gd name="T79" fmla="*/ 1142 h 1194"/>
                <a:gd name="T80" fmla="*/ 115 w 747"/>
                <a:gd name="T81" fmla="*/ 1123 h 1194"/>
                <a:gd name="T82" fmla="*/ 89 w 747"/>
                <a:gd name="T83" fmla="*/ 1101 h 1194"/>
                <a:gd name="T84" fmla="*/ 67 w 747"/>
                <a:gd name="T85" fmla="*/ 1074 h 1194"/>
                <a:gd name="T86" fmla="*/ 48 w 747"/>
                <a:gd name="T87" fmla="*/ 1043 h 1194"/>
                <a:gd name="T88" fmla="*/ 31 w 747"/>
                <a:gd name="T89" fmla="*/ 1008 h 1194"/>
                <a:gd name="T90" fmla="*/ 17 w 747"/>
                <a:gd name="T91" fmla="*/ 969 h 1194"/>
                <a:gd name="T92" fmla="*/ 8 w 747"/>
                <a:gd name="T93" fmla="*/ 924 h 1194"/>
                <a:gd name="T94" fmla="*/ 1 w 747"/>
                <a:gd name="T95" fmla="*/ 873 h 1194"/>
                <a:gd name="T96" fmla="*/ 0 w 747"/>
                <a:gd name="T97" fmla="*/ 817 h 1194"/>
                <a:gd name="T98" fmla="*/ 235 w 747"/>
                <a:gd name="T99" fmla="*/ 0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47" h="1194">
                  <a:moveTo>
                    <a:pt x="235" y="0"/>
                  </a:moveTo>
                  <a:lnTo>
                    <a:pt x="235" y="817"/>
                  </a:lnTo>
                  <a:lnTo>
                    <a:pt x="235" y="817"/>
                  </a:lnTo>
                  <a:lnTo>
                    <a:pt x="235" y="839"/>
                  </a:lnTo>
                  <a:lnTo>
                    <a:pt x="237" y="860"/>
                  </a:lnTo>
                  <a:lnTo>
                    <a:pt x="239" y="880"/>
                  </a:lnTo>
                  <a:lnTo>
                    <a:pt x="241" y="898"/>
                  </a:lnTo>
                  <a:lnTo>
                    <a:pt x="246" y="916"/>
                  </a:lnTo>
                  <a:lnTo>
                    <a:pt x="251" y="933"/>
                  </a:lnTo>
                  <a:lnTo>
                    <a:pt x="256" y="948"/>
                  </a:lnTo>
                  <a:lnTo>
                    <a:pt x="263" y="963"/>
                  </a:lnTo>
                  <a:lnTo>
                    <a:pt x="271" y="976"/>
                  </a:lnTo>
                  <a:lnTo>
                    <a:pt x="282" y="987"/>
                  </a:lnTo>
                  <a:lnTo>
                    <a:pt x="292" y="997"/>
                  </a:lnTo>
                  <a:lnTo>
                    <a:pt x="305" y="1005"/>
                  </a:lnTo>
                  <a:lnTo>
                    <a:pt x="320" y="1012"/>
                  </a:lnTo>
                  <a:lnTo>
                    <a:pt x="336" y="1016"/>
                  </a:lnTo>
                  <a:lnTo>
                    <a:pt x="354" y="1020"/>
                  </a:lnTo>
                  <a:lnTo>
                    <a:pt x="374" y="1021"/>
                  </a:lnTo>
                  <a:lnTo>
                    <a:pt x="374" y="1021"/>
                  </a:lnTo>
                  <a:lnTo>
                    <a:pt x="393" y="1020"/>
                  </a:lnTo>
                  <a:lnTo>
                    <a:pt x="411" y="1016"/>
                  </a:lnTo>
                  <a:lnTo>
                    <a:pt x="427" y="1012"/>
                  </a:lnTo>
                  <a:lnTo>
                    <a:pt x="441" y="1005"/>
                  </a:lnTo>
                  <a:lnTo>
                    <a:pt x="454" y="997"/>
                  </a:lnTo>
                  <a:lnTo>
                    <a:pt x="465" y="987"/>
                  </a:lnTo>
                  <a:lnTo>
                    <a:pt x="476" y="976"/>
                  </a:lnTo>
                  <a:lnTo>
                    <a:pt x="484" y="963"/>
                  </a:lnTo>
                  <a:lnTo>
                    <a:pt x="491" y="948"/>
                  </a:lnTo>
                  <a:lnTo>
                    <a:pt x="496" y="933"/>
                  </a:lnTo>
                  <a:lnTo>
                    <a:pt x="501" y="916"/>
                  </a:lnTo>
                  <a:lnTo>
                    <a:pt x="505" y="898"/>
                  </a:lnTo>
                  <a:lnTo>
                    <a:pt x="508" y="880"/>
                  </a:lnTo>
                  <a:lnTo>
                    <a:pt x="509" y="860"/>
                  </a:lnTo>
                  <a:lnTo>
                    <a:pt x="510" y="839"/>
                  </a:lnTo>
                  <a:lnTo>
                    <a:pt x="512" y="817"/>
                  </a:lnTo>
                  <a:lnTo>
                    <a:pt x="512" y="0"/>
                  </a:lnTo>
                  <a:lnTo>
                    <a:pt x="747" y="0"/>
                  </a:lnTo>
                  <a:lnTo>
                    <a:pt x="747" y="817"/>
                  </a:lnTo>
                  <a:lnTo>
                    <a:pt x="747" y="817"/>
                  </a:lnTo>
                  <a:lnTo>
                    <a:pt x="747" y="845"/>
                  </a:lnTo>
                  <a:lnTo>
                    <a:pt x="745" y="870"/>
                  </a:lnTo>
                  <a:lnTo>
                    <a:pt x="742" y="896"/>
                  </a:lnTo>
                  <a:lnTo>
                    <a:pt x="739" y="919"/>
                  </a:lnTo>
                  <a:lnTo>
                    <a:pt x="734" y="942"/>
                  </a:lnTo>
                  <a:lnTo>
                    <a:pt x="730" y="963"/>
                  </a:lnTo>
                  <a:lnTo>
                    <a:pt x="723" y="983"/>
                  </a:lnTo>
                  <a:lnTo>
                    <a:pt x="716" y="1003"/>
                  </a:lnTo>
                  <a:lnTo>
                    <a:pt x="708" y="1020"/>
                  </a:lnTo>
                  <a:lnTo>
                    <a:pt x="699" y="1037"/>
                  </a:lnTo>
                  <a:lnTo>
                    <a:pt x="690" y="1052"/>
                  </a:lnTo>
                  <a:lnTo>
                    <a:pt x="680" y="1068"/>
                  </a:lnTo>
                  <a:lnTo>
                    <a:pt x="669" y="1081"/>
                  </a:lnTo>
                  <a:lnTo>
                    <a:pt x="658" y="1094"/>
                  </a:lnTo>
                  <a:lnTo>
                    <a:pt x="645" y="1107"/>
                  </a:lnTo>
                  <a:lnTo>
                    <a:pt x="632" y="1117"/>
                  </a:lnTo>
                  <a:lnTo>
                    <a:pt x="619" y="1128"/>
                  </a:lnTo>
                  <a:lnTo>
                    <a:pt x="605" y="1137"/>
                  </a:lnTo>
                  <a:lnTo>
                    <a:pt x="590" y="1146"/>
                  </a:lnTo>
                  <a:lnTo>
                    <a:pt x="576" y="1153"/>
                  </a:lnTo>
                  <a:lnTo>
                    <a:pt x="560" y="1160"/>
                  </a:lnTo>
                  <a:lnTo>
                    <a:pt x="545" y="1167"/>
                  </a:lnTo>
                  <a:lnTo>
                    <a:pt x="529" y="1173"/>
                  </a:lnTo>
                  <a:lnTo>
                    <a:pt x="513" y="1178"/>
                  </a:lnTo>
                  <a:lnTo>
                    <a:pt x="496" y="1181"/>
                  </a:lnTo>
                  <a:lnTo>
                    <a:pt x="479" y="1186"/>
                  </a:lnTo>
                  <a:lnTo>
                    <a:pt x="444" y="1191"/>
                  </a:lnTo>
                  <a:lnTo>
                    <a:pt x="409" y="1194"/>
                  </a:lnTo>
                  <a:lnTo>
                    <a:pt x="374" y="1194"/>
                  </a:lnTo>
                  <a:lnTo>
                    <a:pt x="374" y="1194"/>
                  </a:lnTo>
                  <a:lnTo>
                    <a:pt x="338" y="1194"/>
                  </a:lnTo>
                  <a:lnTo>
                    <a:pt x="303" y="1192"/>
                  </a:lnTo>
                  <a:lnTo>
                    <a:pt x="268" y="1187"/>
                  </a:lnTo>
                  <a:lnTo>
                    <a:pt x="234" y="1180"/>
                  </a:lnTo>
                  <a:lnTo>
                    <a:pt x="218" y="1175"/>
                  </a:lnTo>
                  <a:lnTo>
                    <a:pt x="202" y="1170"/>
                  </a:lnTo>
                  <a:lnTo>
                    <a:pt x="186" y="1164"/>
                  </a:lnTo>
                  <a:lnTo>
                    <a:pt x="171" y="1158"/>
                  </a:lnTo>
                  <a:lnTo>
                    <a:pt x="155" y="1150"/>
                  </a:lnTo>
                  <a:lnTo>
                    <a:pt x="142" y="1142"/>
                  </a:lnTo>
                  <a:lnTo>
                    <a:pt x="128" y="1134"/>
                  </a:lnTo>
                  <a:lnTo>
                    <a:pt x="115" y="1123"/>
                  </a:lnTo>
                  <a:lnTo>
                    <a:pt x="102" y="1113"/>
                  </a:lnTo>
                  <a:lnTo>
                    <a:pt x="89" y="1101"/>
                  </a:lnTo>
                  <a:lnTo>
                    <a:pt x="78" y="1088"/>
                  </a:lnTo>
                  <a:lnTo>
                    <a:pt x="67" y="1074"/>
                  </a:lnTo>
                  <a:lnTo>
                    <a:pt x="57" y="1059"/>
                  </a:lnTo>
                  <a:lnTo>
                    <a:pt x="48" y="1043"/>
                  </a:lnTo>
                  <a:lnTo>
                    <a:pt x="39" y="1027"/>
                  </a:lnTo>
                  <a:lnTo>
                    <a:pt x="31" y="1008"/>
                  </a:lnTo>
                  <a:lnTo>
                    <a:pt x="24" y="989"/>
                  </a:lnTo>
                  <a:lnTo>
                    <a:pt x="17" y="969"/>
                  </a:lnTo>
                  <a:lnTo>
                    <a:pt x="13" y="947"/>
                  </a:lnTo>
                  <a:lnTo>
                    <a:pt x="8" y="924"/>
                  </a:lnTo>
                  <a:lnTo>
                    <a:pt x="5" y="899"/>
                  </a:lnTo>
                  <a:lnTo>
                    <a:pt x="1" y="873"/>
                  </a:lnTo>
                  <a:lnTo>
                    <a:pt x="0" y="846"/>
                  </a:lnTo>
                  <a:lnTo>
                    <a:pt x="0" y="817"/>
                  </a:lnTo>
                  <a:lnTo>
                    <a:pt x="0" y="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3945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16842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ttern + Embl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6264000" y="4424363"/>
            <a:ext cx="2880000" cy="719137"/>
            <a:chOff x="6264000" y="4424363"/>
            <a:chExt cx="2880000" cy="719137"/>
          </a:xfrm>
        </p:grpSpPr>
        <p:sp>
          <p:nvSpPr>
            <p:cNvPr id="10" name="Rectangle 9"/>
            <p:cNvSpPr/>
            <p:nvPr userDrawn="1"/>
          </p:nvSpPr>
          <p:spPr>
            <a:xfrm>
              <a:off x="6264000" y="4424363"/>
              <a:ext cx="2880000" cy="7191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FFFF"/>
                </a:solidFill>
              </a:endParaRPr>
            </a:p>
          </p:txBody>
        </p:sp>
        <p:grpSp>
          <p:nvGrpSpPr>
            <p:cNvPr id="11" name="Groupe 10"/>
            <p:cNvGrpSpPr>
              <a:grpSpLocks noChangeAspect="1"/>
            </p:cNvGrpSpPr>
            <p:nvPr userDrawn="1"/>
          </p:nvGrpSpPr>
          <p:grpSpPr>
            <a:xfrm>
              <a:off x="7343775" y="4699657"/>
              <a:ext cx="1620000" cy="169413"/>
              <a:chOff x="7712075" y="4803775"/>
              <a:chExt cx="1214438" cy="127001"/>
            </a:xfrm>
          </p:grpSpPr>
          <p:sp>
            <p:nvSpPr>
              <p:cNvPr id="12" name="Freeform 5"/>
              <p:cNvSpPr>
                <a:spLocks/>
              </p:cNvSpPr>
              <p:nvPr userDrawn="1"/>
            </p:nvSpPr>
            <p:spPr bwMode="auto">
              <a:xfrm>
                <a:off x="7712075" y="4803775"/>
                <a:ext cx="80963" cy="127000"/>
              </a:xfrm>
              <a:custGeom>
                <a:avLst/>
                <a:gdLst>
                  <a:gd name="T0" fmla="*/ 105 w 153"/>
                  <a:gd name="T1" fmla="*/ 73 h 240"/>
                  <a:gd name="T2" fmla="*/ 103 w 153"/>
                  <a:gd name="T3" fmla="*/ 60 h 240"/>
                  <a:gd name="T4" fmla="*/ 99 w 153"/>
                  <a:gd name="T5" fmla="*/ 48 h 240"/>
                  <a:gd name="T6" fmla="*/ 90 w 153"/>
                  <a:gd name="T7" fmla="*/ 37 h 240"/>
                  <a:gd name="T8" fmla="*/ 78 w 153"/>
                  <a:gd name="T9" fmla="*/ 34 h 240"/>
                  <a:gd name="T10" fmla="*/ 71 w 153"/>
                  <a:gd name="T11" fmla="*/ 35 h 240"/>
                  <a:gd name="T12" fmla="*/ 64 w 153"/>
                  <a:gd name="T13" fmla="*/ 38 h 240"/>
                  <a:gd name="T14" fmla="*/ 59 w 153"/>
                  <a:gd name="T15" fmla="*/ 45 h 240"/>
                  <a:gd name="T16" fmla="*/ 51 w 153"/>
                  <a:gd name="T17" fmla="*/ 64 h 240"/>
                  <a:gd name="T18" fmla="*/ 47 w 153"/>
                  <a:gd name="T19" fmla="*/ 95 h 240"/>
                  <a:gd name="T20" fmla="*/ 47 w 153"/>
                  <a:gd name="T21" fmla="*/ 115 h 240"/>
                  <a:gd name="T22" fmla="*/ 48 w 153"/>
                  <a:gd name="T23" fmla="*/ 153 h 240"/>
                  <a:gd name="T24" fmla="*/ 53 w 153"/>
                  <a:gd name="T25" fmla="*/ 181 h 240"/>
                  <a:gd name="T26" fmla="*/ 60 w 153"/>
                  <a:gd name="T27" fmla="*/ 196 h 240"/>
                  <a:gd name="T28" fmla="*/ 66 w 153"/>
                  <a:gd name="T29" fmla="*/ 203 h 240"/>
                  <a:gd name="T30" fmla="*/ 74 w 153"/>
                  <a:gd name="T31" fmla="*/ 206 h 240"/>
                  <a:gd name="T32" fmla="*/ 79 w 153"/>
                  <a:gd name="T33" fmla="*/ 206 h 240"/>
                  <a:gd name="T34" fmla="*/ 88 w 153"/>
                  <a:gd name="T35" fmla="*/ 204 h 240"/>
                  <a:gd name="T36" fmla="*/ 97 w 153"/>
                  <a:gd name="T37" fmla="*/ 196 h 240"/>
                  <a:gd name="T38" fmla="*/ 104 w 153"/>
                  <a:gd name="T39" fmla="*/ 185 h 240"/>
                  <a:gd name="T40" fmla="*/ 107 w 153"/>
                  <a:gd name="T41" fmla="*/ 169 h 240"/>
                  <a:gd name="T42" fmla="*/ 77 w 153"/>
                  <a:gd name="T43" fmla="*/ 146 h 240"/>
                  <a:gd name="T44" fmla="*/ 153 w 153"/>
                  <a:gd name="T45" fmla="*/ 111 h 240"/>
                  <a:gd name="T46" fmla="*/ 118 w 153"/>
                  <a:gd name="T47" fmla="*/ 236 h 240"/>
                  <a:gd name="T48" fmla="*/ 117 w 153"/>
                  <a:gd name="T49" fmla="*/ 215 h 240"/>
                  <a:gd name="T50" fmla="*/ 113 w 153"/>
                  <a:gd name="T51" fmla="*/ 221 h 240"/>
                  <a:gd name="T52" fmla="*/ 103 w 153"/>
                  <a:gd name="T53" fmla="*/ 231 h 240"/>
                  <a:gd name="T54" fmla="*/ 91 w 153"/>
                  <a:gd name="T55" fmla="*/ 237 h 240"/>
                  <a:gd name="T56" fmla="*/ 77 w 153"/>
                  <a:gd name="T57" fmla="*/ 240 h 240"/>
                  <a:gd name="T58" fmla="*/ 69 w 153"/>
                  <a:gd name="T59" fmla="*/ 240 h 240"/>
                  <a:gd name="T60" fmla="*/ 50 w 153"/>
                  <a:gd name="T61" fmla="*/ 238 h 240"/>
                  <a:gd name="T62" fmla="*/ 33 w 153"/>
                  <a:gd name="T63" fmla="*/ 233 h 240"/>
                  <a:gd name="T64" fmla="*/ 21 w 153"/>
                  <a:gd name="T65" fmla="*/ 223 h 240"/>
                  <a:gd name="T66" fmla="*/ 13 w 153"/>
                  <a:gd name="T67" fmla="*/ 209 h 240"/>
                  <a:gd name="T68" fmla="*/ 6 w 153"/>
                  <a:gd name="T69" fmla="*/ 191 h 240"/>
                  <a:gd name="T70" fmla="*/ 3 w 153"/>
                  <a:gd name="T71" fmla="*/ 170 h 240"/>
                  <a:gd name="T72" fmla="*/ 0 w 153"/>
                  <a:gd name="T73" fmla="*/ 117 h 240"/>
                  <a:gd name="T74" fmla="*/ 1 w 153"/>
                  <a:gd name="T75" fmla="*/ 90 h 240"/>
                  <a:gd name="T76" fmla="*/ 4 w 153"/>
                  <a:gd name="T77" fmla="*/ 66 h 240"/>
                  <a:gd name="T78" fmla="*/ 9 w 153"/>
                  <a:gd name="T79" fmla="*/ 46 h 240"/>
                  <a:gd name="T80" fmla="*/ 16 w 153"/>
                  <a:gd name="T81" fmla="*/ 29 h 240"/>
                  <a:gd name="T82" fmla="*/ 27 w 153"/>
                  <a:gd name="T83" fmla="*/ 16 h 240"/>
                  <a:gd name="T84" fmla="*/ 40 w 153"/>
                  <a:gd name="T85" fmla="*/ 7 h 240"/>
                  <a:gd name="T86" fmla="*/ 58 w 153"/>
                  <a:gd name="T87" fmla="*/ 2 h 240"/>
                  <a:gd name="T88" fmla="*/ 78 w 153"/>
                  <a:gd name="T89" fmla="*/ 0 h 240"/>
                  <a:gd name="T90" fmla="*/ 87 w 153"/>
                  <a:gd name="T91" fmla="*/ 0 h 240"/>
                  <a:gd name="T92" fmla="*/ 103 w 153"/>
                  <a:gd name="T93" fmla="*/ 2 h 240"/>
                  <a:gd name="T94" fmla="*/ 117 w 153"/>
                  <a:gd name="T95" fmla="*/ 7 h 240"/>
                  <a:gd name="T96" fmla="*/ 129 w 153"/>
                  <a:gd name="T97" fmla="*/ 14 h 240"/>
                  <a:gd name="T98" fmla="*/ 137 w 153"/>
                  <a:gd name="T99" fmla="*/ 23 h 240"/>
                  <a:gd name="T100" fmla="*/ 144 w 153"/>
                  <a:gd name="T101" fmla="*/ 35 h 240"/>
                  <a:gd name="T102" fmla="*/ 148 w 153"/>
                  <a:gd name="T103" fmla="*/ 49 h 240"/>
                  <a:gd name="T104" fmla="*/ 150 w 153"/>
                  <a:gd name="T105" fmla="*/ 73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3" h="240">
                    <a:moveTo>
                      <a:pt x="105" y="73"/>
                    </a:moveTo>
                    <a:lnTo>
                      <a:pt x="105" y="73"/>
                    </a:lnTo>
                    <a:lnTo>
                      <a:pt x="104" y="67"/>
                    </a:lnTo>
                    <a:lnTo>
                      <a:pt x="103" y="60"/>
                    </a:lnTo>
                    <a:lnTo>
                      <a:pt x="101" y="53"/>
                    </a:lnTo>
                    <a:lnTo>
                      <a:pt x="99" y="48"/>
                    </a:lnTo>
                    <a:lnTo>
                      <a:pt x="95" y="42"/>
                    </a:lnTo>
                    <a:lnTo>
                      <a:pt x="90" y="37"/>
                    </a:lnTo>
                    <a:lnTo>
                      <a:pt x="85" y="35"/>
                    </a:lnTo>
                    <a:lnTo>
                      <a:pt x="78" y="34"/>
                    </a:lnTo>
                    <a:lnTo>
                      <a:pt x="78" y="34"/>
                    </a:lnTo>
                    <a:lnTo>
                      <a:pt x="71" y="35"/>
                    </a:lnTo>
                    <a:lnTo>
                      <a:pt x="67" y="36"/>
                    </a:lnTo>
                    <a:lnTo>
                      <a:pt x="64" y="38"/>
                    </a:lnTo>
                    <a:lnTo>
                      <a:pt x="61" y="42"/>
                    </a:lnTo>
                    <a:lnTo>
                      <a:pt x="59" y="45"/>
                    </a:lnTo>
                    <a:lnTo>
                      <a:pt x="54" y="53"/>
                    </a:lnTo>
                    <a:lnTo>
                      <a:pt x="51" y="64"/>
                    </a:lnTo>
                    <a:lnTo>
                      <a:pt x="49" y="78"/>
                    </a:lnTo>
                    <a:lnTo>
                      <a:pt x="47" y="95"/>
                    </a:lnTo>
                    <a:lnTo>
                      <a:pt x="47" y="115"/>
                    </a:lnTo>
                    <a:lnTo>
                      <a:pt x="47" y="115"/>
                    </a:lnTo>
                    <a:lnTo>
                      <a:pt x="47" y="135"/>
                    </a:lnTo>
                    <a:lnTo>
                      <a:pt x="48" y="153"/>
                    </a:lnTo>
                    <a:lnTo>
                      <a:pt x="50" y="168"/>
                    </a:lnTo>
                    <a:lnTo>
                      <a:pt x="53" y="181"/>
                    </a:lnTo>
                    <a:lnTo>
                      <a:pt x="57" y="192"/>
                    </a:lnTo>
                    <a:lnTo>
                      <a:pt x="60" y="196"/>
                    </a:lnTo>
                    <a:lnTo>
                      <a:pt x="63" y="199"/>
                    </a:lnTo>
                    <a:lnTo>
                      <a:pt x="66" y="203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lnTo>
                      <a:pt x="83" y="206"/>
                    </a:lnTo>
                    <a:lnTo>
                      <a:pt x="88" y="204"/>
                    </a:lnTo>
                    <a:lnTo>
                      <a:pt x="93" y="201"/>
                    </a:lnTo>
                    <a:lnTo>
                      <a:pt x="97" y="196"/>
                    </a:lnTo>
                    <a:lnTo>
                      <a:pt x="101" y="191"/>
                    </a:lnTo>
                    <a:lnTo>
                      <a:pt x="104" y="185"/>
                    </a:lnTo>
                    <a:lnTo>
                      <a:pt x="107" y="178"/>
                    </a:lnTo>
                    <a:lnTo>
                      <a:pt x="107" y="169"/>
                    </a:lnTo>
                    <a:lnTo>
                      <a:pt x="107" y="146"/>
                    </a:lnTo>
                    <a:lnTo>
                      <a:pt x="77" y="146"/>
                    </a:lnTo>
                    <a:lnTo>
                      <a:pt x="77" y="111"/>
                    </a:lnTo>
                    <a:lnTo>
                      <a:pt x="153" y="111"/>
                    </a:lnTo>
                    <a:lnTo>
                      <a:pt x="153" y="236"/>
                    </a:lnTo>
                    <a:lnTo>
                      <a:pt x="118" y="236"/>
                    </a:lnTo>
                    <a:lnTo>
                      <a:pt x="118" y="215"/>
                    </a:lnTo>
                    <a:lnTo>
                      <a:pt x="117" y="215"/>
                    </a:lnTo>
                    <a:lnTo>
                      <a:pt x="117" y="215"/>
                    </a:lnTo>
                    <a:lnTo>
                      <a:pt x="113" y="221"/>
                    </a:lnTo>
                    <a:lnTo>
                      <a:pt x="108" y="226"/>
                    </a:lnTo>
                    <a:lnTo>
                      <a:pt x="103" y="231"/>
                    </a:lnTo>
                    <a:lnTo>
                      <a:pt x="97" y="234"/>
                    </a:lnTo>
                    <a:lnTo>
                      <a:pt x="91" y="237"/>
                    </a:lnTo>
                    <a:lnTo>
                      <a:pt x="84" y="239"/>
                    </a:lnTo>
                    <a:lnTo>
                      <a:pt x="77" y="240"/>
                    </a:lnTo>
                    <a:lnTo>
                      <a:pt x="69" y="240"/>
                    </a:lnTo>
                    <a:lnTo>
                      <a:pt x="69" y="240"/>
                    </a:lnTo>
                    <a:lnTo>
                      <a:pt x="59" y="240"/>
                    </a:lnTo>
                    <a:lnTo>
                      <a:pt x="50" y="238"/>
                    </a:lnTo>
                    <a:lnTo>
                      <a:pt x="41" y="236"/>
                    </a:lnTo>
                    <a:lnTo>
                      <a:pt x="33" y="233"/>
                    </a:lnTo>
                    <a:lnTo>
                      <a:pt x="27" y="228"/>
                    </a:lnTo>
                    <a:lnTo>
                      <a:pt x="21" y="223"/>
                    </a:lnTo>
                    <a:lnTo>
                      <a:pt x="17" y="217"/>
                    </a:lnTo>
                    <a:lnTo>
                      <a:pt x="13" y="209"/>
                    </a:lnTo>
                    <a:lnTo>
                      <a:pt x="9" y="201"/>
                    </a:lnTo>
                    <a:lnTo>
                      <a:pt x="6" y="191"/>
                    </a:lnTo>
                    <a:lnTo>
                      <a:pt x="4" y="181"/>
                    </a:lnTo>
                    <a:lnTo>
                      <a:pt x="3" y="170"/>
                    </a:lnTo>
                    <a:lnTo>
                      <a:pt x="1" y="146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1" y="90"/>
                    </a:lnTo>
                    <a:lnTo>
                      <a:pt x="2" y="78"/>
                    </a:lnTo>
                    <a:lnTo>
                      <a:pt x="4" y="66"/>
                    </a:lnTo>
                    <a:lnTo>
                      <a:pt x="6" y="56"/>
                    </a:lnTo>
                    <a:lnTo>
                      <a:pt x="9" y="46"/>
                    </a:lnTo>
                    <a:lnTo>
                      <a:pt x="12" y="37"/>
                    </a:lnTo>
                    <a:lnTo>
                      <a:pt x="16" y="29"/>
                    </a:lnTo>
                    <a:lnTo>
                      <a:pt x="21" y="22"/>
                    </a:lnTo>
                    <a:lnTo>
                      <a:pt x="27" y="16"/>
                    </a:lnTo>
                    <a:lnTo>
                      <a:pt x="33" y="11"/>
                    </a:lnTo>
                    <a:lnTo>
                      <a:pt x="40" y="7"/>
                    </a:lnTo>
                    <a:lnTo>
                      <a:pt x="49" y="4"/>
                    </a:lnTo>
                    <a:lnTo>
                      <a:pt x="58" y="2"/>
                    </a:lnTo>
                    <a:lnTo>
                      <a:pt x="67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87" y="0"/>
                    </a:lnTo>
                    <a:lnTo>
                      <a:pt x="95" y="1"/>
                    </a:lnTo>
                    <a:lnTo>
                      <a:pt x="103" y="2"/>
                    </a:lnTo>
                    <a:lnTo>
                      <a:pt x="110" y="4"/>
                    </a:lnTo>
                    <a:lnTo>
                      <a:pt x="117" y="7"/>
                    </a:lnTo>
                    <a:lnTo>
                      <a:pt x="123" y="10"/>
                    </a:lnTo>
                    <a:lnTo>
                      <a:pt x="129" y="14"/>
                    </a:lnTo>
                    <a:lnTo>
                      <a:pt x="133" y="18"/>
                    </a:lnTo>
                    <a:lnTo>
                      <a:pt x="137" y="23"/>
                    </a:lnTo>
                    <a:lnTo>
                      <a:pt x="141" y="29"/>
                    </a:lnTo>
                    <a:lnTo>
                      <a:pt x="144" y="35"/>
                    </a:lnTo>
                    <a:lnTo>
                      <a:pt x="146" y="42"/>
                    </a:lnTo>
                    <a:lnTo>
                      <a:pt x="148" y="49"/>
                    </a:lnTo>
                    <a:lnTo>
                      <a:pt x="149" y="57"/>
                    </a:lnTo>
                    <a:lnTo>
                      <a:pt x="150" y="73"/>
                    </a:lnTo>
                    <a:lnTo>
                      <a:pt x="105" y="73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3" name="Freeform 6"/>
              <p:cNvSpPr>
                <a:spLocks noEditPoints="1"/>
              </p:cNvSpPr>
              <p:nvPr userDrawn="1"/>
            </p:nvSpPr>
            <p:spPr bwMode="auto">
              <a:xfrm>
                <a:off x="7810500" y="4805363"/>
                <a:ext cx="82550" cy="123825"/>
              </a:xfrm>
              <a:custGeom>
                <a:avLst/>
                <a:gdLst>
                  <a:gd name="T0" fmla="*/ 86 w 157"/>
                  <a:gd name="T1" fmla="*/ 0 h 232"/>
                  <a:gd name="T2" fmla="*/ 99 w 157"/>
                  <a:gd name="T3" fmla="*/ 1 h 232"/>
                  <a:gd name="T4" fmla="*/ 123 w 157"/>
                  <a:gd name="T5" fmla="*/ 9 h 232"/>
                  <a:gd name="T6" fmla="*/ 131 w 157"/>
                  <a:gd name="T7" fmla="*/ 15 h 232"/>
                  <a:gd name="T8" fmla="*/ 138 w 157"/>
                  <a:gd name="T9" fmla="*/ 23 h 232"/>
                  <a:gd name="T10" fmla="*/ 143 w 157"/>
                  <a:gd name="T11" fmla="*/ 33 h 232"/>
                  <a:gd name="T12" fmla="*/ 147 w 157"/>
                  <a:gd name="T13" fmla="*/ 46 h 232"/>
                  <a:gd name="T14" fmla="*/ 148 w 157"/>
                  <a:gd name="T15" fmla="*/ 60 h 232"/>
                  <a:gd name="T16" fmla="*/ 145 w 157"/>
                  <a:gd name="T17" fmla="*/ 81 h 232"/>
                  <a:gd name="T18" fmla="*/ 138 w 157"/>
                  <a:gd name="T19" fmla="*/ 98 h 232"/>
                  <a:gd name="T20" fmla="*/ 126 w 157"/>
                  <a:gd name="T21" fmla="*/ 110 h 232"/>
                  <a:gd name="T22" fmla="*/ 108 w 157"/>
                  <a:gd name="T23" fmla="*/ 118 h 232"/>
                  <a:gd name="T24" fmla="*/ 108 w 157"/>
                  <a:gd name="T25" fmla="*/ 118 h 232"/>
                  <a:gd name="T26" fmla="*/ 128 w 157"/>
                  <a:gd name="T27" fmla="*/ 124 h 232"/>
                  <a:gd name="T28" fmla="*/ 135 w 157"/>
                  <a:gd name="T29" fmla="*/ 129 h 232"/>
                  <a:gd name="T30" fmla="*/ 139 w 157"/>
                  <a:gd name="T31" fmla="*/ 137 h 232"/>
                  <a:gd name="T32" fmla="*/ 145 w 157"/>
                  <a:gd name="T33" fmla="*/ 157 h 232"/>
                  <a:gd name="T34" fmla="*/ 146 w 157"/>
                  <a:gd name="T35" fmla="*/ 188 h 232"/>
                  <a:gd name="T36" fmla="*/ 147 w 157"/>
                  <a:gd name="T37" fmla="*/ 205 h 232"/>
                  <a:gd name="T38" fmla="*/ 150 w 157"/>
                  <a:gd name="T39" fmla="*/ 221 h 232"/>
                  <a:gd name="T40" fmla="*/ 154 w 157"/>
                  <a:gd name="T41" fmla="*/ 228 h 232"/>
                  <a:gd name="T42" fmla="*/ 157 w 157"/>
                  <a:gd name="T43" fmla="*/ 232 h 232"/>
                  <a:gd name="T44" fmla="*/ 106 w 157"/>
                  <a:gd name="T45" fmla="*/ 232 h 232"/>
                  <a:gd name="T46" fmla="*/ 101 w 157"/>
                  <a:gd name="T47" fmla="*/ 221 h 232"/>
                  <a:gd name="T48" fmla="*/ 100 w 157"/>
                  <a:gd name="T49" fmla="*/ 208 h 232"/>
                  <a:gd name="T50" fmla="*/ 99 w 157"/>
                  <a:gd name="T51" fmla="*/ 163 h 232"/>
                  <a:gd name="T52" fmla="*/ 97 w 157"/>
                  <a:gd name="T53" fmla="*/ 151 h 232"/>
                  <a:gd name="T54" fmla="*/ 92 w 157"/>
                  <a:gd name="T55" fmla="*/ 142 h 232"/>
                  <a:gd name="T56" fmla="*/ 83 w 157"/>
                  <a:gd name="T57" fmla="*/ 136 h 232"/>
                  <a:gd name="T58" fmla="*/ 71 w 157"/>
                  <a:gd name="T59" fmla="*/ 134 h 232"/>
                  <a:gd name="T60" fmla="*/ 47 w 157"/>
                  <a:gd name="T61" fmla="*/ 232 h 232"/>
                  <a:gd name="T62" fmla="*/ 0 w 157"/>
                  <a:gd name="T63" fmla="*/ 0 h 232"/>
                  <a:gd name="T64" fmla="*/ 66 w 157"/>
                  <a:gd name="T65" fmla="*/ 101 h 232"/>
                  <a:gd name="T66" fmla="*/ 74 w 157"/>
                  <a:gd name="T67" fmla="*/ 101 h 232"/>
                  <a:gd name="T68" fmla="*/ 87 w 157"/>
                  <a:gd name="T69" fmla="*/ 97 h 232"/>
                  <a:gd name="T70" fmla="*/ 95 w 157"/>
                  <a:gd name="T71" fmla="*/ 89 h 232"/>
                  <a:gd name="T72" fmla="*/ 100 w 157"/>
                  <a:gd name="T73" fmla="*/ 75 h 232"/>
                  <a:gd name="T74" fmla="*/ 100 w 157"/>
                  <a:gd name="T75" fmla="*/ 67 h 232"/>
                  <a:gd name="T76" fmla="*/ 98 w 157"/>
                  <a:gd name="T77" fmla="*/ 53 h 232"/>
                  <a:gd name="T78" fmla="*/ 92 w 157"/>
                  <a:gd name="T79" fmla="*/ 43 h 232"/>
                  <a:gd name="T80" fmla="*/ 82 w 157"/>
                  <a:gd name="T81" fmla="*/ 37 h 232"/>
                  <a:gd name="T82" fmla="*/ 68 w 157"/>
                  <a:gd name="T83" fmla="*/ 34 h 232"/>
                  <a:gd name="T84" fmla="*/ 47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6" y="0"/>
                    </a:lnTo>
                    <a:lnTo>
                      <a:pt x="86" y="0"/>
                    </a:lnTo>
                    <a:lnTo>
                      <a:pt x="99" y="1"/>
                    </a:lnTo>
                    <a:lnTo>
                      <a:pt x="112" y="4"/>
                    </a:lnTo>
                    <a:lnTo>
                      <a:pt x="123" y="9"/>
                    </a:lnTo>
                    <a:lnTo>
                      <a:pt x="127" y="12"/>
                    </a:lnTo>
                    <a:lnTo>
                      <a:pt x="131" y="15"/>
                    </a:lnTo>
                    <a:lnTo>
                      <a:pt x="135" y="19"/>
                    </a:lnTo>
                    <a:lnTo>
                      <a:pt x="138" y="23"/>
                    </a:lnTo>
                    <a:lnTo>
                      <a:pt x="141" y="28"/>
                    </a:lnTo>
                    <a:lnTo>
                      <a:pt x="143" y="33"/>
                    </a:lnTo>
                    <a:lnTo>
                      <a:pt x="145" y="40"/>
                    </a:lnTo>
                    <a:lnTo>
                      <a:pt x="147" y="46"/>
                    </a:lnTo>
                    <a:lnTo>
                      <a:pt x="148" y="60"/>
                    </a:lnTo>
                    <a:lnTo>
                      <a:pt x="148" y="60"/>
                    </a:lnTo>
                    <a:lnTo>
                      <a:pt x="147" y="71"/>
                    </a:lnTo>
                    <a:lnTo>
                      <a:pt x="145" y="81"/>
                    </a:lnTo>
                    <a:lnTo>
                      <a:pt x="142" y="90"/>
                    </a:lnTo>
                    <a:lnTo>
                      <a:pt x="138" y="98"/>
                    </a:lnTo>
                    <a:lnTo>
                      <a:pt x="133" y="104"/>
                    </a:lnTo>
                    <a:lnTo>
                      <a:pt x="126" y="110"/>
                    </a:lnTo>
                    <a:lnTo>
                      <a:pt x="119" y="114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20" y="120"/>
                    </a:lnTo>
                    <a:lnTo>
                      <a:pt x="128" y="124"/>
                    </a:lnTo>
                    <a:lnTo>
                      <a:pt x="132" y="126"/>
                    </a:lnTo>
                    <a:lnTo>
                      <a:pt x="135" y="129"/>
                    </a:lnTo>
                    <a:lnTo>
                      <a:pt x="137" y="133"/>
                    </a:lnTo>
                    <a:lnTo>
                      <a:pt x="139" y="137"/>
                    </a:lnTo>
                    <a:lnTo>
                      <a:pt x="143" y="146"/>
                    </a:lnTo>
                    <a:lnTo>
                      <a:pt x="145" y="157"/>
                    </a:lnTo>
                    <a:lnTo>
                      <a:pt x="146" y="171"/>
                    </a:lnTo>
                    <a:lnTo>
                      <a:pt x="146" y="188"/>
                    </a:lnTo>
                    <a:lnTo>
                      <a:pt x="146" y="188"/>
                    </a:lnTo>
                    <a:lnTo>
                      <a:pt x="147" y="205"/>
                    </a:lnTo>
                    <a:lnTo>
                      <a:pt x="148" y="217"/>
                    </a:lnTo>
                    <a:lnTo>
                      <a:pt x="150" y="221"/>
                    </a:lnTo>
                    <a:lnTo>
                      <a:pt x="151" y="225"/>
                    </a:lnTo>
                    <a:lnTo>
                      <a:pt x="154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6" y="232"/>
                    </a:lnTo>
                    <a:lnTo>
                      <a:pt x="106" y="232"/>
                    </a:lnTo>
                    <a:lnTo>
                      <a:pt x="103" y="227"/>
                    </a:lnTo>
                    <a:lnTo>
                      <a:pt x="101" y="221"/>
                    </a:lnTo>
                    <a:lnTo>
                      <a:pt x="100" y="215"/>
                    </a:lnTo>
                    <a:lnTo>
                      <a:pt x="100" y="208"/>
                    </a:lnTo>
                    <a:lnTo>
                      <a:pt x="99" y="163"/>
                    </a:lnTo>
                    <a:lnTo>
                      <a:pt x="99" y="163"/>
                    </a:lnTo>
                    <a:lnTo>
                      <a:pt x="98" y="157"/>
                    </a:lnTo>
                    <a:lnTo>
                      <a:pt x="97" y="151"/>
                    </a:lnTo>
                    <a:lnTo>
                      <a:pt x="95" y="146"/>
                    </a:lnTo>
                    <a:lnTo>
                      <a:pt x="92" y="142"/>
                    </a:lnTo>
                    <a:lnTo>
                      <a:pt x="88" y="139"/>
                    </a:lnTo>
                    <a:lnTo>
                      <a:pt x="83" y="136"/>
                    </a:lnTo>
                    <a:lnTo>
                      <a:pt x="78" y="135"/>
                    </a:lnTo>
                    <a:lnTo>
                      <a:pt x="71" y="134"/>
                    </a:lnTo>
                    <a:lnTo>
                      <a:pt x="47" y="134"/>
                    </a:lnTo>
                    <a:lnTo>
                      <a:pt x="47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7" y="101"/>
                    </a:moveTo>
                    <a:lnTo>
                      <a:pt x="66" y="101"/>
                    </a:lnTo>
                    <a:lnTo>
                      <a:pt x="66" y="101"/>
                    </a:lnTo>
                    <a:lnTo>
                      <a:pt x="74" y="101"/>
                    </a:lnTo>
                    <a:lnTo>
                      <a:pt x="81" y="99"/>
                    </a:lnTo>
                    <a:lnTo>
                      <a:pt x="87" y="97"/>
                    </a:lnTo>
                    <a:lnTo>
                      <a:pt x="91" y="93"/>
                    </a:lnTo>
                    <a:lnTo>
                      <a:pt x="95" y="89"/>
                    </a:lnTo>
                    <a:lnTo>
                      <a:pt x="98" y="83"/>
                    </a:lnTo>
                    <a:lnTo>
                      <a:pt x="100" y="75"/>
                    </a:lnTo>
                    <a:lnTo>
                      <a:pt x="100" y="67"/>
                    </a:lnTo>
                    <a:lnTo>
                      <a:pt x="100" y="67"/>
                    </a:lnTo>
                    <a:lnTo>
                      <a:pt x="100" y="59"/>
                    </a:lnTo>
                    <a:lnTo>
                      <a:pt x="98" y="53"/>
                    </a:lnTo>
                    <a:lnTo>
                      <a:pt x="96" y="48"/>
                    </a:lnTo>
                    <a:lnTo>
                      <a:pt x="92" y="43"/>
                    </a:lnTo>
                    <a:lnTo>
                      <a:pt x="88" y="40"/>
                    </a:lnTo>
                    <a:lnTo>
                      <a:pt x="82" y="37"/>
                    </a:lnTo>
                    <a:lnTo>
                      <a:pt x="76" y="35"/>
                    </a:lnTo>
                    <a:lnTo>
                      <a:pt x="68" y="34"/>
                    </a:lnTo>
                    <a:lnTo>
                      <a:pt x="47" y="34"/>
                    </a:lnTo>
                    <a:lnTo>
                      <a:pt x="47" y="101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4" name="Freeform 7"/>
              <p:cNvSpPr>
                <a:spLocks noEditPoints="1"/>
              </p:cNvSpPr>
              <p:nvPr userDrawn="1"/>
            </p:nvSpPr>
            <p:spPr bwMode="auto">
              <a:xfrm>
                <a:off x="7904163" y="4803775"/>
                <a:ext cx="84138" cy="127000"/>
              </a:xfrm>
              <a:custGeom>
                <a:avLst/>
                <a:gdLst>
                  <a:gd name="T0" fmla="*/ 79 w 158"/>
                  <a:gd name="T1" fmla="*/ 0 h 240"/>
                  <a:gd name="T2" fmla="*/ 102 w 158"/>
                  <a:gd name="T3" fmla="*/ 2 h 240"/>
                  <a:gd name="T4" fmla="*/ 122 w 158"/>
                  <a:gd name="T5" fmla="*/ 8 h 240"/>
                  <a:gd name="T6" fmla="*/ 135 w 158"/>
                  <a:gd name="T7" fmla="*/ 19 h 240"/>
                  <a:gd name="T8" fmla="*/ 145 w 158"/>
                  <a:gd name="T9" fmla="*/ 33 h 240"/>
                  <a:gd name="T10" fmla="*/ 152 w 158"/>
                  <a:gd name="T11" fmla="*/ 51 h 240"/>
                  <a:gd name="T12" fmla="*/ 156 w 158"/>
                  <a:gd name="T13" fmla="*/ 72 h 240"/>
                  <a:gd name="T14" fmla="*/ 158 w 158"/>
                  <a:gd name="T15" fmla="*/ 121 h 240"/>
                  <a:gd name="T16" fmla="*/ 158 w 158"/>
                  <a:gd name="T17" fmla="*/ 146 h 240"/>
                  <a:gd name="T18" fmla="*/ 154 w 158"/>
                  <a:gd name="T19" fmla="*/ 179 h 240"/>
                  <a:gd name="T20" fmla="*/ 149 w 158"/>
                  <a:gd name="T21" fmla="*/ 198 h 240"/>
                  <a:gd name="T22" fmla="*/ 141 w 158"/>
                  <a:gd name="T23" fmla="*/ 215 h 240"/>
                  <a:gd name="T24" fmla="*/ 129 w 158"/>
                  <a:gd name="T25" fmla="*/ 227 h 240"/>
                  <a:gd name="T26" fmla="*/ 113 w 158"/>
                  <a:gd name="T27" fmla="*/ 235 h 240"/>
                  <a:gd name="T28" fmla="*/ 92 w 158"/>
                  <a:gd name="T29" fmla="*/ 240 h 240"/>
                  <a:gd name="T30" fmla="*/ 79 w 158"/>
                  <a:gd name="T31" fmla="*/ 240 h 240"/>
                  <a:gd name="T32" fmla="*/ 56 w 158"/>
                  <a:gd name="T33" fmla="*/ 238 h 240"/>
                  <a:gd name="T34" fmla="*/ 38 w 158"/>
                  <a:gd name="T35" fmla="*/ 232 h 240"/>
                  <a:gd name="T36" fmla="*/ 24 w 158"/>
                  <a:gd name="T37" fmla="*/ 221 h 240"/>
                  <a:gd name="T38" fmla="*/ 13 w 158"/>
                  <a:gd name="T39" fmla="*/ 207 h 240"/>
                  <a:gd name="T40" fmla="*/ 7 w 158"/>
                  <a:gd name="T41" fmla="*/ 189 h 240"/>
                  <a:gd name="T42" fmla="*/ 3 w 158"/>
                  <a:gd name="T43" fmla="*/ 168 h 240"/>
                  <a:gd name="T44" fmla="*/ 0 w 158"/>
                  <a:gd name="T45" fmla="*/ 121 h 240"/>
                  <a:gd name="T46" fmla="*/ 1 w 158"/>
                  <a:gd name="T47" fmla="*/ 94 h 240"/>
                  <a:gd name="T48" fmla="*/ 5 w 158"/>
                  <a:gd name="T49" fmla="*/ 61 h 240"/>
                  <a:gd name="T50" fmla="*/ 10 w 158"/>
                  <a:gd name="T51" fmla="*/ 42 h 240"/>
                  <a:gd name="T52" fmla="*/ 18 w 158"/>
                  <a:gd name="T53" fmla="*/ 26 h 240"/>
                  <a:gd name="T54" fmla="*/ 31 w 158"/>
                  <a:gd name="T55" fmla="*/ 13 h 240"/>
                  <a:gd name="T56" fmla="*/ 46 w 158"/>
                  <a:gd name="T57" fmla="*/ 5 h 240"/>
                  <a:gd name="T58" fmla="*/ 67 w 158"/>
                  <a:gd name="T59" fmla="*/ 0 h 240"/>
                  <a:gd name="T60" fmla="*/ 79 w 158"/>
                  <a:gd name="T61" fmla="*/ 0 h 240"/>
                  <a:gd name="T62" fmla="*/ 79 w 158"/>
                  <a:gd name="T63" fmla="*/ 206 h 240"/>
                  <a:gd name="T64" fmla="*/ 88 w 158"/>
                  <a:gd name="T65" fmla="*/ 205 h 240"/>
                  <a:gd name="T66" fmla="*/ 96 w 158"/>
                  <a:gd name="T67" fmla="*/ 202 h 240"/>
                  <a:gd name="T68" fmla="*/ 101 w 158"/>
                  <a:gd name="T69" fmla="*/ 195 h 240"/>
                  <a:gd name="T70" fmla="*/ 106 w 158"/>
                  <a:gd name="T71" fmla="*/ 186 h 240"/>
                  <a:gd name="T72" fmla="*/ 111 w 158"/>
                  <a:gd name="T73" fmla="*/ 160 h 240"/>
                  <a:gd name="T74" fmla="*/ 112 w 158"/>
                  <a:gd name="T75" fmla="*/ 121 h 240"/>
                  <a:gd name="T76" fmla="*/ 112 w 158"/>
                  <a:gd name="T77" fmla="*/ 98 h 240"/>
                  <a:gd name="T78" fmla="*/ 109 w 158"/>
                  <a:gd name="T79" fmla="*/ 66 h 240"/>
                  <a:gd name="T80" fmla="*/ 103 w 158"/>
                  <a:gd name="T81" fmla="*/ 49 h 240"/>
                  <a:gd name="T82" fmla="*/ 99 w 158"/>
                  <a:gd name="T83" fmla="*/ 42 h 240"/>
                  <a:gd name="T84" fmla="*/ 92 w 158"/>
                  <a:gd name="T85" fmla="*/ 36 h 240"/>
                  <a:gd name="T86" fmla="*/ 84 w 158"/>
                  <a:gd name="T87" fmla="*/ 34 h 240"/>
                  <a:gd name="T88" fmla="*/ 79 w 158"/>
                  <a:gd name="T89" fmla="*/ 34 h 240"/>
                  <a:gd name="T90" fmla="*/ 70 w 158"/>
                  <a:gd name="T91" fmla="*/ 35 h 240"/>
                  <a:gd name="T92" fmla="*/ 63 w 158"/>
                  <a:gd name="T93" fmla="*/ 38 h 240"/>
                  <a:gd name="T94" fmla="*/ 57 w 158"/>
                  <a:gd name="T95" fmla="*/ 45 h 240"/>
                  <a:gd name="T96" fmla="*/ 53 w 158"/>
                  <a:gd name="T97" fmla="*/ 54 h 240"/>
                  <a:gd name="T98" fmla="*/ 49 w 158"/>
                  <a:gd name="T99" fmla="*/ 80 h 240"/>
                  <a:gd name="T100" fmla="*/ 48 w 158"/>
                  <a:gd name="T101" fmla="*/ 121 h 240"/>
                  <a:gd name="T102" fmla="*/ 48 w 158"/>
                  <a:gd name="T103" fmla="*/ 142 h 240"/>
                  <a:gd name="T104" fmla="*/ 50 w 158"/>
                  <a:gd name="T105" fmla="*/ 174 h 240"/>
                  <a:gd name="T106" fmla="*/ 55 w 158"/>
                  <a:gd name="T107" fmla="*/ 191 h 240"/>
                  <a:gd name="T108" fmla="*/ 60 w 158"/>
                  <a:gd name="T109" fmla="*/ 198 h 240"/>
                  <a:gd name="T110" fmla="*/ 66 w 158"/>
                  <a:gd name="T111" fmla="*/ 204 h 240"/>
                  <a:gd name="T112" fmla="*/ 74 w 158"/>
                  <a:gd name="T113" fmla="*/ 206 h 240"/>
                  <a:gd name="T114" fmla="*/ 79 w 158"/>
                  <a:gd name="T115" fmla="*/ 20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8" h="240">
                    <a:moveTo>
                      <a:pt x="79" y="0"/>
                    </a:moveTo>
                    <a:lnTo>
                      <a:pt x="79" y="0"/>
                    </a:lnTo>
                    <a:lnTo>
                      <a:pt x="92" y="0"/>
                    </a:lnTo>
                    <a:lnTo>
                      <a:pt x="102" y="2"/>
                    </a:lnTo>
                    <a:lnTo>
                      <a:pt x="113" y="5"/>
                    </a:lnTo>
                    <a:lnTo>
                      <a:pt x="122" y="8"/>
                    </a:lnTo>
                    <a:lnTo>
                      <a:pt x="129" y="13"/>
                    </a:lnTo>
                    <a:lnTo>
                      <a:pt x="135" y="19"/>
                    </a:lnTo>
                    <a:lnTo>
                      <a:pt x="141" y="26"/>
                    </a:lnTo>
                    <a:lnTo>
                      <a:pt x="145" y="33"/>
                    </a:lnTo>
                    <a:lnTo>
                      <a:pt x="149" y="42"/>
                    </a:lnTo>
                    <a:lnTo>
                      <a:pt x="152" y="51"/>
                    </a:lnTo>
                    <a:lnTo>
                      <a:pt x="154" y="61"/>
                    </a:lnTo>
                    <a:lnTo>
                      <a:pt x="156" y="72"/>
                    </a:lnTo>
                    <a:lnTo>
                      <a:pt x="158" y="94"/>
                    </a:lnTo>
                    <a:lnTo>
                      <a:pt x="158" y="121"/>
                    </a:lnTo>
                    <a:lnTo>
                      <a:pt x="158" y="121"/>
                    </a:lnTo>
                    <a:lnTo>
                      <a:pt x="158" y="146"/>
                    </a:lnTo>
                    <a:lnTo>
                      <a:pt x="156" y="168"/>
                    </a:lnTo>
                    <a:lnTo>
                      <a:pt x="154" y="179"/>
                    </a:lnTo>
                    <a:lnTo>
                      <a:pt x="152" y="189"/>
                    </a:lnTo>
                    <a:lnTo>
                      <a:pt x="149" y="198"/>
                    </a:lnTo>
                    <a:lnTo>
                      <a:pt x="145" y="207"/>
                    </a:lnTo>
                    <a:lnTo>
                      <a:pt x="141" y="215"/>
                    </a:lnTo>
                    <a:lnTo>
                      <a:pt x="135" y="221"/>
                    </a:lnTo>
                    <a:lnTo>
                      <a:pt x="129" y="227"/>
                    </a:lnTo>
                    <a:lnTo>
                      <a:pt x="122" y="232"/>
                    </a:lnTo>
                    <a:lnTo>
                      <a:pt x="113" y="235"/>
                    </a:lnTo>
                    <a:lnTo>
                      <a:pt x="102" y="238"/>
                    </a:lnTo>
                    <a:lnTo>
                      <a:pt x="92" y="240"/>
                    </a:lnTo>
                    <a:lnTo>
                      <a:pt x="79" y="240"/>
                    </a:lnTo>
                    <a:lnTo>
                      <a:pt x="79" y="240"/>
                    </a:lnTo>
                    <a:lnTo>
                      <a:pt x="67" y="240"/>
                    </a:lnTo>
                    <a:lnTo>
                      <a:pt x="56" y="238"/>
                    </a:lnTo>
                    <a:lnTo>
                      <a:pt x="46" y="235"/>
                    </a:lnTo>
                    <a:lnTo>
                      <a:pt x="38" y="232"/>
                    </a:lnTo>
                    <a:lnTo>
                      <a:pt x="31" y="227"/>
                    </a:lnTo>
                    <a:lnTo>
                      <a:pt x="24" y="221"/>
                    </a:lnTo>
                    <a:lnTo>
                      <a:pt x="18" y="215"/>
                    </a:lnTo>
                    <a:lnTo>
                      <a:pt x="13" y="207"/>
                    </a:lnTo>
                    <a:lnTo>
                      <a:pt x="10" y="198"/>
                    </a:lnTo>
                    <a:lnTo>
                      <a:pt x="7" y="189"/>
                    </a:lnTo>
                    <a:lnTo>
                      <a:pt x="5" y="179"/>
                    </a:lnTo>
                    <a:lnTo>
                      <a:pt x="3" y="168"/>
                    </a:lnTo>
                    <a:lnTo>
                      <a:pt x="1" y="146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94"/>
                    </a:lnTo>
                    <a:lnTo>
                      <a:pt x="3" y="72"/>
                    </a:lnTo>
                    <a:lnTo>
                      <a:pt x="5" y="61"/>
                    </a:lnTo>
                    <a:lnTo>
                      <a:pt x="7" y="51"/>
                    </a:lnTo>
                    <a:lnTo>
                      <a:pt x="10" y="42"/>
                    </a:lnTo>
                    <a:lnTo>
                      <a:pt x="13" y="33"/>
                    </a:lnTo>
                    <a:lnTo>
                      <a:pt x="18" y="26"/>
                    </a:lnTo>
                    <a:lnTo>
                      <a:pt x="24" y="19"/>
                    </a:lnTo>
                    <a:lnTo>
                      <a:pt x="31" y="13"/>
                    </a:lnTo>
                    <a:lnTo>
                      <a:pt x="38" y="8"/>
                    </a:lnTo>
                    <a:lnTo>
                      <a:pt x="46" y="5"/>
                    </a:lnTo>
                    <a:lnTo>
                      <a:pt x="56" y="2"/>
                    </a:lnTo>
                    <a:lnTo>
                      <a:pt x="67" y="0"/>
                    </a:lnTo>
                    <a:lnTo>
                      <a:pt x="79" y="0"/>
                    </a:lnTo>
                    <a:lnTo>
                      <a:pt x="79" y="0"/>
                    </a:lnTo>
                    <a:close/>
                    <a:moveTo>
                      <a:pt x="79" y="206"/>
                    </a:moveTo>
                    <a:lnTo>
                      <a:pt x="79" y="206"/>
                    </a:lnTo>
                    <a:lnTo>
                      <a:pt x="84" y="206"/>
                    </a:lnTo>
                    <a:lnTo>
                      <a:pt x="88" y="205"/>
                    </a:lnTo>
                    <a:lnTo>
                      <a:pt x="92" y="204"/>
                    </a:lnTo>
                    <a:lnTo>
                      <a:pt x="96" y="202"/>
                    </a:lnTo>
                    <a:lnTo>
                      <a:pt x="99" y="198"/>
                    </a:lnTo>
                    <a:lnTo>
                      <a:pt x="101" y="195"/>
                    </a:lnTo>
                    <a:lnTo>
                      <a:pt x="103" y="191"/>
                    </a:lnTo>
                    <a:lnTo>
                      <a:pt x="106" y="186"/>
                    </a:lnTo>
                    <a:lnTo>
                      <a:pt x="109" y="174"/>
                    </a:lnTo>
                    <a:lnTo>
                      <a:pt x="111" y="160"/>
                    </a:lnTo>
                    <a:lnTo>
                      <a:pt x="112" y="142"/>
                    </a:lnTo>
                    <a:lnTo>
                      <a:pt x="112" y="121"/>
                    </a:lnTo>
                    <a:lnTo>
                      <a:pt x="112" y="121"/>
                    </a:lnTo>
                    <a:lnTo>
                      <a:pt x="112" y="98"/>
                    </a:lnTo>
                    <a:lnTo>
                      <a:pt x="111" y="80"/>
                    </a:lnTo>
                    <a:lnTo>
                      <a:pt x="109" y="66"/>
                    </a:lnTo>
                    <a:lnTo>
                      <a:pt x="106" y="54"/>
                    </a:lnTo>
                    <a:lnTo>
                      <a:pt x="103" y="49"/>
                    </a:lnTo>
                    <a:lnTo>
                      <a:pt x="101" y="45"/>
                    </a:lnTo>
                    <a:lnTo>
                      <a:pt x="99" y="42"/>
                    </a:lnTo>
                    <a:lnTo>
                      <a:pt x="96" y="38"/>
                    </a:lnTo>
                    <a:lnTo>
                      <a:pt x="92" y="36"/>
                    </a:lnTo>
                    <a:lnTo>
                      <a:pt x="88" y="35"/>
                    </a:lnTo>
                    <a:lnTo>
                      <a:pt x="84" y="34"/>
                    </a:lnTo>
                    <a:lnTo>
                      <a:pt x="79" y="34"/>
                    </a:lnTo>
                    <a:lnTo>
                      <a:pt x="79" y="34"/>
                    </a:lnTo>
                    <a:lnTo>
                      <a:pt x="74" y="34"/>
                    </a:lnTo>
                    <a:lnTo>
                      <a:pt x="70" y="35"/>
                    </a:lnTo>
                    <a:lnTo>
                      <a:pt x="66" y="36"/>
                    </a:lnTo>
                    <a:lnTo>
                      <a:pt x="63" y="38"/>
                    </a:lnTo>
                    <a:lnTo>
                      <a:pt x="60" y="42"/>
                    </a:lnTo>
                    <a:lnTo>
                      <a:pt x="57" y="45"/>
                    </a:lnTo>
                    <a:lnTo>
                      <a:pt x="55" y="49"/>
                    </a:lnTo>
                    <a:lnTo>
                      <a:pt x="53" y="54"/>
                    </a:lnTo>
                    <a:lnTo>
                      <a:pt x="50" y="66"/>
                    </a:lnTo>
                    <a:lnTo>
                      <a:pt x="49" y="80"/>
                    </a:lnTo>
                    <a:lnTo>
                      <a:pt x="48" y="98"/>
                    </a:lnTo>
                    <a:lnTo>
                      <a:pt x="48" y="121"/>
                    </a:lnTo>
                    <a:lnTo>
                      <a:pt x="48" y="121"/>
                    </a:lnTo>
                    <a:lnTo>
                      <a:pt x="48" y="142"/>
                    </a:lnTo>
                    <a:lnTo>
                      <a:pt x="49" y="160"/>
                    </a:lnTo>
                    <a:lnTo>
                      <a:pt x="50" y="174"/>
                    </a:lnTo>
                    <a:lnTo>
                      <a:pt x="53" y="186"/>
                    </a:lnTo>
                    <a:lnTo>
                      <a:pt x="55" y="191"/>
                    </a:lnTo>
                    <a:lnTo>
                      <a:pt x="57" y="195"/>
                    </a:lnTo>
                    <a:lnTo>
                      <a:pt x="60" y="198"/>
                    </a:lnTo>
                    <a:lnTo>
                      <a:pt x="63" y="202"/>
                    </a:lnTo>
                    <a:lnTo>
                      <a:pt x="66" y="204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8002588" y="4805363"/>
                <a:ext cx="77788" cy="125413"/>
              </a:xfrm>
              <a:custGeom>
                <a:avLst/>
                <a:gdLst>
                  <a:gd name="T0" fmla="*/ 47 w 148"/>
                  <a:gd name="T1" fmla="*/ 0 h 236"/>
                  <a:gd name="T2" fmla="*/ 47 w 148"/>
                  <a:gd name="T3" fmla="*/ 162 h 236"/>
                  <a:gd name="T4" fmla="*/ 47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50 w 148"/>
                  <a:gd name="T11" fmla="*/ 184 h 236"/>
                  <a:gd name="T12" fmla="*/ 52 w 148"/>
                  <a:gd name="T13" fmla="*/ 190 h 236"/>
                  <a:gd name="T14" fmla="*/ 56 w 148"/>
                  <a:gd name="T15" fmla="*/ 195 h 236"/>
                  <a:gd name="T16" fmla="*/ 60 w 148"/>
                  <a:gd name="T17" fmla="*/ 199 h 236"/>
                  <a:gd name="T18" fmla="*/ 66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1 w 148"/>
                  <a:gd name="T25" fmla="*/ 202 h 236"/>
                  <a:gd name="T26" fmla="*/ 87 w 148"/>
                  <a:gd name="T27" fmla="*/ 199 h 236"/>
                  <a:gd name="T28" fmla="*/ 93 w 148"/>
                  <a:gd name="T29" fmla="*/ 195 h 236"/>
                  <a:gd name="T30" fmla="*/ 96 w 148"/>
                  <a:gd name="T31" fmla="*/ 190 h 236"/>
                  <a:gd name="T32" fmla="*/ 99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2 w 148"/>
                  <a:gd name="T39" fmla="*/ 162 h 236"/>
                  <a:gd name="T40" fmla="*/ 102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7 w 148"/>
                  <a:gd name="T49" fmla="*/ 172 h 236"/>
                  <a:gd name="T50" fmla="*/ 146 w 148"/>
                  <a:gd name="T51" fmla="*/ 182 h 236"/>
                  <a:gd name="T52" fmla="*/ 144 w 148"/>
                  <a:gd name="T53" fmla="*/ 190 h 236"/>
                  <a:gd name="T54" fmla="*/ 142 w 148"/>
                  <a:gd name="T55" fmla="*/ 199 h 236"/>
                  <a:gd name="T56" fmla="*/ 138 w 148"/>
                  <a:gd name="T57" fmla="*/ 206 h 236"/>
                  <a:gd name="T58" fmla="*/ 135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9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60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7 w 148"/>
                  <a:gd name="T97" fmla="*/ 200 h 236"/>
                  <a:gd name="T98" fmla="*/ 4 w 148"/>
                  <a:gd name="T99" fmla="*/ 191 h 236"/>
                  <a:gd name="T100" fmla="*/ 1 w 148"/>
                  <a:gd name="T101" fmla="*/ 182 h 236"/>
                  <a:gd name="T102" fmla="*/ 0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7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7" y="0"/>
                    </a:moveTo>
                    <a:lnTo>
                      <a:pt x="47" y="162"/>
                    </a:lnTo>
                    <a:lnTo>
                      <a:pt x="47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50" y="184"/>
                    </a:lnTo>
                    <a:lnTo>
                      <a:pt x="52" y="190"/>
                    </a:lnTo>
                    <a:lnTo>
                      <a:pt x="56" y="195"/>
                    </a:lnTo>
                    <a:lnTo>
                      <a:pt x="60" y="199"/>
                    </a:lnTo>
                    <a:lnTo>
                      <a:pt x="66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1" y="202"/>
                    </a:lnTo>
                    <a:lnTo>
                      <a:pt x="87" y="199"/>
                    </a:lnTo>
                    <a:lnTo>
                      <a:pt x="93" y="195"/>
                    </a:lnTo>
                    <a:lnTo>
                      <a:pt x="96" y="190"/>
                    </a:lnTo>
                    <a:lnTo>
                      <a:pt x="99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2" y="162"/>
                    </a:lnTo>
                    <a:lnTo>
                      <a:pt x="102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7" y="172"/>
                    </a:lnTo>
                    <a:lnTo>
                      <a:pt x="146" y="182"/>
                    </a:lnTo>
                    <a:lnTo>
                      <a:pt x="144" y="190"/>
                    </a:lnTo>
                    <a:lnTo>
                      <a:pt x="142" y="199"/>
                    </a:lnTo>
                    <a:lnTo>
                      <a:pt x="138" y="206"/>
                    </a:lnTo>
                    <a:lnTo>
                      <a:pt x="135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9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60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7" y="200"/>
                    </a:lnTo>
                    <a:lnTo>
                      <a:pt x="4" y="191"/>
                    </a:lnTo>
                    <a:lnTo>
                      <a:pt x="1" y="182"/>
                    </a:lnTo>
                    <a:lnTo>
                      <a:pt x="0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8101013" y="4805363"/>
                <a:ext cx="76200" cy="123825"/>
              </a:xfrm>
              <a:custGeom>
                <a:avLst/>
                <a:gdLst>
                  <a:gd name="T0" fmla="*/ 0 w 144"/>
                  <a:gd name="T1" fmla="*/ 0 h 232"/>
                  <a:gd name="T2" fmla="*/ 82 w 144"/>
                  <a:gd name="T3" fmla="*/ 0 h 232"/>
                  <a:gd name="T4" fmla="*/ 82 w 144"/>
                  <a:gd name="T5" fmla="*/ 0 h 232"/>
                  <a:gd name="T6" fmla="*/ 90 w 144"/>
                  <a:gd name="T7" fmla="*/ 1 h 232"/>
                  <a:gd name="T8" fmla="*/ 98 w 144"/>
                  <a:gd name="T9" fmla="*/ 2 h 232"/>
                  <a:gd name="T10" fmla="*/ 105 w 144"/>
                  <a:gd name="T11" fmla="*/ 4 h 232"/>
                  <a:gd name="T12" fmla="*/ 111 w 144"/>
                  <a:gd name="T13" fmla="*/ 6 h 232"/>
                  <a:gd name="T14" fmla="*/ 117 w 144"/>
                  <a:gd name="T15" fmla="*/ 9 h 232"/>
                  <a:gd name="T16" fmla="*/ 122 w 144"/>
                  <a:gd name="T17" fmla="*/ 13 h 232"/>
                  <a:gd name="T18" fmla="*/ 127 w 144"/>
                  <a:gd name="T19" fmla="*/ 17 h 232"/>
                  <a:gd name="T20" fmla="*/ 131 w 144"/>
                  <a:gd name="T21" fmla="*/ 22 h 232"/>
                  <a:gd name="T22" fmla="*/ 134 w 144"/>
                  <a:gd name="T23" fmla="*/ 27 h 232"/>
                  <a:gd name="T24" fmla="*/ 137 w 144"/>
                  <a:gd name="T25" fmla="*/ 32 h 232"/>
                  <a:gd name="T26" fmla="*/ 141 w 144"/>
                  <a:gd name="T27" fmla="*/ 45 h 232"/>
                  <a:gd name="T28" fmla="*/ 144 w 144"/>
                  <a:gd name="T29" fmla="*/ 57 h 232"/>
                  <a:gd name="T30" fmla="*/ 144 w 144"/>
                  <a:gd name="T31" fmla="*/ 70 h 232"/>
                  <a:gd name="T32" fmla="*/ 144 w 144"/>
                  <a:gd name="T33" fmla="*/ 70 h 232"/>
                  <a:gd name="T34" fmla="*/ 144 w 144"/>
                  <a:gd name="T35" fmla="*/ 78 h 232"/>
                  <a:gd name="T36" fmla="*/ 143 w 144"/>
                  <a:gd name="T37" fmla="*/ 86 h 232"/>
                  <a:gd name="T38" fmla="*/ 141 w 144"/>
                  <a:gd name="T39" fmla="*/ 94 h 232"/>
                  <a:gd name="T40" fmla="*/ 139 w 144"/>
                  <a:gd name="T41" fmla="*/ 101 h 232"/>
                  <a:gd name="T42" fmla="*/ 136 w 144"/>
                  <a:gd name="T43" fmla="*/ 107 h 232"/>
                  <a:gd name="T44" fmla="*/ 133 w 144"/>
                  <a:gd name="T45" fmla="*/ 112 h 232"/>
                  <a:gd name="T46" fmla="*/ 129 w 144"/>
                  <a:gd name="T47" fmla="*/ 118 h 232"/>
                  <a:gd name="T48" fmla="*/ 124 w 144"/>
                  <a:gd name="T49" fmla="*/ 123 h 232"/>
                  <a:gd name="T50" fmla="*/ 119 w 144"/>
                  <a:gd name="T51" fmla="*/ 127 h 232"/>
                  <a:gd name="T52" fmla="*/ 114 w 144"/>
                  <a:gd name="T53" fmla="*/ 130 h 232"/>
                  <a:gd name="T54" fmla="*/ 108 w 144"/>
                  <a:gd name="T55" fmla="*/ 133 h 232"/>
                  <a:gd name="T56" fmla="*/ 101 w 144"/>
                  <a:gd name="T57" fmla="*/ 136 h 232"/>
                  <a:gd name="T58" fmla="*/ 95 w 144"/>
                  <a:gd name="T59" fmla="*/ 137 h 232"/>
                  <a:gd name="T60" fmla="*/ 87 w 144"/>
                  <a:gd name="T61" fmla="*/ 139 h 232"/>
                  <a:gd name="T62" fmla="*/ 71 w 144"/>
                  <a:gd name="T63" fmla="*/ 140 h 232"/>
                  <a:gd name="T64" fmla="*/ 46 w 144"/>
                  <a:gd name="T65" fmla="*/ 140 h 232"/>
                  <a:gd name="T66" fmla="*/ 46 w 144"/>
                  <a:gd name="T67" fmla="*/ 232 h 232"/>
                  <a:gd name="T68" fmla="*/ 0 w 144"/>
                  <a:gd name="T69" fmla="*/ 232 h 232"/>
                  <a:gd name="T70" fmla="*/ 0 w 144"/>
                  <a:gd name="T71" fmla="*/ 0 h 232"/>
                  <a:gd name="T72" fmla="*/ 46 w 144"/>
                  <a:gd name="T73" fmla="*/ 105 h 232"/>
                  <a:gd name="T74" fmla="*/ 67 w 144"/>
                  <a:gd name="T75" fmla="*/ 105 h 232"/>
                  <a:gd name="T76" fmla="*/ 67 w 144"/>
                  <a:gd name="T77" fmla="*/ 105 h 232"/>
                  <a:gd name="T78" fmla="*/ 74 w 144"/>
                  <a:gd name="T79" fmla="*/ 104 h 232"/>
                  <a:gd name="T80" fmla="*/ 80 w 144"/>
                  <a:gd name="T81" fmla="*/ 103 h 232"/>
                  <a:gd name="T82" fmla="*/ 85 w 144"/>
                  <a:gd name="T83" fmla="*/ 100 h 232"/>
                  <a:gd name="T84" fmla="*/ 90 w 144"/>
                  <a:gd name="T85" fmla="*/ 96 h 232"/>
                  <a:gd name="T86" fmla="*/ 93 w 144"/>
                  <a:gd name="T87" fmla="*/ 92 h 232"/>
                  <a:gd name="T88" fmla="*/ 96 w 144"/>
                  <a:gd name="T89" fmla="*/ 86 h 232"/>
                  <a:gd name="T90" fmla="*/ 98 w 144"/>
                  <a:gd name="T91" fmla="*/ 79 h 232"/>
                  <a:gd name="T92" fmla="*/ 98 w 144"/>
                  <a:gd name="T93" fmla="*/ 70 h 232"/>
                  <a:gd name="T94" fmla="*/ 98 w 144"/>
                  <a:gd name="T95" fmla="*/ 70 h 232"/>
                  <a:gd name="T96" fmla="*/ 98 w 144"/>
                  <a:gd name="T97" fmla="*/ 62 h 232"/>
                  <a:gd name="T98" fmla="*/ 97 w 144"/>
                  <a:gd name="T99" fmla="*/ 55 h 232"/>
                  <a:gd name="T100" fmla="*/ 94 w 144"/>
                  <a:gd name="T101" fmla="*/ 49 h 232"/>
                  <a:gd name="T102" fmla="*/ 91 w 144"/>
                  <a:gd name="T103" fmla="*/ 44 h 232"/>
                  <a:gd name="T104" fmla="*/ 87 w 144"/>
                  <a:gd name="T105" fmla="*/ 40 h 232"/>
                  <a:gd name="T106" fmla="*/ 81 w 144"/>
                  <a:gd name="T107" fmla="*/ 37 h 232"/>
                  <a:gd name="T108" fmla="*/ 74 w 144"/>
                  <a:gd name="T109" fmla="*/ 35 h 232"/>
                  <a:gd name="T110" fmla="*/ 65 w 144"/>
                  <a:gd name="T111" fmla="*/ 34 h 232"/>
                  <a:gd name="T112" fmla="*/ 46 w 144"/>
                  <a:gd name="T113" fmla="*/ 34 h 232"/>
                  <a:gd name="T114" fmla="*/ 46 w 144"/>
                  <a:gd name="T115" fmla="*/ 10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4" h="232">
                    <a:moveTo>
                      <a:pt x="0" y="0"/>
                    </a:moveTo>
                    <a:lnTo>
                      <a:pt x="82" y="0"/>
                    </a:lnTo>
                    <a:lnTo>
                      <a:pt x="82" y="0"/>
                    </a:lnTo>
                    <a:lnTo>
                      <a:pt x="90" y="1"/>
                    </a:lnTo>
                    <a:lnTo>
                      <a:pt x="98" y="2"/>
                    </a:lnTo>
                    <a:lnTo>
                      <a:pt x="105" y="4"/>
                    </a:lnTo>
                    <a:lnTo>
                      <a:pt x="111" y="6"/>
                    </a:lnTo>
                    <a:lnTo>
                      <a:pt x="117" y="9"/>
                    </a:lnTo>
                    <a:lnTo>
                      <a:pt x="122" y="13"/>
                    </a:lnTo>
                    <a:lnTo>
                      <a:pt x="127" y="17"/>
                    </a:lnTo>
                    <a:lnTo>
                      <a:pt x="131" y="22"/>
                    </a:lnTo>
                    <a:lnTo>
                      <a:pt x="134" y="27"/>
                    </a:lnTo>
                    <a:lnTo>
                      <a:pt x="137" y="32"/>
                    </a:lnTo>
                    <a:lnTo>
                      <a:pt x="141" y="45"/>
                    </a:lnTo>
                    <a:lnTo>
                      <a:pt x="144" y="57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78"/>
                    </a:lnTo>
                    <a:lnTo>
                      <a:pt x="143" y="86"/>
                    </a:lnTo>
                    <a:lnTo>
                      <a:pt x="141" y="94"/>
                    </a:lnTo>
                    <a:lnTo>
                      <a:pt x="139" y="101"/>
                    </a:lnTo>
                    <a:lnTo>
                      <a:pt x="136" y="107"/>
                    </a:lnTo>
                    <a:lnTo>
                      <a:pt x="133" y="112"/>
                    </a:lnTo>
                    <a:lnTo>
                      <a:pt x="129" y="118"/>
                    </a:lnTo>
                    <a:lnTo>
                      <a:pt x="124" y="123"/>
                    </a:lnTo>
                    <a:lnTo>
                      <a:pt x="119" y="127"/>
                    </a:lnTo>
                    <a:lnTo>
                      <a:pt x="114" y="130"/>
                    </a:lnTo>
                    <a:lnTo>
                      <a:pt x="108" y="133"/>
                    </a:lnTo>
                    <a:lnTo>
                      <a:pt x="101" y="136"/>
                    </a:lnTo>
                    <a:lnTo>
                      <a:pt x="95" y="137"/>
                    </a:lnTo>
                    <a:lnTo>
                      <a:pt x="87" y="139"/>
                    </a:lnTo>
                    <a:lnTo>
                      <a:pt x="71" y="140"/>
                    </a:lnTo>
                    <a:lnTo>
                      <a:pt x="46" y="140"/>
                    </a:lnTo>
                    <a:lnTo>
                      <a:pt x="46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6" y="105"/>
                    </a:moveTo>
                    <a:lnTo>
                      <a:pt x="67" y="105"/>
                    </a:lnTo>
                    <a:lnTo>
                      <a:pt x="67" y="105"/>
                    </a:lnTo>
                    <a:lnTo>
                      <a:pt x="74" y="104"/>
                    </a:lnTo>
                    <a:lnTo>
                      <a:pt x="80" y="103"/>
                    </a:lnTo>
                    <a:lnTo>
                      <a:pt x="85" y="100"/>
                    </a:lnTo>
                    <a:lnTo>
                      <a:pt x="90" y="96"/>
                    </a:lnTo>
                    <a:lnTo>
                      <a:pt x="93" y="92"/>
                    </a:lnTo>
                    <a:lnTo>
                      <a:pt x="96" y="86"/>
                    </a:lnTo>
                    <a:lnTo>
                      <a:pt x="98" y="79"/>
                    </a:lnTo>
                    <a:lnTo>
                      <a:pt x="98" y="70"/>
                    </a:lnTo>
                    <a:lnTo>
                      <a:pt x="98" y="70"/>
                    </a:lnTo>
                    <a:lnTo>
                      <a:pt x="98" y="62"/>
                    </a:lnTo>
                    <a:lnTo>
                      <a:pt x="97" y="55"/>
                    </a:lnTo>
                    <a:lnTo>
                      <a:pt x="94" y="49"/>
                    </a:lnTo>
                    <a:lnTo>
                      <a:pt x="91" y="44"/>
                    </a:lnTo>
                    <a:lnTo>
                      <a:pt x="87" y="40"/>
                    </a:lnTo>
                    <a:lnTo>
                      <a:pt x="81" y="37"/>
                    </a:lnTo>
                    <a:lnTo>
                      <a:pt x="74" y="35"/>
                    </a:lnTo>
                    <a:lnTo>
                      <a:pt x="65" y="34"/>
                    </a:lnTo>
                    <a:lnTo>
                      <a:pt x="46" y="34"/>
                    </a:lnTo>
                    <a:lnTo>
                      <a:pt x="46" y="105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8188325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8" name="Freeform 11"/>
              <p:cNvSpPr>
                <a:spLocks noEditPoints="1"/>
              </p:cNvSpPr>
              <p:nvPr userDrawn="1"/>
            </p:nvSpPr>
            <p:spPr bwMode="auto">
              <a:xfrm>
                <a:off x="8315325" y="4805363"/>
                <a:ext cx="82550" cy="123825"/>
              </a:xfrm>
              <a:custGeom>
                <a:avLst/>
                <a:gdLst>
                  <a:gd name="T0" fmla="*/ 87 w 157"/>
                  <a:gd name="T1" fmla="*/ 0 h 232"/>
                  <a:gd name="T2" fmla="*/ 101 w 157"/>
                  <a:gd name="T3" fmla="*/ 1 h 232"/>
                  <a:gd name="T4" fmla="*/ 124 w 157"/>
                  <a:gd name="T5" fmla="*/ 9 h 232"/>
                  <a:gd name="T6" fmla="*/ 132 w 157"/>
                  <a:gd name="T7" fmla="*/ 15 h 232"/>
                  <a:gd name="T8" fmla="*/ 139 w 157"/>
                  <a:gd name="T9" fmla="*/ 23 h 232"/>
                  <a:gd name="T10" fmla="*/ 144 w 157"/>
                  <a:gd name="T11" fmla="*/ 33 h 232"/>
                  <a:gd name="T12" fmla="*/ 147 w 157"/>
                  <a:gd name="T13" fmla="*/ 46 h 232"/>
                  <a:gd name="T14" fmla="*/ 149 w 157"/>
                  <a:gd name="T15" fmla="*/ 60 h 232"/>
                  <a:gd name="T16" fmla="*/ 146 w 157"/>
                  <a:gd name="T17" fmla="*/ 81 h 232"/>
                  <a:gd name="T18" fmla="*/ 139 w 157"/>
                  <a:gd name="T19" fmla="*/ 98 h 232"/>
                  <a:gd name="T20" fmla="*/ 127 w 157"/>
                  <a:gd name="T21" fmla="*/ 110 h 232"/>
                  <a:gd name="T22" fmla="*/ 110 w 157"/>
                  <a:gd name="T23" fmla="*/ 118 h 232"/>
                  <a:gd name="T24" fmla="*/ 110 w 157"/>
                  <a:gd name="T25" fmla="*/ 118 h 232"/>
                  <a:gd name="T26" fmla="*/ 129 w 157"/>
                  <a:gd name="T27" fmla="*/ 124 h 232"/>
                  <a:gd name="T28" fmla="*/ 136 w 157"/>
                  <a:gd name="T29" fmla="*/ 129 h 232"/>
                  <a:gd name="T30" fmla="*/ 140 w 157"/>
                  <a:gd name="T31" fmla="*/ 137 h 232"/>
                  <a:gd name="T32" fmla="*/ 146 w 157"/>
                  <a:gd name="T33" fmla="*/ 157 h 232"/>
                  <a:gd name="T34" fmla="*/ 147 w 157"/>
                  <a:gd name="T35" fmla="*/ 188 h 232"/>
                  <a:gd name="T36" fmla="*/ 148 w 157"/>
                  <a:gd name="T37" fmla="*/ 205 h 232"/>
                  <a:gd name="T38" fmla="*/ 151 w 157"/>
                  <a:gd name="T39" fmla="*/ 221 h 232"/>
                  <a:gd name="T40" fmla="*/ 155 w 157"/>
                  <a:gd name="T41" fmla="*/ 228 h 232"/>
                  <a:gd name="T42" fmla="*/ 157 w 157"/>
                  <a:gd name="T43" fmla="*/ 232 h 232"/>
                  <a:gd name="T44" fmla="*/ 108 w 157"/>
                  <a:gd name="T45" fmla="*/ 232 h 232"/>
                  <a:gd name="T46" fmla="*/ 103 w 157"/>
                  <a:gd name="T47" fmla="*/ 221 h 232"/>
                  <a:gd name="T48" fmla="*/ 102 w 157"/>
                  <a:gd name="T49" fmla="*/ 208 h 232"/>
                  <a:gd name="T50" fmla="*/ 100 w 157"/>
                  <a:gd name="T51" fmla="*/ 163 h 232"/>
                  <a:gd name="T52" fmla="*/ 99 w 157"/>
                  <a:gd name="T53" fmla="*/ 151 h 232"/>
                  <a:gd name="T54" fmla="*/ 94 w 157"/>
                  <a:gd name="T55" fmla="*/ 142 h 232"/>
                  <a:gd name="T56" fmla="*/ 84 w 157"/>
                  <a:gd name="T57" fmla="*/ 136 h 232"/>
                  <a:gd name="T58" fmla="*/ 72 w 157"/>
                  <a:gd name="T59" fmla="*/ 134 h 232"/>
                  <a:gd name="T60" fmla="*/ 48 w 157"/>
                  <a:gd name="T61" fmla="*/ 232 h 232"/>
                  <a:gd name="T62" fmla="*/ 0 w 157"/>
                  <a:gd name="T63" fmla="*/ 0 h 232"/>
                  <a:gd name="T64" fmla="*/ 67 w 157"/>
                  <a:gd name="T65" fmla="*/ 101 h 232"/>
                  <a:gd name="T66" fmla="*/ 75 w 157"/>
                  <a:gd name="T67" fmla="*/ 101 h 232"/>
                  <a:gd name="T68" fmla="*/ 87 w 157"/>
                  <a:gd name="T69" fmla="*/ 97 h 232"/>
                  <a:gd name="T70" fmla="*/ 97 w 157"/>
                  <a:gd name="T71" fmla="*/ 89 h 232"/>
                  <a:gd name="T72" fmla="*/ 102 w 157"/>
                  <a:gd name="T73" fmla="*/ 75 h 232"/>
                  <a:gd name="T74" fmla="*/ 102 w 157"/>
                  <a:gd name="T75" fmla="*/ 67 h 232"/>
                  <a:gd name="T76" fmla="*/ 100 w 157"/>
                  <a:gd name="T77" fmla="*/ 53 h 232"/>
                  <a:gd name="T78" fmla="*/ 94 w 157"/>
                  <a:gd name="T79" fmla="*/ 43 h 232"/>
                  <a:gd name="T80" fmla="*/ 83 w 157"/>
                  <a:gd name="T81" fmla="*/ 37 h 232"/>
                  <a:gd name="T82" fmla="*/ 69 w 157"/>
                  <a:gd name="T83" fmla="*/ 34 h 232"/>
                  <a:gd name="T84" fmla="*/ 48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7" y="0"/>
                    </a:lnTo>
                    <a:lnTo>
                      <a:pt x="87" y="0"/>
                    </a:lnTo>
                    <a:lnTo>
                      <a:pt x="101" y="1"/>
                    </a:lnTo>
                    <a:lnTo>
                      <a:pt x="113" y="4"/>
                    </a:lnTo>
                    <a:lnTo>
                      <a:pt x="124" y="9"/>
                    </a:lnTo>
                    <a:lnTo>
                      <a:pt x="128" y="12"/>
                    </a:lnTo>
                    <a:lnTo>
                      <a:pt x="132" y="15"/>
                    </a:lnTo>
                    <a:lnTo>
                      <a:pt x="136" y="19"/>
                    </a:lnTo>
                    <a:lnTo>
                      <a:pt x="139" y="23"/>
                    </a:lnTo>
                    <a:lnTo>
                      <a:pt x="142" y="28"/>
                    </a:lnTo>
                    <a:lnTo>
                      <a:pt x="144" y="33"/>
                    </a:lnTo>
                    <a:lnTo>
                      <a:pt x="146" y="40"/>
                    </a:lnTo>
                    <a:lnTo>
                      <a:pt x="147" y="46"/>
                    </a:lnTo>
                    <a:lnTo>
                      <a:pt x="149" y="60"/>
                    </a:lnTo>
                    <a:lnTo>
                      <a:pt x="149" y="60"/>
                    </a:lnTo>
                    <a:lnTo>
                      <a:pt x="148" y="71"/>
                    </a:lnTo>
                    <a:lnTo>
                      <a:pt x="146" y="81"/>
                    </a:lnTo>
                    <a:lnTo>
                      <a:pt x="143" y="90"/>
                    </a:lnTo>
                    <a:lnTo>
                      <a:pt x="139" y="98"/>
                    </a:lnTo>
                    <a:lnTo>
                      <a:pt x="134" y="104"/>
                    </a:lnTo>
                    <a:lnTo>
                      <a:pt x="127" y="110"/>
                    </a:lnTo>
                    <a:lnTo>
                      <a:pt x="119" y="114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21" y="120"/>
                    </a:lnTo>
                    <a:lnTo>
                      <a:pt x="129" y="124"/>
                    </a:lnTo>
                    <a:lnTo>
                      <a:pt x="133" y="126"/>
                    </a:lnTo>
                    <a:lnTo>
                      <a:pt x="136" y="129"/>
                    </a:lnTo>
                    <a:lnTo>
                      <a:pt x="138" y="133"/>
                    </a:lnTo>
                    <a:lnTo>
                      <a:pt x="140" y="137"/>
                    </a:lnTo>
                    <a:lnTo>
                      <a:pt x="144" y="146"/>
                    </a:lnTo>
                    <a:lnTo>
                      <a:pt x="146" y="157"/>
                    </a:lnTo>
                    <a:lnTo>
                      <a:pt x="147" y="171"/>
                    </a:lnTo>
                    <a:lnTo>
                      <a:pt x="147" y="188"/>
                    </a:lnTo>
                    <a:lnTo>
                      <a:pt x="147" y="188"/>
                    </a:lnTo>
                    <a:lnTo>
                      <a:pt x="148" y="205"/>
                    </a:lnTo>
                    <a:lnTo>
                      <a:pt x="149" y="217"/>
                    </a:lnTo>
                    <a:lnTo>
                      <a:pt x="151" y="221"/>
                    </a:lnTo>
                    <a:lnTo>
                      <a:pt x="152" y="225"/>
                    </a:lnTo>
                    <a:lnTo>
                      <a:pt x="155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8" y="232"/>
                    </a:lnTo>
                    <a:lnTo>
                      <a:pt x="108" y="232"/>
                    </a:lnTo>
                    <a:lnTo>
                      <a:pt x="105" y="227"/>
                    </a:lnTo>
                    <a:lnTo>
                      <a:pt x="103" y="221"/>
                    </a:lnTo>
                    <a:lnTo>
                      <a:pt x="102" y="215"/>
                    </a:lnTo>
                    <a:lnTo>
                      <a:pt x="102" y="208"/>
                    </a:lnTo>
                    <a:lnTo>
                      <a:pt x="100" y="163"/>
                    </a:lnTo>
                    <a:lnTo>
                      <a:pt x="100" y="163"/>
                    </a:lnTo>
                    <a:lnTo>
                      <a:pt x="100" y="157"/>
                    </a:lnTo>
                    <a:lnTo>
                      <a:pt x="99" y="151"/>
                    </a:lnTo>
                    <a:lnTo>
                      <a:pt x="96" y="146"/>
                    </a:lnTo>
                    <a:lnTo>
                      <a:pt x="94" y="142"/>
                    </a:lnTo>
                    <a:lnTo>
                      <a:pt x="89" y="139"/>
                    </a:lnTo>
                    <a:lnTo>
                      <a:pt x="84" y="136"/>
                    </a:lnTo>
                    <a:lnTo>
                      <a:pt x="79" y="135"/>
                    </a:lnTo>
                    <a:lnTo>
                      <a:pt x="72" y="134"/>
                    </a:lnTo>
                    <a:lnTo>
                      <a:pt x="48" y="134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8" y="101"/>
                    </a:moveTo>
                    <a:lnTo>
                      <a:pt x="67" y="101"/>
                    </a:lnTo>
                    <a:lnTo>
                      <a:pt x="67" y="101"/>
                    </a:lnTo>
                    <a:lnTo>
                      <a:pt x="75" y="101"/>
                    </a:lnTo>
                    <a:lnTo>
                      <a:pt x="82" y="99"/>
                    </a:lnTo>
                    <a:lnTo>
                      <a:pt x="87" y="97"/>
                    </a:lnTo>
                    <a:lnTo>
                      <a:pt x="92" y="93"/>
                    </a:lnTo>
                    <a:lnTo>
                      <a:pt x="97" y="89"/>
                    </a:lnTo>
                    <a:lnTo>
                      <a:pt x="100" y="83"/>
                    </a:lnTo>
                    <a:lnTo>
                      <a:pt x="102" y="75"/>
                    </a:lnTo>
                    <a:lnTo>
                      <a:pt x="102" y="67"/>
                    </a:lnTo>
                    <a:lnTo>
                      <a:pt x="102" y="67"/>
                    </a:lnTo>
                    <a:lnTo>
                      <a:pt x="102" y="59"/>
                    </a:lnTo>
                    <a:lnTo>
                      <a:pt x="100" y="53"/>
                    </a:lnTo>
                    <a:lnTo>
                      <a:pt x="98" y="48"/>
                    </a:lnTo>
                    <a:lnTo>
                      <a:pt x="94" y="43"/>
                    </a:lnTo>
                    <a:lnTo>
                      <a:pt x="89" y="40"/>
                    </a:lnTo>
                    <a:lnTo>
                      <a:pt x="83" y="37"/>
                    </a:lnTo>
                    <a:lnTo>
                      <a:pt x="77" y="35"/>
                    </a:lnTo>
                    <a:lnTo>
                      <a:pt x="69" y="34"/>
                    </a:lnTo>
                    <a:lnTo>
                      <a:pt x="48" y="34"/>
                    </a:lnTo>
                    <a:lnTo>
                      <a:pt x="48" y="1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8413750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8497888" y="4805363"/>
                <a:ext cx="80963" cy="123825"/>
              </a:xfrm>
              <a:custGeom>
                <a:avLst/>
                <a:gdLst>
                  <a:gd name="T0" fmla="*/ 54 w 154"/>
                  <a:gd name="T1" fmla="*/ 0 h 232"/>
                  <a:gd name="T2" fmla="*/ 111 w 154"/>
                  <a:gd name="T3" fmla="*/ 159 h 232"/>
                  <a:gd name="T4" fmla="*/ 112 w 154"/>
                  <a:gd name="T5" fmla="*/ 159 h 232"/>
                  <a:gd name="T6" fmla="*/ 112 w 154"/>
                  <a:gd name="T7" fmla="*/ 0 h 232"/>
                  <a:gd name="T8" fmla="*/ 154 w 154"/>
                  <a:gd name="T9" fmla="*/ 0 h 232"/>
                  <a:gd name="T10" fmla="*/ 154 w 154"/>
                  <a:gd name="T11" fmla="*/ 232 h 232"/>
                  <a:gd name="T12" fmla="*/ 102 w 154"/>
                  <a:gd name="T13" fmla="*/ 232 h 232"/>
                  <a:gd name="T14" fmla="*/ 44 w 154"/>
                  <a:gd name="T15" fmla="*/ 70 h 232"/>
                  <a:gd name="T16" fmla="*/ 44 w 154"/>
                  <a:gd name="T17" fmla="*/ 70 h 232"/>
                  <a:gd name="T18" fmla="*/ 44 w 154"/>
                  <a:gd name="T19" fmla="*/ 232 h 232"/>
                  <a:gd name="T20" fmla="*/ 0 w 154"/>
                  <a:gd name="T21" fmla="*/ 232 h 232"/>
                  <a:gd name="T22" fmla="*/ 0 w 154"/>
                  <a:gd name="T23" fmla="*/ 0 h 232"/>
                  <a:gd name="T24" fmla="*/ 54 w 154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4" h="232">
                    <a:moveTo>
                      <a:pt x="54" y="0"/>
                    </a:moveTo>
                    <a:lnTo>
                      <a:pt x="111" y="159"/>
                    </a:lnTo>
                    <a:lnTo>
                      <a:pt x="112" y="159"/>
                    </a:lnTo>
                    <a:lnTo>
                      <a:pt x="112" y="0"/>
                    </a:lnTo>
                    <a:lnTo>
                      <a:pt x="154" y="0"/>
                    </a:lnTo>
                    <a:lnTo>
                      <a:pt x="154" y="232"/>
                    </a:lnTo>
                    <a:lnTo>
                      <a:pt x="102" y="232"/>
                    </a:lnTo>
                    <a:lnTo>
                      <a:pt x="44" y="70"/>
                    </a:lnTo>
                    <a:lnTo>
                      <a:pt x="44" y="70"/>
                    </a:lnTo>
                    <a:lnTo>
                      <a:pt x="44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8589963" y="4805363"/>
                <a:ext cx="95250" cy="123825"/>
              </a:xfrm>
              <a:custGeom>
                <a:avLst/>
                <a:gdLst>
                  <a:gd name="T0" fmla="*/ 61 w 180"/>
                  <a:gd name="T1" fmla="*/ 0 h 232"/>
                  <a:gd name="T2" fmla="*/ 119 w 180"/>
                  <a:gd name="T3" fmla="*/ 0 h 232"/>
                  <a:gd name="T4" fmla="*/ 180 w 180"/>
                  <a:gd name="T5" fmla="*/ 232 h 232"/>
                  <a:gd name="T6" fmla="*/ 131 w 180"/>
                  <a:gd name="T7" fmla="*/ 232 h 232"/>
                  <a:gd name="T8" fmla="*/ 121 w 180"/>
                  <a:gd name="T9" fmla="*/ 183 h 232"/>
                  <a:gd name="T10" fmla="*/ 59 w 180"/>
                  <a:gd name="T11" fmla="*/ 183 h 232"/>
                  <a:gd name="T12" fmla="*/ 48 w 180"/>
                  <a:gd name="T13" fmla="*/ 232 h 232"/>
                  <a:gd name="T14" fmla="*/ 0 w 180"/>
                  <a:gd name="T15" fmla="*/ 232 h 232"/>
                  <a:gd name="T16" fmla="*/ 61 w 180"/>
                  <a:gd name="T17" fmla="*/ 0 h 232"/>
                  <a:gd name="T18" fmla="*/ 67 w 180"/>
                  <a:gd name="T19" fmla="*/ 145 h 232"/>
                  <a:gd name="T20" fmla="*/ 113 w 180"/>
                  <a:gd name="T21" fmla="*/ 145 h 232"/>
                  <a:gd name="T22" fmla="*/ 90 w 180"/>
                  <a:gd name="T23" fmla="*/ 41 h 232"/>
                  <a:gd name="T24" fmla="*/ 90 w 180"/>
                  <a:gd name="T25" fmla="*/ 41 h 232"/>
                  <a:gd name="T26" fmla="*/ 67 w 180"/>
                  <a:gd name="T27" fmla="*/ 14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0" h="232">
                    <a:moveTo>
                      <a:pt x="61" y="0"/>
                    </a:moveTo>
                    <a:lnTo>
                      <a:pt x="119" y="0"/>
                    </a:lnTo>
                    <a:lnTo>
                      <a:pt x="180" y="232"/>
                    </a:lnTo>
                    <a:lnTo>
                      <a:pt x="131" y="232"/>
                    </a:lnTo>
                    <a:lnTo>
                      <a:pt x="121" y="183"/>
                    </a:lnTo>
                    <a:lnTo>
                      <a:pt x="59" y="183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61" y="0"/>
                    </a:lnTo>
                    <a:close/>
                    <a:moveTo>
                      <a:pt x="67" y="145"/>
                    </a:moveTo>
                    <a:lnTo>
                      <a:pt x="113" y="145"/>
                    </a:lnTo>
                    <a:lnTo>
                      <a:pt x="90" y="41"/>
                    </a:lnTo>
                    <a:lnTo>
                      <a:pt x="90" y="41"/>
                    </a:lnTo>
                    <a:lnTo>
                      <a:pt x="67" y="1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8691563" y="4805363"/>
                <a:ext cx="77788" cy="125413"/>
              </a:xfrm>
              <a:custGeom>
                <a:avLst/>
                <a:gdLst>
                  <a:gd name="T0" fmla="*/ 46 w 148"/>
                  <a:gd name="T1" fmla="*/ 0 h 236"/>
                  <a:gd name="T2" fmla="*/ 46 w 148"/>
                  <a:gd name="T3" fmla="*/ 162 h 236"/>
                  <a:gd name="T4" fmla="*/ 46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49 w 148"/>
                  <a:gd name="T11" fmla="*/ 184 h 236"/>
                  <a:gd name="T12" fmla="*/ 52 w 148"/>
                  <a:gd name="T13" fmla="*/ 190 h 236"/>
                  <a:gd name="T14" fmla="*/ 55 w 148"/>
                  <a:gd name="T15" fmla="*/ 195 h 236"/>
                  <a:gd name="T16" fmla="*/ 60 w 148"/>
                  <a:gd name="T17" fmla="*/ 199 h 236"/>
                  <a:gd name="T18" fmla="*/ 67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2 w 148"/>
                  <a:gd name="T25" fmla="*/ 202 h 236"/>
                  <a:gd name="T26" fmla="*/ 88 w 148"/>
                  <a:gd name="T27" fmla="*/ 199 h 236"/>
                  <a:gd name="T28" fmla="*/ 92 w 148"/>
                  <a:gd name="T29" fmla="*/ 195 h 236"/>
                  <a:gd name="T30" fmla="*/ 96 w 148"/>
                  <a:gd name="T31" fmla="*/ 190 h 236"/>
                  <a:gd name="T32" fmla="*/ 98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1 w 148"/>
                  <a:gd name="T39" fmla="*/ 162 h 236"/>
                  <a:gd name="T40" fmla="*/ 101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8 w 148"/>
                  <a:gd name="T49" fmla="*/ 172 h 236"/>
                  <a:gd name="T50" fmla="*/ 147 w 148"/>
                  <a:gd name="T51" fmla="*/ 182 h 236"/>
                  <a:gd name="T52" fmla="*/ 144 w 148"/>
                  <a:gd name="T53" fmla="*/ 190 h 236"/>
                  <a:gd name="T54" fmla="*/ 141 w 148"/>
                  <a:gd name="T55" fmla="*/ 199 h 236"/>
                  <a:gd name="T56" fmla="*/ 138 w 148"/>
                  <a:gd name="T57" fmla="*/ 206 h 236"/>
                  <a:gd name="T58" fmla="*/ 134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8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59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6 w 148"/>
                  <a:gd name="T97" fmla="*/ 200 h 236"/>
                  <a:gd name="T98" fmla="*/ 4 w 148"/>
                  <a:gd name="T99" fmla="*/ 191 h 236"/>
                  <a:gd name="T100" fmla="*/ 2 w 148"/>
                  <a:gd name="T101" fmla="*/ 182 h 236"/>
                  <a:gd name="T102" fmla="*/ 1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6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6" y="0"/>
                    </a:moveTo>
                    <a:lnTo>
                      <a:pt x="46" y="162"/>
                    </a:lnTo>
                    <a:lnTo>
                      <a:pt x="46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49" y="184"/>
                    </a:lnTo>
                    <a:lnTo>
                      <a:pt x="52" y="190"/>
                    </a:lnTo>
                    <a:lnTo>
                      <a:pt x="55" y="195"/>
                    </a:lnTo>
                    <a:lnTo>
                      <a:pt x="60" y="199"/>
                    </a:lnTo>
                    <a:lnTo>
                      <a:pt x="67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2" y="202"/>
                    </a:lnTo>
                    <a:lnTo>
                      <a:pt x="88" y="199"/>
                    </a:lnTo>
                    <a:lnTo>
                      <a:pt x="92" y="195"/>
                    </a:lnTo>
                    <a:lnTo>
                      <a:pt x="96" y="190"/>
                    </a:lnTo>
                    <a:lnTo>
                      <a:pt x="98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1" y="162"/>
                    </a:lnTo>
                    <a:lnTo>
                      <a:pt x="101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8" y="172"/>
                    </a:lnTo>
                    <a:lnTo>
                      <a:pt x="147" y="182"/>
                    </a:lnTo>
                    <a:lnTo>
                      <a:pt x="144" y="190"/>
                    </a:lnTo>
                    <a:lnTo>
                      <a:pt x="141" y="199"/>
                    </a:lnTo>
                    <a:lnTo>
                      <a:pt x="138" y="206"/>
                    </a:lnTo>
                    <a:lnTo>
                      <a:pt x="134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8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59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6" y="200"/>
                    </a:lnTo>
                    <a:lnTo>
                      <a:pt x="4" y="191"/>
                    </a:lnTo>
                    <a:lnTo>
                      <a:pt x="2" y="182"/>
                    </a:lnTo>
                    <a:lnTo>
                      <a:pt x="1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3" name="Freeform 16"/>
              <p:cNvSpPr>
                <a:spLocks/>
              </p:cNvSpPr>
              <p:nvPr userDrawn="1"/>
            </p:nvSpPr>
            <p:spPr bwMode="auto">
              <a:xfrm>
                <a:off x="8789988" y="4805363"/>
                <a:ext cx="69850" cy="123825"/>
              </a:xfrm>
              <a:custGeom>
                <a:avLst/>
                <a:gdLst>
                  <a:gd name="T0" fmla="*/ 0 w 130"/>
                  <a:gd name="T1" fmla="*/ 232 h 232"/>
                  <a:gd name="T2" fmla="*/ 0 w 130"/>
                  <a:gd name="T3" fmla="*/ 0 h 232"/>
                  <a:gd name="T4" fmla="*/ 47 w 130"/>
                  <a:gd name="T5" fmla="*/ 0 h 232"/>
                  <a:gd name="T6" fmla="*/ 47 w 130"/>
                  <a:gd name="T7" fmla="*/ 193 h 232"/>
                  <a:gd name="T8" fmla="*/ 130 w 130"/>
                  <a:gd name="T9" fmla="*/ 193 h 232"/>
                  <a:gd name="T10" fmla="*/ 130 w 130"/>
                  <a:gd name="T11" fmla="*/ 232 h 232"/>
                  <a:gd name="T12" fmla="*/ 0 w 130"/>
                  <a:gd name="T13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" h="232">
                    <a:moveTo>
                      <a:pt x="0" y="232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193"/>
                    </a:lnTo>
                    <a:lnTo>
                      <a:pt x="130" y="193"/>
                    </a:lnTo>
                    <a:lnTo>
                      <a:pt x="130" y="232"/>
                    </a:lnTo>
                    <a:lnTo>
                      <a:pt x="0" y="2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4" name="Freeform 17"/>
              <p:cNvSpPr>
                <a:spLocks/>
              </p:cNvSpPr>
              <p:nvPr userDrawn="1"/>
            </p:nvSpPr>
            <p:spPr bwMode="auto">
              <a:xfrm>
                <a:off x="8848725" y="4805363"/>
                <a:ext cx="77788" cy="123825"/>
              </a:xfrm>
              <a:custGeom>
                <a:avLst/>
                <a:gdLst>
                  <a:gd name="T0" fmla="*/ 148 w 148"/>
                  <a:gd name="T1" fmla="*/ 0 h 232"/>
                  <a:gd name="T2" fmla="*/ 148 w 148"/>
                  <a:gd name="T3" fmla="*/ 39 h 232"/>
                  <a:gd name="T4" fmla="*/ 97 w 148"/>
                  <a:gd name="T5" fmla="*/ 39 h 232"/>
                  <a:gd name="T6" fmla="*/ 97 w 148"/>
                  <a:gd name="T7" fmla="*/ 232 h 232"/>
                  <a:gd name="T8" fmla="*/ 51 w 148"/>
                  <a:gd name="T9" fmla="*/ 232 h 232"/>
                  <a:gd name="T10" fmla="*/ 51 w 148"/>
                  <a:gd name="T11" fmla="*/ 39 h 232"/>
                  <a:gd name="T12" fmla="*/ 0 w 148"/>
                  <a:gd name="T13" fmla="*/ 39 h 232"/>
                  <a:gd name="T14" fmla="*/ 0 w 148"/>
                  <a:gd name="T15" fmla="*/ 0 h 232"/>
                  <a:gd name="T16" fmla="*/ 148 w 148"/>
                  <a:gd name="T17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8" h="232">
                    <a:moveTo>
                      <a:pt x="148" y="0"/>
                    </a:moveTo>
                    <a:lnTo>
                      <a:pt x="148" y="39"/>
                    </a:lnTo>
                    <a:lnTo>
                      <a:pt x="97" y="39"/>
                    </a:lnTo>
                    <a:lnTo>
                      <a:pt x="97" y="232"/>
                    </a:lnTo>
                    <a:lnTo>
                      <a:pt x="51" y="232"/>
                    </a:lnTo>
                    <a:lnTo>
                      <a:pt x="51" y="39"/>
                    </a:lnTo>
                    <a:lnTo>
                      <a:pt x="0" y="39"/>
                    </a:lnTo>
                    <a:lnTo>
                      <a:pt x="0" y="0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</p:grpSp>
      </p:grpSp>
      <p:sp>
        <p:nvSpPr>
          <p:cNvPr id="8" name="Rectangle 41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0" y="3121200"/>
            <a:ext cx="9144000" cy="1303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0" tIns="0" rIns="540000" bIns="475200" numCol="1" anchor="b" anchorCtr="0" compatLnSpc="1">
            <a:prstTxWarp prst="textNoShape">
              <a:avLst/>
            </a:prstTxWarp>
          </a:bodyPr>
          <a:lstStyle>
            <a:lvl1pPr>
              <a:defRPr sz="24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PRESENTATION TITLE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499" y="170931"/>
            <a:ext cx="8779001" cy="425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40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445">
          <p15:clr>
            <a:srgbClr val="FBAE40"/>
          </p15:clr>
        </p15:guide>
        <p15:guide id="3" pos="3690">
          <p15:clr>
            <a:srgbClr val="FBAE40"/>
          </p15:clr>
        </p15:guide>
        <p15:guide id="4" orient="horz" pos="2788">
          <p15:clr>
            <a:srgbClr val="FBAE40"/>
          </p15:clr>
        </p15:guide>
        <p15:guide id="5" pos="113">
          <p15:clr>
            <a:srgbClr val="FBAE40"/>
          </p15:clr>
        </p15:guide>
        <p15:guide id="6" orient="horz" pos="113">
          <p15:clr>
            <a:srgbClr val="FBAE40"/>
          </p15:clr>
        </p15:guide>
        <p15:guide id="7" pos="564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42925" y="903287"/>
            <a:ext cx="8060894" cy="3521075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80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8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38363938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2">
          <p15:clr>
            <a:srgbClr val="FBAE40"/>
          </p15:clr>
        </p15:guide>
        <p15:guide id="2" pos="340">
          <p15:clr>
            <a:srgbClr val="FBAE40"/>
          </p15:clr>
        </p15:guide>
        <p15:guide id="3" pos="5648">
          <p15:clr>
            <a:srgbClr val="FBAE40"/>
          </p15:clr>
        </p15:guide>
        <p15:guide id="4" pos="5420">
          <p15:clr>
            <a:srgbClr val="FBAE40"/>
          </p15:clr>
        </p15:guide>
        <p15:guide id="5" orient="horz" pos="113">
          <p15:clr>
            <a:srgbClr val="FBAE40"/>
          </p15:clr>
        </p15:guide>
        <p15:guide id="6" orient="horz" pos="22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567">
          <p15:clr>
            <a:srgbClr val="FBAE40"/>
          </p15:clr>
        </p15:guide>
        <p15:guide id="9" orient="horz" pos="2789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499" y="170933"/>
            <a:ext cx="8779001" cy="4255377"/>
          </a:xfrm>
          <a:prstGeom prst="rect">
            <a:avLst/>
          </a:prstGeom>
        </p:spPr>
      </p:pic>
      <p:grpSp>
        <p:nvGrpSpPr>
          <p:cNvPr id="3" name="Groupe 2"/>
          <p:cNvGrpSpPr/>
          <p:nvPr userDrawn="1"/>
        </p:nvGrpSpPr>
        <p:grpSpPr>
          <a:xfrm>
            <a:off x="6264000" y="4424363"/>
            <a:ext cx="2880000" cy="719137"/>
            <a:chOff x="6264000" y="4424363"/>
            <a:chExt cx="2880000" cy="719137"/>
          </a:xfrm>
        </p:grpSpPr>
        <p:sp>
          <p:nvSpPr>
            <p:cNvPr id="10" name="Rectangle 9"/>
            <p:cNvSpPr/>
            <p:nvPr userDrawn="1"/>
          </p:nvSpPr>
          <p:spPr>
            <a:xfrm>
              <a:off x="6264000" y="4424363"/>
              <a:ext cx="2880000" cy="7191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FFFF"/>
                </a:solidFill>
              </a:endParaRPr>
            </a:p>
          </p:txBody>
        </p:sp>
        <p:grpSp>
          <p:nvGrpSpPr>
            <p:cNvPr id="11" name="Groupe 10"/>
            <p:cNvGrpSpPr>
              <a:grpSpLocks noChangeAspect="1"/>
            </p:cNvGrpSpPr>
            <p:nvPr userDrawn="1"/>
          </p:nvGrpSpPr>
          <p:grpSpPr>
            <a:xfrm>
              <a:off x="7343775" y="4699657"/>
              <a:ext cx="1620000" cy="169413"/>
              <a:chOff x="7712075" y="4803775"/>
              <a:chExt cx="1214438" cy="127001"/>
            </a:xfrm>
          </p:grpSpPr>
          <p:sp>
            <p:nvSpPr>
              <p:cNvPr id="12" name="Freeform 5"/>
              <p:cNvSpPr>
                <a:spLocks/>
              </p:cNvSpPr>
              <p:nvPr userDrawn="1"/>
            </p:nvSpPr>
            <p:spPr bwMode="auto">
              <a:xfrm>
                <a:off x="7712075" y="4803775"/>
                <a:ext cx="80963" cy="127000"/>
              </a:xfrm>
              <a:custGeom>
                <a:avLst/>
                <a:gdLst>
                  <a:gd name="T0" fmla="*/ 105 w 153"/>
                  <a:gd name="T1" fmla="*/ 73 h 240"/>
                  <a:gd name="T2" fmla="*/ 103 w 153"/>
                  <a:gd name="T3" fmla="*/ 60 h 240"/>
                  <a:gd name="T4" fmla="*/ 99 w 153"/>
                  <a:gd name="T5" fmla="*/ 48 h 240"/>
                  <a:gd name="T6" fmla="*/ 90 w 153"/>
                  <a:gd name="T7" fmla="*/ 37 h 240"/>
                  <a:gd name="T8" fmla="*/ 78 w 153"/>
                  <a:gd name="T9" fmla="*/ 34 h 240"/>
                  <a:gd name="T10" fmla="*/ 71 w 153"/>
                  <a:gd name="T11" fmla="*/ 35 h 240"/>
                  <a:gd name="T12" fmla="*/ 64 w 153"/>
                  <a:gd name="T13" fmla="*/ 38 h 240"/>
                  <a:gd name="T14" fmla="*/ 59 w 153"/>
                  <a:gd name="T15" fmla="*/ 45 h 240"/>
                  <a:gd name="T16" fmla="*/ 51 w 153"/>
                  <a:gd name="T17" fmla="*/ 64 h 240"/>
                  <a:gd name="T18" fmla="*/ 47 w 153"/>
                  <a:gd name="T19" fmla="*/ 95 h 240"/>
                  <a:gd name="T20" fmla="*/ 47 w 153"/>
                  <a:gd name="T21" fmla="*/ 115 h 240"/>
                  <a:gd name="T22" fmla="*/ 48 w 153"/>
                  <a:gd name="T23" fmla="*/ 153 h 240"/>
                  <a:gd name="T24" fmla="*/ 53 w 153"/>
                  <a:gd name="T25" fmla="*/ 181 h 240"/>
                  <a:gd name="T26" fmla="*/ 60 w 153"/>
                  <a:gd name="T27" fmla="*/ 196 h 240"/>
                  <a:gd name="T28" fmla="*/ 66 w 153"/>
                  <a:gd name="T29" fmla="*/ 203 h 240"/>
                  <a:gd name="T30" fmla="*/ 74 w 153"/>
                  <a:gd name="T31" fmla="*/ 206 h 240"/>
                  <a:gd name="T32" fmla="*/ 79 w 153"/>
                  <a:gd name="T33" fmla="*/ 206 h 240"/>
                  <a:gd name="T34" fmla="*/ 88 w 153"/>
                  <a:gd name="T35" fmla="*/ 204 h 240"/>
                  <a:gd name="T36" fmla="*/ 97 w 153"/>
                  <a:gd name="T37" fmla="*/ 196 h 240"/>
                  <a:gd name="T38" fmla="*/ 104 w 153"/>
                  <a:gd name="T39" fmla="*/ 185 h 240"/>
                  <a:gd name="T40" fmla="*/ 107 w 153"/>
                  <a:gd name="T41" fmla="*/ 169 h 240"/>
                  <a:gd name="T42" fmla="*/ 77 w 153"/>
                  <a:gd name="T43" fmla="*/ 146 h 240"/>
                  <a:gd name="T44" fmla="*/ 153 w 153"/>
                  <a:gd name="T45" fmla="*/ 111 h 240"/>
                  <a:gd name="T46" fmla="*/ 118 w 153"/>
                  <a:gd name="T47" fmla="*/ 236 h 240"/>
                  <a:gd name="T48" fmla="*/ 117 w 153"/>
                  <a:gd name="T49" fmla="*/ 215 h 240"/>
                  <a:gd name="T50" fmla="*/ 113 w 153"/>
                  <a:gd name="T51" fmla="*/ 221 h 240"/>
                  <a:gd name="T52" fmla="*/ 103 w 153"/>
                  <a:gd name="T53" fmla="*/ 231 h 240"/>
                  <a:gd name="T54" fmla="*/ 91 w 153"/>
                  <a:gd name="T55" fmla="*/ 237 h 240"/>
                  <a:gd name="T56" fmla="*/ 77 w 153"/>
                  <a:gd name="T57" fmla="*/ 240 h 240"/>
                  <a:gd name="T58" fmla="*/ 69 w 153"/>
                  <a:gd name="T59" fmla="*/ 240 h 240"/>
                  <a:gd name="T60" fmla="*/ 50 w 153"/>
                  <a:gd name="T61" fmla="*/ 238 h 240"/>
                  <a:gd name="T62" fmla="*/ 33 w 153"/>
                  <a:gd name="T63" fmla="*/ 233 h 240"/>
                  <a:gd name="T64" fmla="*/ 21 w 153"/>
                  <a:gd name="T65" fmla="*/ 223 h 240"/>
                  <a:gd name="T66" fmla="*/ 13 w 153"/>
                  <a:gd name="T67" fmla="*/ 209 h 240"/>
                  <a:gd name="T68" fmla="*/ 6 w 153"/>
                  <a:gd name="T69" fmla="*/ 191 h 240"/>
                  <a:gd name="T70" fmla="*/ 3 w 153"/>
                  <a:gd name="T71" fmla="*/ 170 h 240"/>
                  <a:gd name="T72" fmla="*/ 0 w 153"/>
                  <a:gd name="T73" fmla="*/ 117 h 240"/>
                  <a:gd name="T74" fmla="*/ 1 w 153"/>
                  <a:gd name="T75" fmla="*/ 90 h 240"/>
                  <a:gd name="T76" fmla="*/ 4 w 153"/>
                  <a:gd name="T77" fmla="*/ 66 h 240"/>
                  <a:gd name="T78" fmla="*/ 9 w 153"/>
                  <a:gd name="T79" fmla="*/ 46 h 240"/>
                  <a:gd name="T80" fmla="*/ 16 w 153"/>
                  <a:gd name="T81" fmla="*/ 29 h 240"/>
                  <a:gd name="T82" fmla="*/ 27 w 153"/>
                  <a:gd name="T83" fmla="*/ 16 h 240"/>
                  <a:gd name="T84" fmla="*/ 40 w 153"/>
                  <a:gd name="T85" fmla="*/ 7 h 240"/>
                  <a:gd name="T86" fmla="*/ 58 w 153"/>
                  <a:gd name="T87" fmla="*/ 2 h 240"/>
                  <a:gd name="T88" fmla="*/ 78 w 153"/>
                  <a:gd name="T89" fmla="*/ 0 h 240"/>
                  <a:gd name="T90" fmla="*/ 87 w 153"/>
                  <a:gd name="T91" fmla="*/ 0 h 240"/>
                  <a:gd name="T92" fmla="*/ 103 w 153"/>
                  <a:gd name="T93" fmla="*/ 2 h 240"/>
                  <a:gd name="T94" fmla="*/ 117 w 153"/>
                  <a:gd name="T95" fmla="*/ 7 h 240"/>
                  <a:gd name="T96" fmla="*/ 129 w 153"/>
                  <a:gd name="T97" fmla="*/ 14 h 240"/>
                  <a:gd name="T98" fmla="*/ 137 w 153"/>
                  <a:gd name="T99" fmla="*/ 23 h 240"/>
                  <a:gd name="T100" fmla="*/ 144 w 153"/>
                  <a:gd name="T101" fmla="*/ 35 h 240"/>
                  <a:gd name="T102" fmla="*/ 148 w 153"/>
                  <a:gd name="T103" fmla="*/ 49 h 240"/>
                  <a:gd name="T104" fmla="*/ 150 w 153"/>
                  <a:gd name="T105" fmla="*/ 73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3" h="240">
                    <a:moveTo>
                      <a:pt x="105" y="73"/>
                    </a:moveTo>
                    <a:lnTo>
                      <a:pt x="105" y="73"/>
                    </a:lnTo>
                    <a:lnTo>
                      <a:pt x="104" y="67"/>
                    </a:lnTo>
                    <a:lnTo>
                      <a:pt x="103" y="60"/>
                    </a:lnTo>
                    <a:lnTo>
                      <a:pt x="101" y="53"/>
                    </a:lnTo>
                    <a:lnTo>
                      <a:pt x="99" y="48"/>
                    </a:lnTo>
                    <a:lnTo>
                      <a:pt x="95" y="42"/>
                    </a:lnTo>
                    <a:lnTo>
                      <a:pt x="90" y="37"/>
                    </a:lnTo>
                    <a:lnTo>
                      <a:pt x="85" y="35"/>
                    </a:lnTo>
                    <a:lnTo>
                      <a:pt x="78" y="34"/>
                    </a:lnTo>
                    <a:lnTo>
                      <a:pt x="78" y="34"/>
                    </a:lnTo>
                    <a:lnTo>
                      <a:pt x="71" y="35"/>
                    </a:lnTo>
                    <a:lnTo>
                      <a:pt x="67" y="36"/>
                    </a:lnTo>
                    <a:lnTo>
                      <a:pt x="64" y="38"/>
                    </a:lnTo>
                    <a:lnTo>
                      <a:pt x="61" y="42"/>
                    </a:lnTo>
                    <a:lnTo>
                      <a:pt x="59" y="45"/>
                    </a:lnTo>
                    <a:lnTo>
                      <a:pt x="54" y="53"/>
                    </a:lnTo>
                    <a:lnTo>
                      <a:pt x="51" y="64"/>
                    </a:lnTo>
                    <a:lnTo>
                      <a:pt x="49" y="78"/>
                    </a:lnTo>
                    <a:lnTo>
                      <a:pt x="47" y="95"/>
                    </a:lnTo>
                    <a:lnTo>
                      <a:pt x="47" y="115"/>
                    </a:lnTo>
                    <a:lnTo>
                      <a:pt x="47" y="115"/>
                    </a:lnTo>
                    <a:lnTo>
                      <a:pt x="47" y="135"/>
                    </a:lnTo>
                    <a:lnTo>
                      <a:pt x="48" y="153"/>
                    </a:lnTo>
                    <a:lnTo>
                      <a:pt x="50" y="168"/>
                    </a:lnTo>
                    <a:lnTo>
                      <a:pt x="53" y="181"/>
                    </a:lnTo>
                    <a:lnTo>
                      <a:pt x="57" y="192"/>
                    </a:lnTo>
                    <a:lnTo>
                      <a:pt x="60" y="196"/>
                    </a:lnTo>
                    <a:lnTo>
                      <a:pt x="63" y="199"/>
                    </a:lnTo>
                    <a:lnTo>
                      <a:pt x="66" y="203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lnTo>
                      <a:pt x="83" y="206"/>
                    </a:lnTo>
                    <a:lnTo>
                      <a:pt x="88" y="204"/>
                    </a:lnTo>
                    <a:lnTo>
                      <a:pt x="93" y="201"/>
                    </a:lnTo>
                    <a:lnTo>
                      <a:pt x="97" y="196"/>
                    </a:lnTo>
                    <a:lnTo>
                      <a:pt x="101" y="191"/>
                    </a:lnTo>
                    <a:lnTo>
                      <a:pt x="104" y="185"/>
                    </a:lnTo>
                    <a:lnTo>
                      <a:pt x="107" y="178"/>
                    </a:lnTo>
                    <a:lnTo>
                      <a:pt x="107" y="169"/>
                    </a:lnTo>
                    <a:lnTo>
                      <a:pt x="107" y="146"/>
                    </a:lnTo>
                    <a:lnTo>
                      <a:pt x="77" y="146"/>
                    </a:lnTo>
                    <a:lnTo>
                      <a:pt x="77" y="111"/>
                    </a:lnTo>
                    <a:lnTo>
                      <a:pt x="153" y="111"/>
                    </a:lnTo>
                    <a:lnTo>
                      <a:pt x="153" y="236"/>
                    </a:lnTo>
                    <a:lnTo>
                      <a:pt x="118" y="236"/>
                    </a:lnTo>
                    <a:lnTo>
                      <a:pt x="118" y="215"/>
                    </a:lnTo>
                    <a:lnTo>
                      <a:pt x="117" y="215"/>
                    </a:lnTo>
                    <a:lnTo>
                      <a:pt x="117" y="215"/>
                    </a:lnTo>
                    <a:lnTo>
                      <a:pt x="113" y="221"/>
                    </a:lnTo>
                    <a:lnTo>
                      <a:pt x="108" y="226"/>
                    </a:lnTo>
                    <a:lnTo>
                      <a:pt x="103" y="231"/>
                    </a:lnTo>
                    <a:lnTo>
                      <a:pt x="97" y="234"/>
                    </a:lnTo>
                    <a:lnTo>
                      <a:pt x="91" y="237"/>
                    </a:lnTo>
                    <a:lnTo>
                      <a:pt x="84" y="239"/>
                    </a:lnTo>
                    <a:lnTo>
                      <a:pt x="77" y="240"/>
                    </a:lnTo>
                    <a:lnTo>
                      <a:pt x="69" y="240"/>
                    </a:lnTo>
                    <a:lnTo>
                      <a:pt x="69" y="240"/>
                    </a:lnTo>
                    <a:lnTo>
                      <a:pt x="59" y="240"/>
                    </a:lnTo>
                    <a:lnTo>
                      <a:pt x="50" y="238"/>
                    </a:lnTo>
                    <a:lnTo>
                      <a:pt x="41" y="236"/>
                    </a:lnTo>
                    <a:lnTo>
                      <a:pt x="33" y="233"/>
                    </a:lnTo>
                    <a:lnTo>
                      <a:pt x="27" y="228"/>
                    </a:lnTo>
                    <a:lnTo>
                      <a:pt x="21" y="223"/>
                    </a:lnTo>
                    <a:lnTo>
                      <a:pt x="17" y="217"/>
                    </a:lnTo>
                    <a:lnTo>
                      <a:pt x="13" y="209"/>
                    </a:lnTo>
                    <a:lnTo>
                      <a:pt x="9" y="201"/>
                    </a:lnTo>
                    <a:lnTo>
                      <a:pt x="6" y="191"/>
                    </a:lnTo>
                    <a:lnTo>
                      <a:pt x="4" y="181"/>
                    </a:lnTo>
                    <a:lnTo>
                      <a:pt x="3" y="170"/>
                    </a:lnTo>
                    <a:lnTo>
                      <a:pt x="1" y="146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1" y="90"/>
                    </a:lnTo>
                    <a:lnTo>
                      <a:pt x="2" y="78"/>
                    </a:lnTo>
                    <a:lnTo>
                      <a:pt x="4" y="66"/>
                    </a:lnTo>
                    <a:lnTo>
                      <a:pt x="6" y="56"/>
                    </a:lnTo>
                    <a:lnTo>
                      <a:pt x="9" y="46"/>
                    </a:lnTo>
                    <a:lnTo>
                      <a:pt x="12" y="37"/>
                    </a:lnTo>
                    <a:lnTo>
                      <a:pt x="16" y="29"/>
                    </a:lnTo>
                    <a:lnTo>
                      <a:pt x="21" y="22"/>
                    </a:lnTo>
                    <a:lnTo>
                      <a:pt x="27" y="16"/>
                    </a:lnTo>
                    <a:lnTo>
                      <a:pt x="33" y="11"/>
                    </a:lnTo>
                    <a:lnTo>
                      <a:pt x="40" y="7"/>
                    </a:lnTo>
                    <a:lnTo>
                      <a:pt x="49" y="4"/>
                    </a:lnTo>
                    <a:lnTo>
                      <a:pt x="58" y="2"/>
                    </a:lnTo>
                    <a:lnTo>
                      <a:pt x="67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87" y="0"/>
                    </a:lnTo>
                    <a:lnTo>
                      <a:pt x="95" y="1"/>
                    </a:lnTo>
                    <a:lnTo>
                      <a:pt x="103" y="2"/>
                    </a:lnTo>
                    <a:lnTo>
                      <a:pt x="110" y="4"/>
                    </a:lnTo>
                    <a:lnTo>
                      <a:pt x="117" y="7"/>
                    </a:lnTo>
                    <a:lnTo>
                      <a:pt x="123" y="10"/>
                    </a:lnTo>
                    <a:lnTo>
                      <a:pt x="129" y="14"/>
                    </a:lnTo>
                    <a:lnTo>
                      <a:pt x="133" y="18"/>
                    </a:lnTo>
                    <a:lnTo>
                      <a:pt x="137" y="23"/>
                    </a:lnTo>
                    <a:lnTo>
                      <a:pt x="141" y="29"/>
                    </a:lnTo>
                    <a:lnTo>
                      <a:pt x="144" y="35"/>
                    </a:lnTo>
                    <a:lnTo>
                      <a:pt x="146" y="42"/>
                    </a:lnTo>
                    <a:lnTo>
                      <a:pt x="148" y="49"/>
                    </a:lnTo>
                    <a:lnTo>
                      <a:pt x="149" y="57"/>
                    </a:lnTo>
                    <a:lnTo>
                      <a:pt x="150" y="73"/>
                    </a:lnTo>
                    <a:lnTo>
                      <a:pt x="105" y="73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3" name="Freeform 6"/>
              <p:cNvSpPr>
                <a:spLocks noEditPoints="1"/>
              </p:cNvSpPr>
              <p:nvPr userDrawn="1"/>
            </p:nvSpPr>
            <p:spPr bwMode="auto">
              <a:xfrm>
                <a:off x="7810500" y="4805363"/>
                <a:ext cx="82550" cy="123825"/>
              </a:xfrm>
              <a:custGeom>
                <a:avLst/>
                <a:gdLst>
                  <a:gd name="T0" fmla="*/ 86 w 157"/>
                  <a:gd name="T1" fmla="*/ 0 h 232"/>
                  <a:gd name="T2" fmla="*/ 99 w 157"/>
                  <a:gd name="T3" fmla="*/ 1 h 232"/>
                  <a:gd name="T4" fmla="*/ 123 w 157"/>
                  <a:gd name="T5" fmla="*/ 9 h 232"/>
                  <a:gd name="T6" fmla="*/ 131 w 157"/>
                  <a:gd name="T7" fmla="*/ 15 h 232"/>
                  <a:gd name="T8" fmla="*/ 138 w 157"/>
                  <a:gd name="T9" fmla="*/ 23 h 232"/>
                  <a:gd name="T10" fmla="*/ 143 w 157"/>
                  <a:gd name="T11" fmla="*/ 33 h 232"/>
                  <a:gd name="T12" fmla="*/ 147 w 157"/>
                  <a:gd name="T13" fmla="*/ 46 h 232"/>
                  <a:gd name="T14" fmla="*/ 148 w 157"/>
                  <a:gd name="T15" fmla="*/ 60 h 232"/>
                  <a:gd name="T16" fmla="*/ 145 w 157"/>
                  <a:gd name="T17" fmla="*/ 81 h 232"/>
                  <a:gd name="T18" fmla="*/ 138 w 157"/>
                  <a:gd name="T19" fmla="*/ 98 h 232"/>
                  <a:gd name="T20" fmla="*/ 126 w 157"/>
                  <a:gd name="T21" fmla="*/ 110 h 232"/>
                  <a:gd name="T22" fmla="*/ 108 w 157"/>
                  <a:gd name="T23" fmla="*/ 118 h 232"/>
                  <a:gd name="T24" fmla="*/ 108 w 157"/>
                  <a:gd name="T25" fmla="*/ 118 h 232"/>
                  <a:gd name="T26" fmla="*/ 128 w 157"/>
                  <a:gd name="T27" fmla="*/ 124 h 232"/>
                  <a:gd name="T28" fmla="*/ 135 w 157"/>
                  <a:gd name="T29" fmla="*/ 129 h 232"/>
                  <a:gd name="T30" fmla="*/ 139 w 157"/>
                  <a:gd name="T31" fmla="*/ 137 h 232"/>
                  <a:gd name="T32" fmla="*/ 145 w 157"/>
                  <a:gd name="T33" fmla="*/ 157 h 232"/>
                  <a:gd name="T34" fmla="*/ 146 w 157"/>
                  <a:gd name="T35" fmla="*/ 188 h 232"/>
                  <a:gd name="T36" fmla="*/ 147 w 157"/>
                  <a:gd name="T37" fmla="*/ 205 h 232"/>
                  <a:gd name="T38" fmla="*/ 150 w 157"/>
                  <a:gd name="T39" fmla="*/ 221 h 232"/>
                  <a:gd name="T40" fmla="*/ 154 w 157"/>
                  <a:gd name="T41" fmla="*/ 228 h 232"/>
                  <a:gd name="T42" fmla="*/ 157 w 157"/>
                  <a:gd name="T43" fmla="*/ 232 h 232"/>
                  <a:gd name="T44" fmla="*/ 106 w 157"/>
                  <a:gd name="T45" fmla="*/ 232 h 232"/>
                  <a:gd name="T46" fmla="*/ 101 w 157"/>
                  <a:gd name="T47" fmla="*/ 221 h 232"/>
                  <a:gd name="T48" fmla="*/ 100 w 157"/>
                  <a:gd name="T49" fmla="*/ 208 h 232"/>
                  <a:gd name="T50" fmla="*/ 99 w 157"/>
                  <a:gd name="T51" fmla="*/ 163 h 232"/>
                  <a:gd name="T52" fmla="*/ 97 w 157"/>
                  <a:gd name="T53" fmla="*/ 151 h 232"/>
                  <a:gd name="T54" fmla="*/ 92 w 157"/>
                  <a:gd name="T55" fmla="*/ 142 h 232"/>
                  <a:gd name="T56" fmla="*/ 83 w 157"/>
                  <a:gd name="T57" fmla="*/ 136 h 232"/>
                  <a:gd name="T58" fmla="*/ 71 w 157"/>
                  <a:gd name="T59" fmla="*/ 134 h 232"/>
                  <a:gd name="T60" fmla="*/ 47 w 157"/>
                  <a:gd name="T61" fmla="*/ 232 h 232"/>
                  <a:gd name="T62" fmla="*/ 0 w 157"/>
                  <a:gd name="T63" fmla="*/ 0 h 232"/>
                  <a:gd name="T64" fmla="*/ 66 w 157"/>
                  <a:gd name="T65" fmla="*/ 101 h 232"/>
                  <a:gd name="T66" fmla="*/ 74 w 157"/>
                  <a:gd name="T67" fmla="*/ 101 h 232"/>
                  <a:gd name="T68" fmla="*/ 87 w 157"/>
                  <a:gd name="T69" fmla="*/ 97 h 232"/>
                  <a:gd name="T70" fmla="*/ 95 w 157"/>
                  <a:gd name="T71" fmla="*/ 89 h 232"/>
                  <a:gd name="T72" fmla="*/ 100 w 157"/>
                  <a:gd name="T73" fmla="*/ 75 h 232"/>
                  <a:gd name="T74" fmla="*/ 100 w 157"/>
                  <a:gd name="T75" fmla="*/ 67 h 232"/>
                  <a:gd name="T76" fmla="*/ 98 w 157"/>
                  <a:gd name="T77" fmla="*/ 53 h 232"/>
                  <a:gd name="T78" fmla="*/ 92 w 157"/>
                  <a:gd name="T79" fmla="*/ 43 h 232"/>
                  <a:gd name="T80" fmla="*/ 82 w 157"/>
                  <a:gd name="T81" fmla="*/ 37 h 232"/>
                  <a:gd name="T82" fmla="*/ 68 w 157"/>
                  <a:gd name="T83" fmla="*/ 34 h 232"/>
                  <a:gd name="T84" fmla="*/ 47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6" y="0"/>
                    </a:lnTo>
                    <a:lnTo>
                      <a:pt x="86" y="0"/>
                    </a:lnTo>
                    <a:lnTo>
                      <a:pt x="99" y="1"/>
                    </a:lnTo>
                    <a:lnTo>
                      <a:pt x="112" y="4"/>
                    </a:lnTo>
                    <a:lnTo>
                      <a:pt x="123" y="9"/>
                    </a:lnTo>
                    <a:lnTo>
                      <a:pt x="127" y="12"/>
                    </a:lnTo>
                    <a:lnTo>
                      <a:pt x="131" y="15"/>
                    </a:lnTo>
                    <a:lnTo>
                      <a:pt x="135" y="19"/>
                    </a:lnTo>
                    <a:lnTo>
                      <a:pt x="138" y="23"/>
                    </a:lnTo>
                    <a:lnTo>
                      <a:pt x="141" y="28"/>
                    </a:lnTo>
                    <a:lnTo>
                      <a:pt x="143" y="33"/>
                    </a:lnTo>
                    <a:lnTo>
                      <a:pt x="145" y="40"/>
                    </a:lnTo>
                    <a:lnTo>
                      <a:pt x="147" y="46"/>
                    </a:lnTo>
                    <a:lnTo>
                      <a:pt x="148" y="60"/>
                    </a:lnTo>
                    <a:lnTo>
                      <a:pt x="148" y="60"/>
                    </a:lnTo>
                    <a:lnTo>
                      <a:pt x="147" y="71"/>
                    </a:lnTo>
                    <a:lnTo>
                      <a:pt x="145" y="81"/>
                    </a:lnTo>
                    <a:lnTo>
                      <a:pt x="142" y="90"/>
                    </a:lnTo>
                    <a:lnTo>
                      <a:pt x="138" y="98"/>
                    </a:lnTo>
                    <a:lnTo>
                      <a:pt x="133" y="104"/>
                    </a:lnTo>
                    <a:lnTo>
                      <a:pt x="126" y="110"/>
                    </a:lnTo>
                    <a:lnTo>
                      <a:pt x="119" y="114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20" y="120"/>
                    </a:lnTo>
                    <a:lnTo>
                      <a:pt x="128" y="124"/>
                    </a:lnTo>
                    <a:lnTo>
                      <a:pt x="132" y="126"/>
                    </a:lnTo>
                    <a:lnTo>
                      <a:pt x="135" y="129"/>
                    </a:lnTo>
                    <a:lnTo>
                      <a:pt x="137" y="133"/>
                    </a:lnTo>
                    <a:lnTo>
                      <a:pt x="139" y="137"/>
                    </a:lnTo>
                    <a:lnTo>
                      <a:pt x="143" y="146"/>
                    </a:lnTo>
                    <a:lnTo>
                      <a:pt x="145" y="157"/>
                    </a:lnTo>
                    <a:lnTo>
                      <a:pt x="146" y="171"/>
                    </a:lnTo>
                    <a:lnTo>
                      <a:pt x="146" y="188"/>
                    </a:lnTo>
                    <a:lnTo>
                      <a:pt x="146" y="188"/>
                    </a:lnTo>
                    <a:lnTo>
                      <a:pt x="147" y="205"/>
                    </a:lnTo>
                    <a:lnTo>
                      <a:pt x="148" y="217"/>
                    </a:lnTo>
                    <a:lnTo>
                      <a:pt x="150" y="221"/>
                    </a:lnTo>
                    <a:lnTo>
                      <a:pt x="151" y="225"/>
                    </a:lnTo>
                    <a:lnTo>
                      <a:pt x="154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6" y="232"/>
                    </a:lnTo>
                    <a:lnTo>
                      <a:pt x="106" y="232"/>
                    </a:lnTo>
                    <a:lnTo>
                      <a:pt x="103" y="227"/>
                    </a:lnTo>
                    <a:lnTo>
                      <a:pt x="101" y="221"/>
                    </a:lnTo>
                    <a:lnTo>
                      <a:pt x="100" y="215"/>
                    </a:lnTo>
                    <a:lnTo>
                      <a:pt x="100" y="208"/>
                    </a:lnTo>
                    <a:lnTo>
                      <a:pt x="99" y="163"/>
                    </a:lnTo>
                    <a:lnTo>
                      <a:pt x="99" y="163"/>
                    </a:lnTo>
                    <a:lnTo>
                      <a:pt x="98" y="157"/>
                    </a:lnTo>
                    <a:lnTo>
                      <a:pt x="97" y="151"/>
                    </a:lnTo>
                    <a:lnTo>
                      <a:pt x="95" y="146"/>
                    </a:lnTo>
                    <a:lnTo>
                      <a:pt x="92" y="142"/>
                    </a:lnTo>
                    <a:lnTo>
                      <a:pt x="88" y="139"/>
                    </a:lnTo>
                    <a:lnTo>
                      <a:pt x="83" y="136"/>
                    </a:lnTo>
                    <a:lnTo>
                      <a:pt x="78" y="135"/>
                    </a:lnTo>
                    <a:lnTo>
                      <a:pt x="71" y="134"/>
                    </a:lnTo>
                    <a:lnTo>
                      <a:pt x="47" y="134"/>
                    </a:lnTo>
                    <a:lnTo>
                      <a:pt x="47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7" y="101"/>
                    </a:moveTo>
                    <a:lnTo>
                      <a:pt x="66" y="101"/>
                    </a:lnTo>
                    <a:lnTo>
                      <a:pt x="66" y="101"/>
                    </a:lnTo>
                    <a:lnTo>
                      <a:pt x="74" y="101"/>
                    </a:lnTo>
                    <a:lnTo>
                      <a:pt x="81" y="99"/>
                    </a:lnTo>
                    <a:lnTo>
                      <a:pt x="87" y="97"/>
                    </a:lnTo>
                    <a:lnTo>
                      <a:pt x="91" y="93"/>
                    </a:lnTo>
                    <a:lnTo>
                      <a:pt x="95" y="89"/>
                    </a:lnTo>
                    <a:lnTo>
                      <a:pt x="98" y="83"/>
                    </a:lnTo>
                    <a:lnTo>
                      <a:pt x="100" y="75"/>
                    </a:lnTo>
                    <a:lnTo>
                      <a:pt x="100" y="67"/>
                    </a:lnTo>
                    <a:lnTo>
                      <a:pt x="100" y="67"/>
                    </a:lnTo>
                    <a:lnTo>
                      <a:pt x="100" y="59"/>
                    </a:lnTo>
                    <a:lnTo>
                      <a:pt x="98" y="53"/>
                    </a:lnTo>
                    <a:lnTo>
                      <a:pt x="96" y="48"/>
                    </a:lnTo>
                    <a:lnTo>
                      <a:pt x="92" y="43"/>
                    </a:lnTo>
                    <a:lnTo>
                      <a:pt x="88" y="40"/>
                    </a:lnTo>
                    <a:lnTo>
                      <a:pt x="82" y="37"/>
                    </a:lnTo>
                    <a:lnTo>
                      <a:pt x="76" y="35"/>
                    </a:lnTo>
                    <a:lnTo>
                      <a:pt x="68" y="34"/>
                    </a:lnTo>
                    <a:lnTo>
                      <a:pt x="47" y="34"/>
                    </a:lnTo>
                    <a:lnTo>
                      <a:pt x="47" y="101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4" name="Freeform 7"/>
              <p:cNvSpPr>
                <a:spLocks noEditPoints="1"/>
              </p:cNvSpPr>
              <p:nvPr userDrawn="1"/>
            </p:nvSpPr>
            <p:spPr bwMode="auto">
              <a:xfrm>
                <a:off x="7904163" y="4803775"/>
                <a:ext cx="84138" cy="127000"/>
              </a:xfrm>
              <a:custGeom>
                <a:avLst/>
                <a:gdLst>
                  <a:gd name="T0" fmla="*/ 79 w 158"/>
                  <a:gd name="T1" fmla="*/ 0 h 240"/>
                  <a:gd name="T2" fmla="*/ 102 w 158"/>
                  <a:gd name="T3" fmla="*/ 2 h 240"/>
                  <a:gd name="T4" fmla="*/ 122 w 158"/>
                  <a:gd name="T5" fmla="*/ 8 h 240"/>
                  <a:gd name="T6" fmla="*/ 135 w 158"/>
                  <a:gd name="T7" fmla="*/ 19 h 240"/>
                  <a:gd name="T8" fmla="*/ 145 w 158"/>
                  <a:gd name="T9" fmla="*/ 33 h 240"/>
                  <a:gd name="T10" fmla="*/ 152 w 158"/>
                  <a:gd name="T11" fmla="*/ 51 h 240"/>
                  <a:gd name="T12" fmla="*/ 156 w 158"/>
                  <a:gd name="T13" fmla="*/ 72 h 240"/>
                  <a:gd name="T14" fmla="*/ 158 w 158"/>
                  <a:gd name="T15" fmla="*/ 121 h 240"/>
                  <a:gd name="T16" fmla="*/ 158 w 158"/>
                  <a:gd name="T17" fmla="*/ 146 h 240"/>
                  <a:gd name="T18" fmla="*/ 154 w 158"/>
                  <a:gd name="T19" fmla="*/ 179 h 240"/>
                  <a:gd name="T20" fmla="*/ 149 w 158"/>
                  <a:gd name="T21" fmla="*/ 198 h 240"/>
                  <a:gd name="T22" fmla="*/ 141 w 158"/>
                  <a:gd name="T23" fmla="*/ 215 h 240"/>
                  <a:gd name="T24" fmla="*/ 129 w 158"/>
                  <a:gd name="T25" fmla="*/ 227 h 240"/>
                  <a:gd name="T26" fmla="*/ 113 w 158"/>
                  <a:gd name="T27" fmla="*/ 235 h 240"/>
                  <a:gd name="T28" fmla="*/ 92 w 158"/>
                  <a:gd name="T29" fmla="*/ 240 h 240"/>
                  <a:gd name="T30" fmla="*/ 79 w 158"/>
                  <a:gd name="T31" fmla="*/ 240 h 240"/>
                  <a:gd name="T32" fmla="*/ 56 w 158"/>
                  <a:gd name="T33" fmla="*/ 238 h 240"/>
                  <a:gd name="T34" fmla="*/ 38 w 158"/>
                  <a:gd name="T35" fmla="*/ 232 h 240"/>
                  <a:gd name="T36" fmla="*/ 24 w 158"/>
                  <a:gd name="T37" fmla="*/ 221 h 240"/>
                  <a:gd name="T38" fmla="*/ 13 w 158"/>
                  <a:gd name="T39" fmla="*/ 207 h 240"/>
                  <a:gd name="T40" fmla="*/ 7 w 158"/>
                  <a:gd name="T41" fmla="*/ 189 h 240"/>
                  <a:gd name="T42" fmla="*/ 3 w 158"/>
                  <a:gd name="T43" fmla="*/ 168 h 240"/>
                  <a:gd name="T44" fmla="*/ 0 w 158"/>
                  <a:gd name="T45" fmla="*/ 121 h 240"/>
                  <a:gd name="T46" fmla="*/ 1 w 158"/>
                  <a:gd name="T47" fmla="*/ 94 h 240"/>
                  <a:gd name="T48" fmla="*/ 5 w 158"/>
                  <a:gd name="T49" fmla="*/ 61 h 240"/>
                  <a:gd name="T50" fmla="*/ 10 w 158"/>
                  <a:gd name="T51" fmla="*/ 42 h 240"/>
                  <a:gd name="T52" fmla="*/ 18 w 158"/>
                  <a:gd name="T53" fmla="*/ 26 h 240"/>
                  <a:gd name="T54" fmla="*/ 31 w 158"/>
                  <a:gd name="T55" fmla="*/ 13 h 240"/>
                  <a:gd name="T56" fmla="*/ 46 w 158"/>
                  <a:gd name="T57" fmla="*/ 5 h 240"/>
                  <a:gd name="T58" fmla="*/ 67 w 158"/>
                  <a:gd name="T59" fmla="*/ 0 h 240"/>
                  <a:gd name="T60" fmla="*/ 79 w 158"/>
                  <a:gd name="T61" fmla="*/ 0 h 240"/>
                  <a:gd name="T62" fmla="*/ 79 w 158"/>
                  <a:gd name="T63" fmla="*/ 206 h 240"/>
                  <a:gd name="T64" fmla="*/ 88 w 158"/>
                  <a:gd name="T65" fmla="*/ 205 h 240"/>
                  <a:gd name="T66" fmla="*/ 96 w 158"/>
                  <a:gd name="T67" fmla="*/ 202 h 240"/>
                  <a:gd name="T68" fmla="*/ 101 w 158"/>
                  <a:gd name="T69" fmla="*/ 195 h 240"/>
                  <a:gd name="T70" fmla="*/ 106 w 158"/>
                  <a:gd name="T71" fmla="*/ 186 h 240"/>
                  <a:gd name="T72" fmla="*/ 111 w 158"/>
                  <a:gd name="T73" fmla="*/ 160 h 240"/>
                  <a:gd name="T74" fmla="*/ 112 w 158"/>
                  <a:gd name="T75" fmla="*/ 121 h 240"/>
                  <a:gd name="T76" fmla="*/ 112 w 158"/>
                  <a:gd name="T77" fmla="*/ 98 h 240"/>
                  <a:gd name="T78" fmla="*/ 109 w 158"/>
                  <a:gd name="T79" fmla="*/ 66 h 240"/>
                  <a:gd name="T80" fmla="*/ 103 w 158"/>
                  <a:gd name="T81" fmla="*/ 49 h 240"/>
                  <a:gd name="T82" fmla="*/ 99 w 158"/>
                  <a:gd name="T83" fmla="*/ 42 h 240"/>
                  <a:gd name="T84" fmla="*/ 92 w 158"/>
                  <a:gd name="T85" fmla="*/ 36 h 240"/>
                  <a:gd name="T86" fmla="*/ 84 w 158"/>
                  <a:gd name="T87" fmla="*/ 34 h 240"/>
                  <a:gd name="T88" fmla="*/ 79 w 158"/>
                  <a:gd name="T89" fmla="*/ 34 h 240"/>
                  <a:gd name="T90" fmla="*/ 70 w 158"/>
                  <a:gd name="T91" fmla="*/ 35 h 240"/>
                  <a:gd name="T92" fmla="*/ 63 w 158"/>
                  <a:gd name="T93" fmla="*/ 38 h 240"/>
                  <a:gd name="T94" fmla="*/ 57 w 158"/>
                  <a:gd name="T95" fmla="*/ 45 h 240"/>
                  <a:gd name="T96" fmla="*/ 53 w 158"/>
                  <a:gd name="T97" fmla="*/ 54 h 240"/>
                  <a:gd name="T98" fmla="*/ 49 w 158"/>
                  <a:gd name="T99" fmla="*/ 80 h 240"/>
                  <a:gd name="T100" fmla="*/ 48 w 158"/>
                  <a:gd name="T101" fmla="*/ 121 h 240"/>
                  <a:gd name="T102" fmla="*/ 48 w 158"/>
                  <a:gd name="T103" fmla="*/ 142 h 240"/>
                  <a:gd name="T104" fmla="*/ 50 w 158"/>
                  <a:gd name="T105" fmla="*/ 174 h 240"/>
                  <a:gd name="T106" fmla="*/ 55 w 158"/>
                  <a:gd name="T107" fmla="*/ 191 h 240"/>
                  <a:gd name="T108" fmla="*/ 60 w 158"/>
                  <a:gd name="T109" fmla="*/ 198 h 240"/>
                  <a:gd name="T110" fmla="*/ 66 w 158"/>
                  <a:gd name="T111" fmla="*/ 204 h 240"/>
                  <a:gd name="T112" fmla="*/ 74 w 158"/>
                  <a:gd name="T113" fmla="*/ 206 h 240"/>
                  <a:gd name="T114" fmla="*/ 79 w 158"/>
                  <a:gd name="T115" fmla="*/ 20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8" h="240">
                    <a:moveTo>
                      <a:pt x="79" y="0"/>
                    </a:moveTo>
                    <a:lnTo>
                      <a:pt x="79" y="0"/>
                    </a:lnTo>
                    <a:lnTo>
                      <a:pt x="92" y="0"/>
                    </a:lnTo>
                    <a:lnTo>
                      <a:pt x="102" y="2"/>
                    </a:lnTo>
                    <a:lnTo>
                      <a:pt x="113" y="5"/>
                    </a:lnTo>
                    <a:lnTo>
                      <a:pt x="122" y="8"/>
                    </a:lnTo>
                    <a:lnTo>
                      <a:pt x="129" y="13"/>
                    </a:lnTo>
                    <a:lnTo>
                      <a:pt x="135" y="19"/>
                    </a:lnTo>
                    <a:lnTo>
                      <a:pt x="141" y="26"/>
                    </a:lnTo>
                    <a:lnTo>
                      <a:pt x="145" y="33"/>
                    </a:lnTo>
                    <a:lnTo>
                      <a:pt x="149" y="42"/>
                    </a:lnTo>
                    <a:lnTo>
                      <a:pt x="152" y="51"/>
                    </a:lnTo>
                    <a:lnTo>
                      <a:pt x="154" y="61"/>
                    </a:lnTo>
                    <a:lnTo>
                      <a:pt x="156" y="72"/>
                    </a:lnTo>
                    <a:lnTo>
                      <a:pt x="158" y="94"/>
                    </a:lnTo>
                    <a:lnTo>
                      <a:pt x="158" y="121"/>
                    </a:lnTo>
                    <a:lnTo>
                      <a:pt x="158" y="121"/>
                    </a:lnTo>
                    <a:lnTo>
                      <a:pt x="158" y="146"/>
                    </a:lnTo>
                    <a:lnTo>
                      <a:pt x="156" y="168"/>
                    </a:lnTo>
                    <a:lnTo>
                      <a:pt x="154" y="179"/>
                    </a:lnTo>
                    <a:lnTo>
                      <a:pt x="152" y="189"/>
                    </a:lnTo>
                    <a:lnTo>
                      <a:pt x="149" y="198"/>
                    </a:lnTo>
                    <a:lnTo>
                      <a:pt x="145" y="207"/>
                    </a:lnTo>
                    <a:lnTo>
                      <a:pt x="141" y="215"/>
                    </a:lnTo>
                    <a:lnTo>
                      <a:pt x="135" y="221"/>
                    </a:lnTo>
                    <a:lnTo>
                      <a:pt x="129" y="227"/>
                    </a:lnTo>
                    <a:lnTo>
                      <a:pt x="122" y="232"/>
                    </a:lnTo>
                    <a:lnTo>
                      <a:pt x="113" y="235"/>
                    </a:lnTo>
                    <a:lnTo>
                      <a:pt x="102" y="238"/>
                    </a:lnTo>
                    <a:lnTo>
                      <a:pt x="92" y="240"/>
                    </a:lnTo>
                    <a:lnTo>
                      <a:pt x="79" y="240"/>
                    </a:lnTo>
                    <a:lnTo>
                      <a:pt x="79" y="240"/>
                    </a:lnTo>
                    <a:lnTo>
                      <a:pt x="67" y="240"/>
                    </a:lnTo>
                    <a:lnTo>
                      <a:pt x="56" y="238"/>
                    </a:lnTo>
                    <a:lnTo>
                      <a:pt x="46" y="235"/>
                    </a:lnTo>
                    <a:lnTo>
                      <a:pt x="38" y="232"/>
                    </a:lnTo>
                    <a:lnTo>
                      <a:pt x="31" y="227"/>
                    </a:lnTo>
                    <a:lnTo>
                      <a:pt x="24" y="221"/>
                    </a:lnTo>
                    <a:lnTo>
                      <a:pt x="18" y="215"/>
                    </a:lnTo>
                    <a:lnTo>
                      <a:pt x="13" y="207"/>
                    </a:lnTo>
                    <a:lnTo>
                      <a:pt x="10" y="198"/>
                    </a:lnTo>
                    <a:lnTo>
                      <a:pt x="7" y="189"/>
                    </a:lnTo>
                    <a:lnTo>
                      <a:pt x="5" y="179"/>
                    </a:lnTo>
                    <a:lnTo>
                      <a:pt x="3" y="168"/>
                    </a:lnTo>
                    <a:lnTo>
                      <a:pt x="1" y="146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94"/>
                    </a:lnTo>
                    <a:lnTo>
                      <a:pt x="3" y="72"/>
                    </a:lnTo>
                    <a:lnTo>
                      <a:pt x="5" y="61"/>
                    </a:lnTo>
                    <a:lnTo>
                      <a:pt x="7" y="51"/>
                    </a:lnTo>
                    <a:lnTo>
                      <a:pt x="10" y="42"/>
                    </a:lnTo>
                    <a:lnTo>
                      <a:pt x="13" y="33"/>
                    </a:lnTo>
                    <a:lnTo>
                      <a:pt x="18" y="26"/>
                    </a:lnTo>
                    <a:lnTo>
                      <a:pt x="24" y="19"/>
                    </a:lnTo>
                    <a:lnTo>
                      <a:pt x="31" y="13"/>
                    </a:lnTo>
                    <a:lnTo>
                      <a:pt x="38" y="8"/>
                    </a:lnTo>
                    <a:lnTo>
                      <a:pt x="46" y="5"/>
                    </a:lnTo>
                    <a:lnTo>
                      <a:pt x="56" y="2"/>
                    </a:lnTo>
                    <a:lnTo>
                      <a:pt x="67" y="0"/>
                    </a:lnTo>
                    <a:lnTo>
                      <a:pt x="79" y="0"/>
                    </a:lnTo>
                    <a:lnTo>
                      <a:pt x="79" y="0"/>
                    </a:lnTo>
                    <a:close/>
                    <a:moveTo>
                      <a:pt x="79" y="206"/>
                    </a:moveTo>
                    <a:lnTo>
                      <a:pt x="79" y="206"/>
                    </a:lnTo>
                    <a:lnTo>
                      <a:pt x="84" y="206"/>
                    </a:lnTo>
                    <a:lnTo>
                      <a:pt x="88" y="205"/>
                    </a:lnTo>
                    <a:lnTo>
                      <a:pt x="92" y="204"/>
                    </a:lnTo>
                    <a:lnTo>
                      <a:pt x="96" y="202"/>
                    </a:lnTo>
                    <a:lnTo>
                      <a:pt x="99" y="198"/>
                    </a:lnTo>
                    <a:lnTo>
                      <a:pt x="101" y="195"/>
                    </a:lnTo>
                    <a:lnTo>
                      <a:pt x="103" y="191"/>
                    </a:lnTo>
                    <a:lnTo>
                      <a:pt x="106" y="186"/>
                    </a:lnTo>
                    <a:lnTo>
                      <a:pt x="109" y="174"/>
                    </a:lnTo>
                    <a:lnTo>
                      <a:pt x="111" y="160"/>
                    </a:lnTo>
                    <a:lnTo>
                      <a:pt x="112" y="142"/>
                    </a:lnTo>
                    <a:lnTo>
                      <a:pt x="112" y="121"/>
                    </a:lnTo>
                    <a:lnTo>
                      <a:pt x="112" y="121"/>
                    </a:lnTo>
                    <a:lnTo>
                      <a:pt x="112" y="98"/>
                    </a:lnTo>
                    <a:lnTo>
                      <a:pt x="111" y="80"/>
                    </a:lnTo>
                    <a:lnTo>
                      <a:pt x="109" y="66"/>
                    </a:lnTo>
                    <a:lnTo>
                      <a:pt x="106" y="54"/>
                    </a:lnTo>
                    <a:lnTo>
                      <a:pt x="103" y="49"/>
                    </a:lnTo>
                    <a:lnTo>
                      <a:pt x="101" y="45"/>
                    </a:lnTo>
                    <a:lnTo>
                      <a:pt x="99" y="42"/>
                    </a:lnTo>
                    <a:lnTo>
                      <a:pt x="96" y="38"/>
                    </a:lnTo>
                    <a:lnTo>
                      <a:pt x="92" y="36"/>
                    </a:lnTo>
                    <a:lnTo>
                      <a:pt x="88" y="35"/>
                    </a:lnTo>
                    <a:lnTo>
                      <a:pt x="84" y="34"/>
                    </a:lnTo>
                    <a:lnTo>
                      <a:pt x="79" y="34"/>
                    </a:lnTo>
                    <a:lnTo>
                      <a:pt x="79" y="34"/>
                    </a:lnTo>
                    <a:lnTo>
                      <a:pt x="74" y="34"/>
                    </a:lnTo>
                    <a:lnTo>
                      <a:pt x="70" y="35"/>
                    </a:lnTo>
                    <a:lnTo>
                      <a:pt x="66" y="36"/>
                    </a:lnTo>
                    <a:lnTo>
                      <a:pt x="63" y="38"/>
                    </a:lnTo>
                    <a:lnTo>
                      <a:pt x="60" y="42"/>
                    </a:lnTo>
                    <a:lnTo>
                      <a:pt x="57" y="45"/>
                    </a:lnTo>
                    <a:lnTo>
                      <a:pt x="55" y="49"/>
                    </a:lnTo>
                    <a:lnTo>
                      <a:pt x="53" y="54"/>
                    </a:lnTo>
                    <a:lnTo>
                      <a:pt x="50" y="66"/>
                    </a:lnTo>
                    <a:lnTo>
                      <a:pt x="49" y="80"/>
                    </a:lnTo>
                    <a:lnTo>
                      <a:pt x="48" y="98"/>
                    </a:lnTo>
                    <a:lnTo>
                      <a:pt x="48" y="121"/>
                    </a:lnTo>
                    <a:lnTo>
                      <a:pt x="48" y="121"/>
                    </a:lnTo>
                    <a:lnTo>
                      <a:pt x="48" y="142"/>
                    </a:lnTo>
                    <a:lnTo>
                      <a:pt x="49" y="160"/>
                    </a:lnTo>
                    <a:lnTo>
                      <a:pt x="50" y="174"/>
                    </a:lnTo>
                    <a:lnTo>
                      <a:pt x="53" y="186"/>
                    </a:lnTo>
                    <a:lnTo>
                      <a:pt x="55" y="191"/>
                    </a:lnTo>
                    <a:lnTo>
                      <a:pt x="57" y="195"/>
                    </a:lnTo>
                    <a:lnTo>
                      <a:pt x="60" y="198"/>
                    </a:lnTo>
                    <a:lnTo>
                      <a:pt x="63" y="202"/>
                    </a:lnTo>
                    <a:lnTo>
                      <a:pt x="66" y="204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8002588" y="4805363"/>
                <a:ext cx="77788" cy="125413"/>
              </a:xfrm>
              <a:custGeom>
                <a:avLst/>
                <a:gdLst>
                  <a:gd name="T0" fmla="*/ 47 w 148"/>
                  <a:gd name="T1" fmla="*/ 0 h 236"/>
                  <a:gd name="T2" fmla="*/ 47 w 148"/>
                  <a:gd name="T3" fmla="*/ 162 h 236"/>
                  <a:gd name="T4" fmla="*/ 47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50 w 148"/>
                  <a:gd name="T11" fmla="*/ 184 h 236"/>
                  <a:gd name="T12" fmla="*/ 52 w 148"/>
                  <a:gd name="T13" fmla="*/ 190 h 236"/>
                  <a:gd name="T14" fmla="*/ 56 w 148"/>
                  <a:gd name="T15" fmla="*/ 195 h 236"/>
                  <a:gd name="T16" fmla="*/ 60 w 148"/>
                  <a:gd name="T17" fmla="*/ 199 h 236"/>
                  <a:gd name="T18" fmla="*/ 66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1 w 148"/>
                  <a:gd name="T25" fmla="*/ 202 h 236"/>
                  <a:gd name="T26" fmla="*/ 87 w 148"/>
                  <a:gd name="T27" fmla="*/ 199 h 236"/>
                  <a:gd name="T28" fmla="*/ 93 w 148"/>
                  <a:gd name="T29" fmla="*/ 195 h 236"/>
                  <a:gd name="T30" fmla="*/ 96 w 148"/>
                  <a:gd name="T31" fmla="*/ 190 h 236"/>
                  <a:gd name="T32" fmla="*/ 99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2 w 148"/>
                  <a:gd name="T39" fmla="*/ 162 h 236"/>
                  <a:gd name="T40" fmla="*/ 102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7 w 148"/>
                  <a:gd name="T49" fmla="*/ 172 h 236"/>
                  <a:gd name="T50" fmla="*/ 146 w 148"/>
                  <a:gd name="T51" fmla="*/ 182 h 236"/>
                  <a:gd name="T52" fmla="*/ 144 w 148"/>
                  <a:gd name="T53" fmla="*/ 190 h 236"/>
                  <a:gd name="T54" fmla="*/ 142 w 148"/>
                  <a:gd name="T55" fmla="*/ 199 h 236"/>
                  <a:gd name="T56" fmla="*/ 138 w 148"/>
                  <a:gd name="T57" fmla="*/ 206 h 236"/>
                  <a:gd name="T58" fmla="*/ 135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9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60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7 w 148"/>
                  <a:gd name="T97" fmla="*/ 200 h 236"/>
                  <a:gd name="T98" fmla="*/ 4 w 148"/>
                  <a:gd name="T99" fmla="*/ 191 h 236"/>
                  <a:gd name="T100" fmla="*/ 1 w 148"/>
                  <a:gd name="T101" fmla="*/ 182 h 236"/>
                  <a:gd name="T102" fmla="*/ 0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7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7" y="0"/>
                    </a:moveTo>
                    <a:lnTo>
                      <a:pt x="47" y="162"/>
                    </a:lnTo>
                    <a:lnTo>
                      <a:pt x="47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50" y="184"/>
                    </a:lnTo>
                    <a:lnTo>
                      <a:pt x="52" y="190"/>
                    </a:lnTo>
                    <a:lnTo>
                      <a:pt x="56" y="195"/>
                    </a:lnTo>
                    <a:lnTo>
                      <a:pt x="60" y="199"/>
                    </a:lnTo>
                    <a:lnTo>
                      <a:pt x="66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1" y="202"/>
                    </a:lnTo>
                    <a:lnTo>
                      <a:pt x="87" y="199"/>
                    </a:lnTo>
                    <a:lnTo>
                      <a:pt x="93" y="195"/>
                    </a:lnTo>
                    <a:lnTo>
                      <a:pt x="96" y="190"/>
                    </a:lnTo>
                    <a:lnTo>
                      <a:pt x="99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2" y="162"/>
                    </a:lnTo>
                    <a:lnTo>
                      <a:pt x="102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7" y="172"/>
                    </a:lnTo>
                    <a:lnTo>
                      <a:pt x="146" y="182"/>
                    </a:lnTo>
                    <a:lnTo>
                      <a:pt x="144" y="190"/>
                    </a:lnTo>
                    <a:lnTo>
                      <a:pt x="142" y="199"/>
                    </a:lnTo>
                    <a:lnTo>
                      <a:pt x="138" y="206"/>
                    </a:lnTo>
                    <a:lnTo>
                      <a:pt x="135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9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60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7" y="200"/>
                    </a:lnTo>
                    <a:lnTo>
                      <a:pt x="4" y="191"/>
                    </a:lnTo>
                    <a:lnTo>
                      <a:pt x="1" y="182"/>
                    </a:lnTo>
                    <a:lnTo>
                      <a:pt x="0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8101013" y="4805363"/>
                <a:ext cx="76200" cy="123825"/>
              </a:xfrm>
              <a:custGeom>
                <a:avLst/>
                <a:gdLst>
                  <a:gd name="T0" fmla="*/ 0 w 144"/>
                  <a:gd name="T1" fmla="*/ 0 h 232"/>
                  <a:gd name="T2" fmla="*/ 82 w 144"/>
                  <a:gd name="T3" fmla="*/ 0 h 232"/>
                  <a:gd name="T4" fmla="*/ 82 w 144"/>
                  <a:gd name="T5" fmla="*/ 0 h 232"/>
                  <a:gd name="T6" fmla="*/ 90 w 144"/>
                  <a:gd name="T7" fmla="*/ 1 h 232"/>
                  <a:gd name="T8" fmla="*/ 98 w 144"/>
                  <a:gd name="T9" fmla="*/ 2 h 232"/>
                  <a:gd name="T10" fmla="*/ 105 w 144"/>
                  <a:gd name="T11" fmla="*/ 4 h 232"/>
                  <a:gd name="T12" fmla="*/ 111 w 144"/>
                  <a:gd name="T13" fmla="*/ 6 h 232"/>
                  <a:gd name="T14" fmla="*/ 117 w 144"/>
                  <a:gd name="T15" fmla="*/ 9 h 232"/>
                  <a:gd name="T16" fmla="*/ 122 w 144"/>
                  <a:gd name="T17" fmla="*/ 13 h 232"/>
                  <a:gd name="T18" fmla="*/ 127 w 144"/>
                  <a:gd name="T19" fmla="*/ 17 h 232"/>
                  <a:gd name="T20" fmla="*/ 131 w 144"/>
                  <a:gd name="T21" fmla="*/ 22 h 232"/>
                  <a:gd name="T22" fmla="*/ 134 w 144"/>
                  <a:gd name="T23" fmla="*/ 27 h 232"/>
                  <a:gd name="T24" fmla="*/ 137 w 144"/>
                  <a:gd name="T25" fmla="*/ 32 h 232"/>
                  <a:gd name="T26" fmla="*/ 141 w 144"/>
                  <a:gd name="T27" fmla="*/ 45 h 232"/>
                  <a:gd name="T28" fmla="*/ 144 w 144"/>
                  <a:gd name="T29" fmla="*/ 57 h 232"/>
                  <a:gd name="T30" fmla="*/ 144 w 144"/>
                  <a:gd name="T31" fmla="*/ 70 h 232"/>
                  <a:gd name="T32" fmla="*/ 144 w 144"/>
                  <a:gd name="T33" fmla="*/ 70 h 232"/>
                  <a:gd name="T34" fmla="*/ 144 w 144"/>
                  <a:gd name="T35" fmla="*/ 78 h 232"/>
                  <a:gd name="T36" fmla="*/ 143 w 144"/>
                  <a:gd name="T37" fmla="*/ 86 h 232"/>
                  <a:gd name="T38" fmla="*/ 141 w 144"/>
                  <a:gd name="T39" fmla="*/ 94 h 232"/>
                  <a:gd name="T40" fmla="*/ 139 w 144"/>
                  <a:gd name="T41" fmla="*/ 101 h 232"/>
                  <a:gd name="T42" fmla="*/ 136 w 144"/>
                  <a:gd name="T43" fmla="*/ 107 h 232"/>
                  <a:gd name="T44" fmla="*/ 133 w 144"/>
                  <a:gd name="T45" fmla="*/ 112 h 232"/>
                  <a:gd name="T46" fmla="*/ 129 w 144"/>
                  <a:gd name="T47" fmla="*/ 118 h 232"/>
                  <a:gd name="T48" fmla="*/ 124 w 144"/>
                  <a:gd name="T49" fmla="*/ 123 h 232"/>
                  <a:gd name="T50" fmla="*/ 119 w 144"/>
                  <a:gd name="T51" fmla="*/ 127 h 232"/>
                  <a:gd name="T52" fmla="*/ 114 w 144"/>
                  <a:gd name="T53" fmla="*/ 130 h 232"/>
                  <a:gd name="T54" fmla="*/ 108 w 144"/>
                  <a:gd name="T55" fmla="*/ 133 h 232"/>
                  <a:gd name="T56" fmla="*/ 101 w 144"/>
                  <a:gd name="T57" fmla="*/ 136 h 232"/>
                  <a:gd name="T58" fmla="*/ 95 w 144"/>
                  <a:gd name="T59" fmla="*/ 137 h 232"/>
                  <a:gd name="T60" fmla="*/ 87 w 144"/>
                  <a:gd name="T61" fmla="*/ 139 h 232"/>
                  <a:gd name="T62" fmla="*/ 71 w 144"/>
                  <a:gd name="T63" fmla="*/ 140 h 232"/>
                  <a:gd name="T64" fmla="*/ 46 w 144"/>
                  <a:gd name="T65" fmla="*/ 140 h 232"/>
                  <a:gd name="T66" fmla="*/ 46 w 144"/>
                  <a:gd name="T67" fmla="*/ 232 h 232"/>
                  <a:gd name="T68" fmla="*/ 0 w 144"/>
                  <a:gd name="T69" fmla="*/ 232 h 232"/>
                  <a:gd name="T70" fmla="*/ 0 w 144"/>
                  <a:gd name="T71" fmla="*/ 0 h 232"/>
                  <a:gd name="T72" fmla="*/ 46 w 144"/>
                  <a:gd name="T73" fmla="*/ 105 h 232"/>
                  <a:gd name="T74" fmla="*/ 67 w 144"/>
                  <a:gd name="T75" fmla="*/ 105 h 232"/>
                  <a:gd name="T76" fmla="*/ 67 w 144"/>
                  <a:gd name="T77" fmla="*/ 105 h 232"/>
                  <a:gd name="T78" fmla="*/ 74 w 144"/>
                  <a:gd name="T79" fmla="*/ 104 h 232"/>
                  <a:gd name="T80" fmla="*/ 80 w 144"/>
                  <a:gd name="T81" fmla="*/ 103 h 232"/>
                  <a:gd name="T82" fmla="*/ 85 w 144"/>
                  <a:gd name="T83" fmla="*/ 100 h 232"/>
                  <a:gd name="T84" fmla="*/ 90 w 144"/>
                  <a:gd name="T85" fmla="*/ 96 h 232"/>
                  <a:gd name="T86" fmla="*/ 93 w 144"/>
                  <a:gd name="T87" fmla="*/ 92 h 232"/>
                  <a:gd name="T88" fmla="*/ 96 w 144"/>
                  <a:gd name="T89" fmla="*/ 86 h 232"/>
                  <a:gd name="T90" fmla="*/ 98 w 144"/>
                  <a:gd name="T91" fmla="*/ 79 h 232"/>
                  <a:gd name="T92" fmla="*/ 98 w 144"/>
                  <a:gd name="T93" fmla="*/ 70 h 232"/>
                  <a:gd name="T94" fmla="*/ 98 w 144"/>
                  <a:gd name="T95" fmla="*/ 70 h 232"/>
                  <a:gd name="T96" fmla="*/ 98 w 144"/>
                  <a:gd name="T97" fmla="*/ 62 h 232"/>
                  <a:gd name="T98" fmla="*/ 97 w 144"/>
                  <a:gd name="T99" fmla="*/ 55 h 232"/>
                  <a:gd name="T100" fmla="*/ 94 w 144"/>
                  <a:gd name="T101" fmla="*/ 49 h 232"/>
                  <a:gd name="T102" fmla="*/ 91 w 144"/>
                  <a:gd name="T103" fmla="*/ 44 h 232"/>
                  <a:gd name="T104" fmla="*/ 87 w 144"/>
                  <a:gd name="T105" fmla="*/ 40 h 232"/>
                  <a:gd name="T106" fmla="*/ 81 w 144"/>
                  <a:gd name="T107" fmla="*/ 37 h 232"/>
                  <a:gd name="T108" fmla="*/ 74 w 144"/>
                  <a:gd name="T109" fmla="*/ 35 h 232"/>
                  <a:gd name="T110" fmla="*/ 65 w 144"/>
                  <a:gd name="T111" fmla="*/ 34 h 232"/>
                  <a:gd name="T112" fmla="*/ 46 w 144"/>
                  <a:gd name="T113" fmla="*/ 34 h 232"/>
                  <a:gd name="T114" fmla="*/ 46 w 144"/>
                  <a:gd name="T115" fmla="*/ 10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4" h="232">
                    <a:moveTo>
                      <a:pt x="0" y="0"/>
                    </a:moveTo>
                    <a:lnTo>
                      <a:pt x="82" y="0"/>
                    </a:lnTo>
                    <a:lnTo>
                      <a:pt x="82" y="0"/>
                    </a:lnTo>
                    <a:lnTo>
                      <a:pt x="90" y="1"/>
                    </a:lnTo>
                    <a:lnTo>
                      <a:pt x="98" y="2"/>
                    </a:lnTo>
                    <a:lnTo>
                      <a:pt x="105" y="4"/>
                    </a:lnTo>
                    <a:lnTo>
                      <a:pt x="111" y="6"/>
                    </a:lnTo>
                    <a:lnTo>
                      <a:pt x="117" y="9"/>
                    </a:lnTo>
                    <a:lnTo>
                      <a:pt x="122" y="13"/>
                    </a:lnTo>
                    <a:lnTo>
                      <a:pt x="127" y="17"/>
                    </a:lnTo>
                    <a:lnTo>
                      <a:pt x="131" y="22"/>
                    </a:lnTo>
                    <a:lnTo>
                      <a:pt x="134" y="27"/>
                    </a:lnTo>
                    <a:lnTo>
                      <a:pt x="137" y="32"/>
                    </a:lnTo>
                    <a:lnTo>
                      <a:pt x="141" y="45"/>
                    </a:lnTo>
                    <a:lnTo>
                      <a:pt x="144" y="57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78"/>
                    </a:lnTo>
                    <a:lnTo>
                      <a:pt x="143" y="86"/>
                    </a:lnTo>
                    <a:lnTo>
                      <a:pt x="141" y="94"/>
                    </a:lnTo>
                    <a:lnTo>
                      <a:pt x="139" y="101"/>
                    </a:lnTo>
                    <a:lnTo>
                      <a:pt x="136" y="107"/>
                    </a:lnTo>
                    <a:lnTo>
                      <a:pt x="133" y="112"/>
                    </a:lnTo>
                    <a:lnTo>
                      <a:pt x="129" y="118"/>
                    </a:lnTo>
                    <a:lnTo>
                      <a:pt x="124" y="123"/>
                    </a:lnTo>
                    <a:lnTo>
                      <a:pt x="119" y="127"/>
                    </a:lnTo>
                    <a:lnTo>
                      <a:pt x="114" y="130"/>
                    </a:lnTo>
                    <a:lnTo>
                      <a:pt x="108" y="133"/>
                    </a:lnTo>
                    <a:lnTo>
                      <a:pt x="101" y="136"/>
                    </a:lnTo>
                    <a:lnTo>
                      <a:pt x="95" y="137"/>
                    </a:lnTo>
                    <a:lnTo>
                      <a:pt x="87" y="139"/>
                    </a:lnTo>
                    <a:lnTo>
                      <a:pt x="71" y="140"/>
                    </a:lnTo>
                    <a:lnTo>
                      <a:pt x="46" y="140"/>
                    </a:lnTo>
                    <a:lnTo>
                      <a:pt x="46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6" y="105"/>
                    </a:moveTo>
                    <a:lnTo>
                      <a:pt x="67" y="105"/>
                    </a:lnTo>
                    <a:lnTo>
                      <a:pt x="67" y="105"/>
                    </a:lnTo>
                    <a:lnTo>
                      <a:pt x="74" y="104"/>
                    </a:lnTo>
                    <a:lnTo>
                      <a:pt x="80" y="103"/>
                    </a:lnTo>
                    <a:lnTo>
                      <a:pt x="85" y="100"/>
                    </a:lnTo>
                    <a:lnTo>
                      <a:pt x="90" y="96"/>
                    </a:lnTo>
                    <a:lnTo>
                      <a:pt x="93" y="92"/>
                    </a:lnTo>
                    <a:lnTo>
                      <a:pt x="96" y="86"/>
                    </a:lnTo>
                    <a:lnTo>
                      <a:pt x="98" y="79"/>
                    </a:lnTo>
                    <a:lnTo>
                      <a:pt x="98" y="70"/>
                    </a:lnTo>
                    <a:lnTo>
                      <a:pt x="98" y="70"/>
                    </a:lnTo>
                    <a:lnTo>
                      <a:pt x="98" y="62"/>
                    </a:lnTo>
                    <a:lnTo>
                      <a:pt x="97" y="55"/>
                    </a:lnTo>
                    <a:lnTo>
                      <a:pt x="94" y="49"/>
                    </a:lnTo>
                    <a:lnTo>
                      <a:pt x="91" y="44"/>
                    </a:lnTo>
                    <a:lnTo>
                      <a:pt x="87" y="40"/>
                    </a:lnTo>
                    <a:lnTo>
                      <a:pt x="81" y="37"/>
                    </a:lnTo>
                    <a:lnTo>
                      <a:pt x="74" y="35"/>
                    </a:lnTo>
                    <a:lnTo>
                      <a:pt x="65" y="34"/>
                    </a:lnTo>
                    <a:lnTo>
                      <a:pt x="46" y="34"/>
                    </a:lnTo>
                    <a:lnTo>
                      <a:pt x="46" y="105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8188325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8" name="Freeform 11"/>
              <p:cNvSpPr>
                <a:spLocks noEditPoints="1"/>
              </p:cNvSpPr>
              <p:nvPr userDrawn="1"/>
            </p:nvSpPr>
            <p:spPr bwMode="auto">
              <a:xfrm>
                <a:off x="8315325" y="4805363"/>
                <a:ext cx="82550" cy="123825"/>
              </a:xfrm>
              <a:custGeom>
                <a:avLst/>
                <a:gdLst>
                  <a:gd name="T0" fmla="*/ 87 w 157"/>
                  <a:gd name="T1" fmla="*/ 0 h 232"/>
                  <a:gd name="T2" fmla="*/ 101 w 157"/>
                  <a:gd name="T3" fmla="*/ 1 h 232"/>
                  <a:gd name="T4" fmla="*/ 124 w 157"/>
                  <a:gd name="T5" fmla="*/ 9 h 232"/>
                  <a:gd name="T6" fmla="*/ 132 w 157"/>
                  <a:gd name="T7" fmla="*/ 15 h 232"/>
                  <a:gd name="T8" fmla="*/ 139 w 157"/>
                  <a:gd name="T9" fmla="*/ 23 h 232"/>
                  <a:gd name="T10" fmla="*/ 144 w 157"/>
                  <a:gd name="T11" fmla="*/ 33 h 232"/>
                  <a:gd name="T12" fmla="*/ 147 w 157"/>
                  <a:gd name="T13" fmla="*/ 46 h 232"/>
                  <a:gd name="T14" fmla="*/ 149 w 157"/>
                  <a:gd name="T15" fmla="*/ 60 h 232"/>
                  <a:gd name="T16" fmla="*/ 146 w 157"/>
                  <a:gd name="T17" fmla="*/ 81 h 232"/>
                  <a:gd name="T18" fmla="*/ 139 w 157"/>
                  <a:gd name="T19" fmla="*/ 98 h 232"/>
                  <a:gd name="T20" fmla="*/ 127 w 157"/>
                  <a:gd name="T21" fmla="*/ 110 h 232"/>
                  <a:gd name="T22" fmla="*/ 110 w 157"/>
                  <a:gd name="T23" fmla="*/ 118 h 232"/>
                  <a:gd name="T24" fmla="*/ 110 w 157"/>
                  <a:gd name="T25" fmla="*/ 118 h 232"/>
                  <a:gd name="T26" fmla="*/ 129 w 157"/>
                  <a:gd name="T27" fmla="*/ 124 h 232"/>
                  <a:gd name="T28" fmla="*/ 136 w 157"/>
                  <a:gd name="T29" fmla="*/ 129 h 232"/>
                  <a:gd name="T30" fmla="*/ 140 w 157"/>
                  <a:gd name="T31" fmla="*/ 137 h 232"/>
                  <a:gd name="T32" fmla="*/ 146 w 157"/>
                  <a:gd name="T33" fmla="*/ 157 h 232"/>
                  <a:gd name="T34" fmla="*/ 147 w 157"/>
                  <a:gd name="T35" fmla="*/ 188 h 232"/>
                  <a:gd name="T36" fmla="*/ 148 w 157"/>
                  <a:gd name="T37" fmla="*/ 205 h 232"/>
                  <a:gd name="T38" fmla="*/ 151 w 157"/>
                  <a:gd name="T39" fmla="*/ 221 h 232"/>
                  <a:gd name="T40" fmla="*/ 155 w 157"/>
                  <a:gd name="T41" fmla="*/ 228 h 232"/>
                  <a:gd name="T42" fmla="*/ 157 w 157"/>
                  <a:gd name="T43" fmla="*/ 232 h 232"/>
                  <a:gd name="T44" fmla="*/ 108 w 157"/>
                  <a:gd name="T45" fmla="*/ 232 h 232"/>
                  <a:gd name="T46" fmla="*/ 103 w 157"/>
                  <a:gd name="T47" fmla="*/ 221 h 232"/>
                  <a:gd name="T48" fmla="*/ 102 w 157"/>
                  <a:gd name="T49" fmla="*/ 208 h 232"/>
                  <a:gd name="T50" fmla="*/ 100 w 157"/>
                  <a:gd name="T51" fmla="*/ 163 h 232"/>
                  <a:gd name="T52" fmla="*/ 99 w 157"/>
                  <a:gd name="T53" fmla="*/ 151 h 232"/>
                  <a:gd name="T54" fmla="*/ 94 w 157"/>
                  <a:gd name="T55" fmla="*/ 142 h 232"/>
                  <a:gd name="T56" fmla="*/ 84 w 157"/>
                  <a:gd name="T57" fmla="*/ 136 h 232"/>
                  <a:gd name="T58" fmla="*/ 72 w 157"/>
                  <a:gd name="T59" fmla="*/ 134 h 232"/>
                  <a:gd name="T60" fmla="*/ 48 w 157"/>
                  <a:gd name="T61" fmla="*/ 232 h 232"/>
                  <a:gd name="T62" fmla="*/ 0 w 157"/>
                  <a:gd name="T63" fmla="*/ 0 h 232"/>
                  <a:gd name="T64" fmla="*/ 67 w 157"/>
                  <a:gd name="T65" fmla="*/ 101 h 232"/>
                  <a:gd name="T66" fmla="*/ 75 w 157"/>
                  <a:gd name="T67" fmla="*/ 101 h 232"/>
                  <a:gd name="T68" fmla="*/ 87 w 157"/>
                  <a:gd name="T69" fmla="*/ 97 h 232"/>
                  <a:gd name="T70" fmla="*/ 97 w 157"/>
                  <a:gd name="T71" fmla="*/ 89 h 232"/>
                  <a:gd name="T72" fmla="*/ 102 w 157"/>
                  <a:gd name="T73" fmla="*/ 75 h 232"/>
                  <a:gd name="T74" fmla="*/ 102 w 157"/>
                  <a:gd name="T75" fmla="*/ 67 h 232"/>
                  <a:gd name="T76" fmla="*/ 100 w 157"/>
                  <a:gd name="T77" fmla="*/ 53 h 232"/>
                  <a:gd name="T78" fmla="*/ 94 w 157"/>
                  <a:gd name="T79" fmla="*/ 43 h 232"/>
                  <a:gd name="T80" fmla="*/ 83 w 157"/>
                  <a:gd name="T81" fmla="*/ 37 h 232"/>
                  <a:gd name="T82" fmla="*/ 69 w 157"/>
                  <a:gd name="T83" fmla="*/ 34 h 232"/>
                  <a:gd name="T84" fmla="*/ 48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7" y="0"/>
                    </a:lnTo>
                    <a:lnTo>
                      <a:pt x="87" y="0"/>
                    </a:lnTo>
                    <a:lnTo>
                      <a:pt x="101" y="1"/>
                    </a:lnTo>
                    <a:lnTo>
                      <a:pt x="113" y="4"/>
                    </a:lnTo>
                    <a:lnTo>
                      <a:pt x="124" y="9"/>
                    </a:lnTo>
                    <a:lnTo>
                      <a:pt x="128" y="12"/>
                    </a:lnTo>
                    <a:lnTo>
                      <a:pt x="132" y="15"/>
                    </a:lnTo>
                    <a:lnTo>
                      <a:pt x="136" y="19"/>
                    </a:lnTo>
                    <a:lnTo>
                      <a:pt x="139" y="23"/>
                    </a:lnTo>
                    <a:lnTo>
                      <a:pt x="142" y="28"/>
                    </a:lnTo>
                    <a:lnTo>
                      <a:pt x="144" y="33"/>
                    </a:lnTo>
                    <a:lnTo>
                      <a:pt x="146" y="40"/>
                    </a:lnTo>
                    <a:lnTo>
                      <a:pt x="147" y="46"/>
                    </a:lnTo>
                    <a:lnTo>
                      <a:pt x="149" y="60"/>
                    </a:lnTo>
                    <a:lnTo>
                      <a:pt x="149" y="60"/>
                    </a:lnTo>
                    <a:lnTo>
                      <a:pt x="148" y="71"/>
                    </a:lnTo>
                    <a:lnTo>
                      <a:pt x="146" y="81"/>
                    </a:lnTo>
                    <a:lnTo>
                      <a:pt x="143" y="90"/>
                    </a:lnTo>
                    <a:lnTo>
                      <a:pt x="139" y="98"/>
                    </a:lnTo>
                    <a:lnTo>
                      <a:pt x="134" y="104"/>
                    </a:lnTo>
                    <a:lnTo>
                      <a:pt x="127" y="110"/>
                    </a:lnTo>
                    <a:lnTo>
                      <a:pt x="119" y="114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21" y="120"/>
                    </a:lnTo>
                    <a:lnTo>
                      <a:pt x="129" y="124"/>
                    </a:lnTo>
                    <a:lnTo>
                      <a:pt x="133" y="126"/>
                    </a:lnTo>
                    <a:lnTo>
                      <a:pt x="136" y="129"/>
                    </a:lnTo>
                    <a:lnTo>
                      <a:pt x="138" y="133"/>
                    </a:lnTo>
                    <a:lnTo>
                      <a:pt x="140" y="137"/>
                    </a:lnTo>
                    <a:lnTo>
                      <a:pt x="144" y="146"/>
                    </a:lnTo>
                    <a:lnTo>
                      <a:pt x="146" y="157"/>
                    </a:lnTo>
                    <a:lnTo>
                      <a:pt x="147" y="171"/>
                    </a:lnTo>
                    <a:lnTo>
                      <a:pt x="147" y="188"/>
                    </a:lnTo>
                    <a:lnTo>
                      <a:pt x="147" y="188"/>
                    </a:lnTo>
                    <a:lnTo>
                      <a:pt x="148" y="205"/>
                    </a:lnTo>
                    <a:lnTo>
                      <a:pt x="149" y="217"/>
                    </a:lnTo>
                    <a:lnTo>
                      <a:pt x="151" y="221"/>
                    </a:lnTo>
                    <a:lnTo>
                      <a:pt x="152" y="225"/>
                    </a:lnTo>
                    <a:lnTo>
                      <a:pt x="155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8" y="232"/>
                    </a:lnTo>
                    <a:lnTo>
                      <a:pt x="108" y="232"/>
                    </a:lnTo>
                    <a:lnTo>
                      <a:pt x="105" y="227"/>
                    </a:lnTo>
                    <a:lnTo>
                      <a:pt x="103" y="221"/>
                    </a:lnTo>
                    <a:lnTo>
                      <a:pt x="102" y="215"/>
                    </a:lnTo>
                    <a:lnTo>
                      <a:pt x="102" y="208"/>
                    </a:lnTo>
                    <a:lnTo>
                      <a:pt x="100" y="163"/>
                    </a:lnTo>
                    <a:lnTo>
                      <a:pt x="100" y="163"/>
                    </a:lnTo>
                    <a:lnTo>
                      <a:pt x="100" y="157"/>
                    </a:lnTo>
                    <a:lnTo>
                      <a:pt x="99" y="151"/>
                    </a:lnTo>
                    <a:lnTo>
                      <a:pt x="96" y="146"/>
                    </a:lnTo>
                    <a:lnTo>
                      <a:pt x="94" y="142"/>
                    </a:lnTo>
                    <a:lnTo>
                      <a:pt x="89" y="139"/>
                    </a:lnTo>
                    <a:lnTo>
                      <a:pt x="84" y="136"/>
                    </a:lnTo>
                    <a:lnTo>
                      <a:pt x="79" y="135"/>
                    </a:lnTo>
                    <a:lnTo>
                      <a:pt x="72" y="134"/>
                    </a:lnTo>
                    <a:lnTo>
                      <a:pt x="48" y="134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8" y="101"/>
                    </a:moveTo>
                    <a:lnTo>
                      <a:pt x="67" y="101"/>
                    </a:lnTo>
                    <a:lnTo>
                      <a:pt x="67" y="101"/>
                    </a:lnTo>
                    <a:lnTo>
                      <a:pt x="75" y="101"/>
                    </a:lnTo>
                    <a:lnTo>
                      <a:pt x="82" y="99"/>
                    </a:lnTo>
                    <a:lnTo>
                      <a:pt x="87" y="97"/>
                    </a:lnTo>
                    <a:lnTo>
                      <a:pt x="92" y="93"/>
                    </a:lnTo>
                    <a:lnTo>
                      <a:pt x="97" y="89"/>
                    </a:lnTo>
                    <a:lnTo>
                      <a:pt x="100" y="83"/>
                    </a:lnTo>
                    <a:lnTo>
                      <a:pt x="102" y="75"/>
                    </a:lnTo>
                    <a:lnTo>
                      <a:pt x="102" y="67"/>
                    </a:lnTo>
                    <a:lnTo>
                      <a:pt x="102" y="67"/>
                    </a:lnTo>
                    <a:lnTo>
                      <a:pt x="102" y="59"/>
                    </a:lnTo>
                    <a:lnTo>
                      <a:pt x="100" y="53"/>
                    </a:lnTo>
                    <a:lnTo>
                      <a:pt x="98" y="48"/>
                    </a:lnTo>
                    <a:lnTo>
                      <a:pt x="94" y="43"/>
                    </a:lnTo>
                    <a:lnTo>
                      <a:pt x="89" y="40"/>
                    </a:lnTo>
                    <a:lnTo>
                      <a:pt x="83" y="37"/>
                    </a:lnTo>
                    <a:lnTo>
                      <a:pt x="77" y="35"/>
                    </a:lnTo>
                    <a:lnTo>
                      <a:pt x="69" y="34"/>
                    </a:lnTo>
                    <a:lnTo>
                      <a:pt x="48" y="34"/>
                    </a:lnTo>
                    <a:lnTo>
                      <a:pt x="48" y="1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8413750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8497888" y="4805363"/>
                <a:ext cx="80963" cy="123825"/>
              </a:xfrm>
              <a:custGeom>
                <a:avLst/>
                <a:gdLst>
                  <a:gd name="T0" fmla="*/ 54 w 154"/>
                  <a:gd name="T1" fmla="*/ 0 h 232"/>
                  <a:gd name="T2" fmla="*/ 111 w 154"/>
                  <a:gd name="T3" fmla="*/ 159 h 232"/>
                  <a:gd name="T4" fmla="*/ 112 w 154"/>
                  <a:gd name="T5" fmla="*/ 159 h 232"/>
                  <a:gd name="T6" fmla="*/ 112 w 154"/>
                  <a:gd name="T7" fmla="*/ 0 h 232"/>
                  <a:gd name="T8" fmla="*/ 154 w 154"/>
                  <a:gd name="T9" fmla="*/ 0 h 232"/>
                  <a:gd name="T10" fmla="*/ 154 w 154"/>
                  <a:gd name="T11" fmla="*/ 232 h 232"/>
                  <a:gd name="T12" fmla="*/ 102 w 154"/>
                  <a:gd name="T13" fmla="*/ 232 h 232"/>
                  <a:gd name="T14" fmla="*/ 44 w 154"/>
                  <a:gd name="T15" fmla="*/ 70 h 232"/>
                  <a:gd name="T16" fmla="*/ 44 w 154"/>
                  <a:gd name="T17" fmla="*/ 70 h 232"/>
                  <a:gd name="T18" fmla="*/ 44 w 154"/>
                  <a:gd name="T19" fmla="*/ 232 h 232"/>
                  <a:gd name="T20" fmla="*/ 0 w 154"/>
                  <a:gd name="T21" fmla="*/ 232 h 232"/>
                  <a:gd name="T22" fmla="*/ 0 w 154"/>
                  <a:gd name="T23" fmla="*/ 0 h 232"/>
                  <a:gd name="T24" fmla="*/ 54 w 154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4" h="232">
                    <a:moveTo>
                      <a:pt x="54" y="0"/>
                    </a:moveTo>
                    <a:lnTo>
                      <a:pt x="111" y="159"/>
                    </a:lnTo>
                    <a:lnTo>
                      <a:pt x="112" y="159"/>
                    </a:lnTo>
                    <a:lnTo>
                      <a:pt x="112" y="0"/>
                    </a:lnTo>
                    <a:lnTo>
                      <a:pt x="154" y="0"/>
                    </a:lnTo>
                    <a:lnTo>
                      <a:pt x="154" y="232"/>
                    </a:lnTo>
                    <a:lnTo>
                      <a:pt x="102" y="232"/>
                    </a:lnTo>
                    <a:lnTo>
                      <a:pt x="44" y="70"/>
                    </a:lnTo>
                    <a:lnTo>
                      <a:pt x="44" y="70"/>
                    </a:lnTo>
                    <a:lnTo>
                      <a:pt x="44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8589963" y="4805363"/>
                <a:ext cx="95250" cy="123825"/>
              </a:xfrm>
              <a:custGeom>
                <a:avLst/>
                <a:gdLst>
                  <a:gd name="T0" fmla="*/ 61 w 180"/>
                  <a:gd name="T1" fmla="*/ 0 h 232"/>
                  <a:gd name="T2" fmla="*/ 119 w 180"/>
                  <a:gd name="T3" fmla="*/ 0 h 232"/>
                  <a:gd name="T4" fmla="*/ 180 w 180"/>
                  <a:gd name="T5" fmla="*/ 232 h 232"/>
                  <a:gd name="T6" fmla="*/ 131 w 180"/>
                  <a:gd name="T7" fmla="*/ 232 h 232"/>
                  <a:gd name="T8" fmla="*/ 121 w 180"/>
                  <a:gd name="T9" fmla="*/ 183 h 232"/>
                  <a:gd name="T10" fmla="*/ 59 w 180"/>
                  <a:gd name="T11" fmla="*/ 183 h 232"/>
                  <a:gd name="T12" fmla="*/ 48 w 180"/>
                  <a:gd name="T13" fmla="*/ 232 h 232"/>
                  <a:gd name="T14" fmla="*/ 0 w 180"/>
                  <a:gd name="T15" fmla="*/ 232 h 232"/>
                  <a:gd name="T16" fmla="*/ 61 w 180"/>
                  <a:gd name="T17" fmla="*/ 0 h 232"/>
                  <a:gd name="T18" fmla="*/ 67 w 180"/>
                  <a:gd name="T19" fmla="*/ 145 h 232"/>
                  <a:gd name="T20" fmla="*/ 113 w 180"/>
                  <a:gd name="T21" fmla="*/ 145 h 232"/>
                  <a:gd name="T22" fmla="*/ 90 w 180"/>
                  <a:gd name="T23" fmla="*/ 41 h 232"/>
                  <a:gd name="T24" fmla="*/ 90 w 180"/>
                  <a:gd name="T25" fmla="*/ 41 h 232"/>
                  <a:gd name="T26" fmla="*/ 67 w 180"/>
                  <a:gd name="T27" fmla="*/ 14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0" h="232">
                    <a:moveTo>
                      <a:pt x="61" y="0"/>
                    </a:moveTo>
                    <a:lnTo>
                      <a:pt x="119" y="0"/>
                    </a:lnTo>
                    <a:lnTo>
                      <a:pt x="180" y="232"/>
                    </a:lnTo>
                    <a:lnTo>
                      <a:pt x="131" y="232"/>
                    </a:lnTo>
                    <a:lnTo>
                      <a:pt x="121" y="183"/>
                    </a:lnTo>
                    <a:lnTo>
                      <a:pt x="59" y="183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61" y="0"/>
                    </a:lnTo>
                    <a:close/>
                    <a:moveTo>
                      <a:pt x="67" y="145"/>
                    </a:moveTo>
                    <a:lnTo>
                      <a:pt x="113" y="145"/>
                    </a:lnTo>
                    <a:lnTo>
                      <a:pt x="90" y="41"/>
                    </a:lnTo>
                    <a:lnTo>
                      <a:pt x="90" y="41"/>
                    </a:lnTo>
                    <a:lnTo>
                      <a:pt x="67" y="1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8691563" y="4805363"/>
                <a:ext cx="77788" cy="125413"/>
              </a:xfrm>
              <a:custGeom>
                <a:avLst/>
                <a:gdLst>
                  <a:gd name="T0" fmla="*/ 46 w 148"/>
                  <a:gd name="T1" fmla="*/ 0 h 236"/>
                  <a:gd name="T2" fmla="*/ 46 w 148"/>
                  <a:gd name="T3" fmla="*/ 162 h 236"/>
                  <a:gd name="T4" fmla="*/ 46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49 w 148"/>
                  <a:gd name="T11" fmla="*/ 184 h 236"/>
                  <a:gd name="T12" fmla="*/ 52 w 148"/>
                  <a:gd name="T13" fmla="*/ 190 h 236"/>
                  <a:gd name="T14" fmla="*/ 55 w 148"/>
                  <a:gd name="T15" fmla="*/ 195 h 236"/>
                  <a:gd name="T16" fmla="*/ 60 w 148"/>
                  <a:gd name="T17" fmla="*/ 199 h 236"/>
                  <a:gd name="T18" fmla="*/ 67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2 w 148"/>
                  <a:gd name="T25" fmla="*/ 202 h 236"/>
                  <a:gd name="T26" fmla="*/ 88 w 148"/>
                  <a:gd name="T27" fmla="*/ 199 h 236"/>
                  <a:gd name="T28" fmla="*/ 92 w 148"/>
                  <a:gd name="T29" fmla="*/ 195 h 236"/>
                  <a:gd name="T30" fmla="*/ 96 w 148"/>
                  <a:gd name="T31" fmla="*/ 190 h 236"/>
                  <a:gd name="T32" fmla="*/ 98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1 w 148"/>
                  <a:gd name="T39" fmla="*/ 162 h 236"/>
                  <a:gd name="T40" fmla="*/ 101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8 w 148"/>
                  <a:gd name="T49" fmla="*/ 172 h 236"/>
                  <a:gd name="T50" fmla="*/ 147 w 148"/>
                  <a:gd name="T51" fmla="*/ 182 h 236"/>
                  <a:gd name="T52" fmla="*/ 144 w 148"/>
                  <a:gd name="T53" fmla="*/ 190 h 236"/>
                  <a:gd name="T54" fmla="*/ 141 w 148"/>
                  <a:gd name="T55" fmla="*/ 199 h 236"/>
                  <a:gd name="T56" fmla="*/ 138 w 148"/>
                  <a:gd name="T57" fmla="*/ 206 h 236"/>
                  <a:gd name="T58" fmla="*/ 134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8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59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6 w 148"/>
                  <a:gd name="T97" fmla="*/ 200 h 236"/>
                  <a:gd name="T98" fmla="*/ 4 w 148"/>
                  <a:gd name="T99" fmla="*/ 191 h 236"/>
                  <a:gd name="T100" fmla="*/ 2 w 148"/>
                  <a:gd name="T101" fmla="*/ 182 h 236"/>
                  <a:gd name="T102" fmla="*/ 1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6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6" y="0"/>
                    </a:moveTo>
                    <a:lnTo>
                      <a:pt x="46" y="162"/>
                    </a:lnTo>
                    <a:lnTo>
                      <a:pt x="46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49" y="184"/>
                    </a:lnTo>
                    <a:lnTo>
                      <a:pt x="52" y="190"/>
                    </a:lnTo>
                    <a:lnTo>
                      <a:pt x="55" y="195"/>
                    </a:lnTo>
                    <a:lnTo>
                      <a:pt x="60" y="199"/>
                    </a:lnTo>
                    <a:lnTo>
                      <a:pt x="67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2" y="202"/>
                    </a:lnTo>
                    <a:lnTo>
                      <a:pt x="88" y="199"/>
                    </a:lnTo>
                    <a:lnTo>
                      <a:pt x="92" y="195"/>
                    </a:lnTo>
                    <a:lnTo>
                      <a:pt x="96" y="190"/>
                    </a:lnTo>
                    <a:lnTo>
                      <a:pt x="98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1" y="162"/>
                    </a:lnTo>
                    <a:lnTo>
                      <a:pt x="101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8" y="172"/>
                    </a:lnTo>
                    <a:lnTo>
                      <a:pt x="147" y="182"/>
                    </a:lnTo>
                    <a:lnTo>
                      <a:pt x="144" y="190"/>
                    </a:lnTo>
                    <a:lnTo>
                      <a:pt x="141" y="199"/>
                    </a:lnTo>
                    <a:lnTo>
                      <a:pt x="138" y="206"/>
                    </a:lnTo>
                    <a:lnTo>
                      <a:pt x="134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8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59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6" y="200"/>
                    </a:lnTo>
                    <a:lnTo>
                      <a:pt x="4" y="191"/>
                    </a:lnTo>
                    <a:lnTo>
                      <a:pt x="2" y="182"/>
                    </a:lnTo>
                    <a:lnTo>
                      <a:pt x="1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3" name="Freeform 16"/>
              <p:cNvSpPr>
                <a:spLocks/>
              </p:cNvSpPr>
              <p:nvPr userDrawn="1"/>
            </p:nvSpPr>
            <p:spPr bwMode="auto">
              <a:xfrm>
                <a:off x="8789988" y="4805363"/>
                <a:ext cx="69850" cy="123825"/>
              </a:xfrm>
              <a:custGeom>
                <a:avLst/>
                <a:gdLst>
                  <a:gd name="T0" fmla="*/ 0 w 130"/>
                  <a:gd name="T1" fmla="*/ 232 h 232"/>
                  <a:gd name="T2" fmla="*/ 0 w 130"/>
                  <a:gd name="T3" fmla="*/ 0 h 232"/>
                  <a:gd name="T4" fmla="*/ 47 w 130"/>
                  <a:gd name="T5" fmla="*/ 0 h 232"/>
                  <a:gd name="T6" fmla="*/ 47 w 130"/>
                  <a:gd name="T7" fmla="*/ 193 h 232"/>
                  <a:gd name="T8" fmla="*/ 130 w 130"/>
                  <a:gd name="T9" fmla="*/ 193 h 232"/>
                  <a:gd name="T10" fmla="*/ 130 w 130"/>
                  <a:gd name="T11" fmla="*/ 232 h 232"/>
                  <a:gd name="T12" fmla="*/ 0 w 130"/>
                  <a:gd name="T13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" h="232">
                    <a:moveTo>
                      <a:pt x="0" y="232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193"/>
                    </a:lnTo>
                    <a:lnTo>
                      <a:pt x="130" y="193"/>
                    </a:lnTo>
                    <a:lnTo>
                      <a:pt x="130" y="232"/>
                    </a:lnTo>
                    <a:lnTo>
                      <a:pt x="0" y="2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4" name="Freeform 17"/>
              <p:cNvSpPr>
                <a:spLocks/>
              </p:cNvSpPr>
              <p:nvPr userDrawn="1"/>
            </p:nvSpPr>
            <p:spPr bwMode="auto">
              <a:xfrm>
                <a:off x="8848725" y="4805363"/>
                <a:ext cx="77788" cy="123825"/>
              </a:xfrm>
              <a:custGeom>
                <a:avLst/>
                <a:gdLst>
                  <a:gd name="T0" fmla="*/ 148 w 148"/>
                  <a:gd name="T1" fmla="*/ 0 h 232"/>
                  <a:gd name="T2" fmla="*/ 148 w 148"/>
                  <a:gd name="T3" fmla="*/ 39 h 232"/>
                  <a:gd name="T4" fmla="*/ 97 w 148"/>
                  <a:gd name="T5" fmla="*/ 39 h 232"/>
                  <a:gd name="T6" fmla="*/ 97 w 148"/>
                  <a:gd name="T7" fmla="*/ 232 h 232"/>
                  <a:gd name="T8" fmla="*/ 51 w 148"/>
                  <a:gd name="T9" fmla="*/ 232 h 232"/>
                  <a:gd name="T10" fmla="*/ 51 w 148"/>
                  <a:gd name="T11" fmla="*/ 39 h 232"/>
                  <a:gd name="T12" fmla="*/ 0 w 148"/>
                  <a:gd name="T13" fmla="*/ 39 h 232"/>
                  <a:gd name="T14" fmla="*/ 0 w 148"/>
                  <a:gd name="T15" fmla="*/ 0 h 232"/>
                  <a:gd name="T16" fmla="*/ 148 w 148"/>
                  <a:gd name="T17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8" h="232">
                    <a:moveTo>
                      <a:pt x="148" y="0"/>
                    </a:moveTo>
                    <a:lnTo>
                      <a:pt x="148" y="39"/>
                    </a:lnTo>
                    <a:lnTo>
                      <a:pt x="97" y="39"/>
                    </a:lnTo>
                    <a:lnTo>
                      <a:pt x="97" y="232"/>
                    </a:lnTo>
                    <a:lnTo>
                      <a:pt x="51" y="232"/>
                    </a:lnTo>
                    <a:lnTo>
                      <a:pt x="51" y="39"/>
                    </a:lnTo>
                    <a:lnTo>
                      <a:pt x="0" y="39"/>
                    </a:lnTo>
                    <a:lnTo>
                      <a:pt x="0" y="0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</p:grpSp>
      </p:grpSp>
      <p:sp>
        <p:nvSpPr>
          <p:cNvPr id="27" name="Rectangle 41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0" y="3121200"/>
            <a:ext cx="9144000" cy="1303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0" tIns="0" rIns="540000" bIns="475200" numCol="1" anchor="b" anchorCtr="0" compatLnSpc="1">
            <a:prstTxWarp prst="textNoShape">
              <a:avLst/>
            </a:prstTxWarp>
          </a:bodyPr>
          <a:lstStyle>
            <a:lvl1pPr>
              <a:defRPr sz="24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4185076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445">
          <p15:clr>
            <a:srgbClr val="FBAE40"/>
          </p15:clr>
        </p15:guide>
        <p15:guide id="3" pos="3690">
          <p15:clr>
            <a:srgbClr val="FBAE40"/>
          </p15:clr>
        </p15:guide>
        <p15:guide id="4" orient="horz" pos="2788">
          <p15:clr>
            <a:srgbClr val="FBAE40"/>
          </p15:clr>
        </p15:guide>
        <p15:guide id="5" pos="113">
          <p15:clr>
            <a:srgbClr val="FBAE40"/>
          </p15:clr>
        </p15:guide>
        <p15:guide id="6" orient="horz" pos="113">
          <p15:clr>
            <a:srgbClr val="FBAE40"/>
          </p15:clr>
        </p15:guide>
        <p15:guide id="7" pos="5646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180974" y="180975"/>
            <a:ext cx="8783639" cy="4248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126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grpSp>
        <p:nvGrpSpPr>
          <p:cNvPr id="3" name="Groupe 2"/>
          <p:cNvGrpSpPr/>
          <p:nvPr userDrawn="1"/>
        </p:nvGrpSpPr>
        <p:grpSpPr>
          <a:xfrm>
            <a:off x="6264000" y="4424363"/>
            <a:ext cx="2880000" cy="719137"/>
            <a:chOff x="6264000" y="4424363"/>
            <a:chExt cx="2880000" cy="719137"/>
          </a:xfrm>
        </p:grpSpPr>
        <p:sp>
          <p:nvSpPr>
            <p:cNvPr id="10" name="Rectangle 9"/>
            <p:cNvSpPr/>
            <p:nvPr userDrawn="1"/>
          </p:nvSpPr>
          <p:spPr>
            <a:xfrm>
              <a:off x="6264000" y="4424363"/>
              <a:ext cx="2880000" cy="7191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FFFF"/>
                </a:solidFill>
              </a:endParaRPr>
            </a:p>
          </p:txBody>
        </p:sp>
        <p:grpSp>
          <p:nvGrpSpPr>
            <p:cNvPr id="11" name="Groupe 10"/>
            <p:cNvGrpSpPr>
              <a:grpSpLocks noChangeAspect="1"/>
            </p:cNvGrpSpPr>
            <p:nvPr userDrawn="1"/>
          </p:nvGrpSpPr>
          <p:grpSpPr>
            <a:xfrm>
              <a:off x="7343775" y="4699657"/>
              <a:ext cx="1620000" cy="169413"/>
              <a:chOff x="7712075" y="4803775"/>
              <a:chExt cx="1214438" cy="127001"/>
            </a:xfrm>
          </p:grpSpPr>
          <p:sp>
            <p:nvSpPr>
              <p:cNvPr id="12" name="Freeform 5"/>
              <p:cNvSpPr>
                <a:spLocks/>
              </p:cNvSpPr>
              <p:nvPr userDrawn="1"/>
            </p:nvSpPr>
            <p:spPr bwMode="auto">
              <a:xfrm>
                <a:off x="7712075" y="4803775"/>
                <a:ext cx="80963" cy="127000"/>
              </a:xfrm>
              <a:custGeom>
                <a:avLst/>
                <a:gdLst>
                  <a:gd name="T0" fmla="*/ 105 w 153"/>
                  <a:gd name="T1" fmla="*/ 73 h 240"/>
                  <a:gd name="T2" fmla="*/ 103 w 153"/>
                  <a:gd name="T3" fmla="*/ 60 h 240"/>
                  <a:gd name="T4" fmla="*/ 99 w 153"/>
                  <a:gd name="T5" fmla="*/ 48 h 240"/>
                  <a:gd name="T6" fmla="*/ 90 w 153"/>
                  <a:gd name="T7" fmla="*/ 37 h 240"/>
                  <a:gd name="T8" fmla="*/ 78 w 153"/>
                  <a:gd name="T9" fmla="*/ 34 h 240"/>
                  <a:gd name="T10" fmla="*/ 71 w 153"/>
                  <a:gd name="T11" fmla="*/ 35 h 240"/>
                  <a:gd name="T12" fmla="*/ 64 w 153"/>
                  <a:gd name="T13" fmla="*/ 38 h 240"/>
                  <a:gd name="T14" fmla="*/ 59 w 153"/>
                  <a:gd name="T15" fmla="*/ 45 h 240"/>
                  <a:gd name="T16" fmla="*/ 51 w 153"/>
                  <a:gd name="T17" fmla="*/ 64 h 240"/>
                  <a:gd name="T18" fmla="*/ 47 w 153"/>
                  <a:gd name="T19" fmla="*/ 95 h 240"/>
                  <a:gd name="T20" fmla="*/ 47 w 153"/>
                  <a:gd name="T21" fmla="*/ 115 h 240"/>
                  <a:gd name="T22" fmla="*/ 48 w 153"/>
                  <a:gd name="T23" fmla="*/ 153 h 240"/>
                  <a:gd name="T24" fmla="*/ 53 w 153"/>
                  <a:gd name="T25" fmla="*/ 181 h 240"/>
                  <a:gd name="T26" fmla="*/ 60 w 153"/>
                  <a:gd name="T27" fmla="*/ 196 h 240"/>
                  <a:gd name="T28" fmla="*/ 66 w 153"/>
                  <a:gd name="T29" fmla="*/ 203 h 240"/>
                  <a:gd name="T30" fmla="*/ 74 w 153"/>
                  <a:gd name="T31" fmla="*/ 206 h 240"/>
                  <a:gd name="T32" fmla="*/ 79 w 153"/>
                  <a:gd name="T33" fmla="*/ 206 h 240"/>
                  <a:gd name="T34" fmla="*/ 88 w 153"/>
                  <a:gd name="T35" fmla="*/ 204 h 240"/>
                  <a:gd name="T36" fmla="*/ 97 w 153"/>
                  <a:gd name="T37" fmla="*/ 196 h 240"/>
                  <a:gd name="T38" fmla="*/ 104 w 153"/>
                  <a:gd name="T39" fmla="*/ 185 h 240"/>
                  <a:gd name="T40" fmla="*/ 107 w 153"/>
                  <a:gd name="T41" fmla="*/ 169 h 240"/>
                  <a:gd name="T42" fmla="*/ 77 w 153"/>
                  <a:gd name="T43" fmla="*/ 146 h 240"/>
                  <a:gd name="T44" fmla="*/ 153 w 153"/>
                  <a:gd name="T45" fmla="*/ 111 h 240"/>
                  <a:gd name="T46" fmla="*/ 118 w 153"/>
                  <a:gd name="T47" fmla="*/ 236 h 240"/>
                  <a:gd name="T48" fmla="*/ 117 w 153"/>
                  <a:gd name="T49" fmla="*/ 215 h 240"/>
                  <a:gd name="T50" fmla="*/ 113 w 153"/>
                  <a:gd name="T51" fmla="*/ 221 h 240"/>
                  <a:gd name="T52" fmla="*/ 103 w 153"/>
                  <a:gd name="T53" fmla="*/ 231 h 240"/>
                  <a:gd name="T54" fmla="*/ 91 w 153"/>
                  <a:gd name="T55" fmla="*/ 237 h 240"/>
                  <a:gd name="T56" fmla="*/ 77 w 153"/>
                  <a:gd name="T57" fmla="*/ 240 h 240"/>
                  <a:gd name="T58" fmla="*/ 69 w 153"/>
                  <a:gd name="T59" fmla="*/ 240 h 240"/>
                  <a:gd name="T60" fmla="*/ 50 w 153"/>
                  <a:gd name="T61" fmla="*/ 238 h 240"/>
                  <a:gd name="T62" fmla="*/ 33 w 153"/>
                  <a:gd name="T63" fmla="*/ 233 h 240"/>
                  <a:gd name="T64" fmla="*/ 21 w 153"/>
                  <a:gd name="T65" fmla="*/ 223 h 240"/>
                  <a:gd name="T66" fmla="*/ 13 w 153"/>
                  <a:gd name="T67" fmla="*/ 209 h 240"/>
                  <a:gd name="T68" fmla="*/ 6 w 153"/>
                  <a:gd name="T69" fmla="*/ 191 h 240"/>
                  <a:gd name="T70" fmla="*/ 3 w 153"/>
                  <a:gd name="T71" fmla="*/ 170 h 240"/>
                  <a:gd name="T72" fmla="*/ 0 w 153"/>
                  <a:gd name="T73" fmla="*/ 117 h 240"/>
                  <a:gd name="T74" fmla="*/ 1 w 153"/>
                  <a:gd name="T75" fmla="*/ 90 h 240"/>
                  <a:gd name="T76" fmla="*/ 4 w 153"/>
                  <a:gd name="T77" fmla="*/ 66 h 240"/>
                  <a:gd name="T78" fmla="*/ 9 w 153"/>
                  <a:gd name="T79" fmla="*/ 46 h 240"/>
                  <a:gd name="T80" fmla="*/ 16 w 153"/>
                  <a:gd name="T81" fmla="*/ 29 h 240"/>
                  <a:gd name="T82" fmla="*/ 27 w 153"/>
                  <a:gd name="T83" fmla="*/ 16 h 240"/>
                  <a:gd name="T84" fmla="*/ 40 w 153"/>
                  <a:gd name="T85" fmla="*/ 7 h 240"/>
                  <a:gd name="T86" fmla="*/ 58 w 153"/>
                  <a:gd name="T87" fmla="*/ 2 h 240"/>
                  <a:gd name="T88" fmla="*/ 78 w 153"/>
                  <a:gd name="T89" fmla="*/ 0 h 240"/>
                  <a:gd name="T90" fmla="*/ 87 w 153"/>
                  <a:gd name="T91" fmla="*/ 0 h 240"/>
                  <a:gd name="T92" fmla="*/ 103 w 153"/>
                  <a:gd name="T93" fmla="*/ 2 h 240"/>
                  <a:gd name="T94" fmla="*/ 117 w 153"/>
                  <a:gd name="T95" fmla="*/ 7 h 240"/>
                  <a:gd name="T96" fmla="*/ 129 w 153"/>
                  <a:gd name="T97" fmla="*/ 14 h 240"/>
                  <a:gd name="T98" fmla="*/ 137 w 153"/>
                  <a:gd name="T99" fmla="*/ 23 h 240"/>
                  <a:gd name="T100" fmla="*/ 144 w 153"/>
                  <a:gd name="T101" fmla="*/ 35 h 240"/>
                  <a:gd name="T102" fmla="*/ 148 w 153"/>
                  <a:gd name="T103" fmla="*/ 49 h 240"/>
                  <a:gd name="T104" fmla="*/ 150 w 153"/>
                  <a:gd name="T105" fmla="*/ 73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3" h="240">
                    <a:moveTo>
                      <a:pt x="105" y="73"/>
                    </a:moveTo>
                    <a:lnTo>
                      <a:pt x="105" y="73"/>
                    </a:lnTo>
                    <a:lnTo>
                      <a:pt x="104" y="67"/>
                    </a:lnTo>
                    <a:lnTo>
                      <a:pt x="103" y="60"/>
                    </a:lnTo>
                    <a:lnTo>
                      <a:pt x="101" y="53"/>
                    </a:lnTo>
                    <a:lnTo>
                      <a:pt x="99" y="48"/>
                    </a:lnTo>
                    <a:lnTo>
                      <a:pt x="95" y="42"/>
                    </a:lnTo>
                    <a:lnTo>
                      <a:pt x="90" y="37"/>
                    </a:lnTo>
                    <a:lnTo>
                      <a:pt x="85" y="35"/>
                    </a:lnTo>
                    <a:lnTo>
                      <a:pt x="78" y="34"/>
                    </a:lnTo>
                    <a:lnTo>
                      <a:pt x="78" y="34"/>
                    </a:lnTo>
                    <a:lnTo>
                      <a:pt x="71" y="35"/>
                    </a:lnTo>
                    <a:lnTo>
                      <a:pt x="67" y="36"/>
                    </a:lnTo>
                    <a:lnTo>
                      <a:pt x="64" y="38"/>
                    </a:lnTo>
                    <a:lnTo>
                      <a:pt x="61" y="42"/>
                    </a:lnTo>
                    <a:lnTo>
                      <a:pt x="59" y="45"/>
                    </a:lnTo>
                    <a:lnTo>
                      <a:pt x="54" y="53"/>
                    </a:lnTo>
                    <a:lnTo>
                      <a:pt x="51" y="64"/>
                    </a:lnTo>
                    <a:lnTo>
                      <a:pt x="49" y="78"/>
                    </a:lnTo>
                    <a:lnTo>
                      <a:pt x="47" y="95"/>
                    </a:lnTo>
                    <a:lnTo>
                      <a:pt x="47" y="115"/>
                    </a:lnTo>
                    <a:lnTo>
                      <a:pt x="47" y="115"/>
                    </a:lnTo>
                    <a:lnTo>
                      <a:pt x="47" y="135"/>
                    </a:lnTo>
                    <a:lnTo>
                      <a:pt x="48" y="153"/>
                    </a:lnTo>
                    <a:lnTo>
                      <a:pt x="50" y="168"/>
                    </a:lnTo>
                    <a:lnTo>
                      <a:pt x="53" y="181"/>
                    </a:lnTo>
                    <a:lnTo>
                      <a:pt x="57" y="192"/>
                    </a:lnTo>
                    <a:lnTo>
                      <a:pt x="60" y="196"/>
                    </a:lnTo>
                    <a:lnTo>
                      <a:pt x="63" y="199"/>
                    </a:lnTo>
                    <a:lnTo>
                      <a:pt x="66" y="203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lnTo>
                      <a:pt x="83" y="206"/>
                    </a:lnTo>
                    <a:lnTo>
                      <a:pt x="88" y="204"/>
                    </a:lnTo>
                    <a:lnTo>
                      <a:pt x="93" y="201"/>
                    </a:lnTo>
                    <a:lnTo>
                      <a:pt x="97" y="196"/>
                    </a:lnTo>
                    <a:lnTo>
                      <a:pt x="101" y="191"/>
                    </a:lnTo>
                    <a:lnTo>
                      <a:pt x="104" y="185"/>
                    </a:lnTo>
                    <a:lnTo>
                      <a:pt x="107" y="178"/>
                    </a:lnTo>
                    <a:lnTo>
                      <a:pt x="107" y="169"/>
                    </a:lnTo>
                    <a:lnTo>
                      <a:pt x="107" y="146"/>
                    </a:lnTo>
                    <a:lnTo>
                      <a:pt x="77" y="146"/>
                    </a:lnTo>
                    <a:lnTo>
                      <a:pt x="77" y="111"/>
                    </a:lnTo>
                    <a:lnTo>
                      <a:pt x="153" y="111"/>
                    </a:lnTo>
                    <a:lnTo>
                      <a:pt x="153" y="236"/>
                    </a:lnTo>
                    <a:lnTo>
                      <a:pt x="118" y="236"/>
                    </a:lnTo>
                    <a:lnTo>
                      <a:pt x="118" y="215"/>
                    </a:lnTo>
                    <a:lnTo>
                      <a:pt x="117" y="215"/>
                    </a:lnTo>
                    <a:lnTo>
                      <a:pt x="117" y="215"/>
                    </a:lnTo>
                    <a:lnTo>
                      <a:pt x="113" y="221"/>
                    </a:lnTo>
                    <a:lnTo>
                      <a:pt x="108" y="226"/>
                    </a:lnTo>
                    <a:lnTo>
                      <a:pt x="103" y="231"/>
                    </a:lnTo>
                    <a:lnTo>
                      <a:pt x="97" y="234"/>
                    </a:lnTo>
                    <a:lnTo>
                      <a:pt x="91" y="237"/>
                    </a:lnTo>
                    <a:lnTo>
                      <a:pt x="84" y="239"/>
                    </a:lnTo>
                    <a:lnTo>
                      <a:pt x="77" y="240"/>
                    </a:lnTo>
                    <a:lnTo>
                      <a:pt x="69" y="240"/>
                    </a:lnTo>
                    <a:lnTo>
                      <a:pt x="69" y="240"/>
                    </a:lnTo>
                    <a:lnTo>
                      <a:pt x="59" y="240"/>
                    </a:lnTo>
                    <a:lnTo>
                      <a:pt x="50" y="238"/>
                    </a:lnTo>
                    <a:lnTo>
                      <a:pt x="41" y="236"/>
                    </a:lnTo>
                    <a:lnTo>
                      <a:pt x="33" y="233"/>
                    </a:lnTo>
                    <a:lnTo>
                      <a:pt x="27" y="228"/>
                    </a:lnTo>
                    <a:lnTo>
                      <a:pt x="21" y="223"/>
                    </a:lnTo>
                    <a:lnTo>
                      <a:pt x="17" y="217"/>
                    </a:lnTo>
                    <a:lnTo>
                      <a:pt x="13" y="209"/>
                    </a:lnTo>
                    <a:lnTo>
                      <a:pt x="9" y="201"/>
                    </a:lnTo>
                    <a:lnTo>
                      <a:pt x="6" y="191"/>
                    </a:lnTo>
                    <a:lnTo>
                      <a:pt x="4" y="181"/>
                    </a:lnTo>
                    <a:lnTo>
                      <a:pt x="3" y="170"/>
                    </a:lnTo>
                    <a:lnTo>
                      <a:pt x="1" y="146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1" y="90"/>
                    </a:lnTo>
                    <a:lnTo>
                      <a:pt x="2" y="78"/>
                    </a:lnTo>
                    <a:lnTo>
                      <a:pt x="4" y="66"/>
                    </a:lnTo>
                    <a:lnTo>
                      <a:pt x="6" y="56"/>
                    </a:lnTo>
                    <a:lnTo>
                      <a:pt x="9" y="46"/>
                    </a:lnTo>
                    <a:lnTo>
                      <a:pt x="12" y="37"/>
                    </a:lnTo>
                    <a:lnTo>
                      <a:pt x="16" y="29"/>
                    </a:lnTo>
                    <a:lnTo>
                      <a:pt x="21" y="22"/>
                    </a:lnTo>
                    <a:lnTo>
                      <a:pt x="27" y="16"/>
                    </a:lnTo>
                    <a:lnTo>
                      <a:pt x="33" y="11"/>
                    </a:lnTo>
                    <a:lnTo>
                      <a:pt x="40" y="7"/>
                    </a:lnTo>
                    <a:lnTo>
                      <a:pt x="49" y="4"/>
                    </a:lnTo>
                    <a:lnTo>
                      <a:pt x="58" y="2"/>
                    </a:lnTo>
                    <a:lnTo>
                      <a:pt x="67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87" y="0"/>
                    </a:lnTo>
                    <a:lnTo>
                      <a:pt x="95" y="1"/>
                    </a:lnTo>
                    <a:lnTo>
                      <a:pt x="103" y="2"/>
                    </a:lnTo>
                    <a:lnTo>
                      <a:pt x="110" y="4"/>
                    </a:lnTo>
                    <a:lnTo>
                      <a:pt x="117" y="7"/>
                    </a:lnTo>
                    <a:lnTo>
                      <a:pt x="123" y="10"/>
                    </a:lnTo>
                    <a:lnTo>
                      <a:pt x="129" y="14"/>
                    </a:lnTo>
                    <a:lnTo>
                      <a:pt x="133" y="18"/>
                    </a:lnTo>
                    <a:lnTo>
                      <a:pt x="137" y="23"/>
                    </a:lnTo>
                    <a:lnTo>
                      <a:pt x="141" y="29"/>
                    </a:lnTo>
                    <a:lnTo>
                      <a:pt x="144" y="35"/>
                    </a:lnTo>
                    <a:lnTo>
                      <a:pt x="146" y="42"/>
                    </a:lnTo>
                    <a:lnTo>
                      <a:pt x="148" y="49"/>
                    </a:lnTo>
                    <a:lnTo>
                      <a:pt x="149" y="57"/>
                    </a:lnTo>
                    <a:lnTo>
                      <a:pt x="150" y="73"/>
                    </a:lnTo>
                    <a:lnTo>
                      <a:pt x="105" y="73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3" name="Freeform 6"/>
              <p:cNvSpPr>
                <a:spLocks noEditPoints="1"/>
              </p:cNvSpPr>
              <p:nvPr userDrawn="1"/>
            </p:nvSpPr>
            <p:spPr bwMode="auto">
              <a:xfrm>
                <a:off x="7810500" y="4805363"/>
                <a:ext cx="82550" cy="123825"/>
              </a:xfrm>
              <a:custGeom>
                <a:avLst/>
                <a:gdLst>
                  <a:gd name="T0" fmla="*/ 86 w 157"/>
                  <a:gd name="T1" fmla="*/ 0 h 232"/>
                  <a:gd name="T2" fmla="*/ 99 w 157"/>
                  <a:gd name="T3" fmla="*/ 1 h 232"/>
                  <a:gd name="T4" fmla="*/ 123 w 157"/>
                  <a:gd name="T5" fmla="*/ 9 h 232"/>
                  <a:gd name="T6" fmla="*/ 131 w 157"/>
                  <a:gd name="T7" fmla="*/ 15 h 232"/>
                  <a:gd name="T8" fmla="*/ 138 w 157"/>
                  <a:gd name="T9" fmla="*/ 23 h 232"/>
                  <a:gd name="T10" fmla="*/ 143 w 157"/>
                  <a:gd name="T11" fmla="*/ 33 h 232"/>
                  <a:gd name="T12" fmla="*/ 147 w 157"/>
                  <a:gd name="T13" fmla="*/ 46 h 232"/>
                  <a:gd name="T14" fmla="*/ 148 w 157"/>
                  <a:gd name="T15" fmla="*/ 60 h 232"/>
                  <a:gd name="T16" fmla="*/ 145 w 157"/>
                  <a:gd name="T17" fmla="*/ 81 h 232"/>
                  <a:gd name="T18" fmla="*/ 138 w 157"/>
                  <a:gd name="T19" fmla="*/ 98 h 232"/>
                  <a:gd name="T20" fmla="*/ 126 w 157"/>
                  <a:gd name="T21" fmla="*/ 110 h 232"/>
                  <a:gd name="T22" fmla="*/ 108 w 157"/>
                  <a:gd name="T23" fmla="*/ 118 h 232"/>
                  <a:gd name="T24" fmla="*/ 108 w 157"/>
                  <a:gd name="T25" fmla="*/ 118 h 232"/>
                  <a:gd name="T26" fmla="*/ 128 w 157"/>
                  <a:gd name="T27" fmla="*/ 124 h 232"/>
                  <a:gd name="T28" fmla="*/ 135 w 157"/>
                  <a:gd name="T29" fmla="*/ 129 h 232"/>
                  <a:gd name="T30" fmla="*/ 139 w 157"/>
                  <a:gd name="T31" fmla="*/ 137 h 232"/>
                  <a:gd name="T32" fmla="*/ 145 w 157"/>
                  <a:gd name="T33" fmla="*/ 157 h 232"/>
                  <a:gd name="T34" fmla="*/ 146 w 157"/>
                  <a:gd name="T35" fmla="*/ 188 h 232"/>
                  <a:gd name="T36" fmla="*/ 147 w 157"/>
                  <a:gd name="T37" fmla="*/ 205 h 232"/>
                  <a:gd name="T38" fmla="*/ 150 w 157"/>
                  <a:gd name="T39" fmla="*/ 221 h 232"/>
                  <a:gd name="T40" fmla="*/ 154 w 157"/>
                  <a:gd name="T41" fmla="*/ 228 h 232"/>
                  <a:gd name="T42" fmla="*/ 157 w 157"/>
                  <a:gd name="T43" fmla="*/ 232 h 232"/>
                  <a:gd name="T44" fmla="*/ 106 w 157"/>
                  <a:gd name="T45" fmla="*/ 232 h 232"/>
                  <a:gd name="T46" fmla="*/ 101 w 157"/>
                  <a:gd name="T47" fmla="*/ 221 h 232"/>
                  <a:gd name="T48" fmla="*/ 100 w 157"/>
                  <a:gd name="T49" fmla="*/ 208 h 232"/>
                  <a:gd name="T50" fmla="*/ 99 w 157"/>
                  <a:gd name="T51" fmla="*/ 163 h 232"/>
                  <a:gd name="T52" fmla="*/ 97 w 157"/>
                  <a:gd name="T53" fmla="*/ 151 h 232"/>
                  <a:gd name="T54" fmla="*/ 92 w 157"/>
                  <a:gd name="T55" fmla="*/ 142 h 232"/>
                  <a:gd name="T56" fmla="*/ 83 w 157"/>
                  <a:gd name="T57" fmla="*/ 136 h 232"/>
                  <a:gd name="T58" fmla="*/ 71 w 157"/>
                  <a:gd name="T59" fmla="*/ 134 h 232"/>
                  <a:gd name="T60" fmla="*/ 47 w 157"/>
                  <a:gd name="T61" fmla="*/ 232 h 232"/>
                  <a:gd name="T62" fmla="*/ 0 w 157"/>
                  <a:gd name="T63" fmla="*/ 0 h 232"/>
                  <a:gd name="T64" fmla="*/ 66 w 157"/>
                  <a:gd name="T65" fmla="*/ 101 h 232"/>
                  <a:gd name="T66" fmla="*/ 74 w 157"/>
                  <a:gd name="T67" fmla="*/ 101 h 232"/>
                  <a:gd name="T68" fmla="*/ 87 w 157"/>
                  <a:gd name="T69" fmla="*/ 97 h 232"/>
                  <a:gd name="T70" fmla="*/ 95 w 157"/>
                  <a:gd name="T71" fmla="*/ 89 h 232"/>
                  <a:gd name="T72" fmla="*/ 100 w 157"/>
                  <a:gd name="T73" fmla="*/ 75 h 232"/>
                  <a:gd name="T74" fmla="*/ 100 w 157"/>
                  <a:gd name="T75" fmla="*/ 67 h 232"/>
                  <a:gd name="T76" fmla="*/ 98 w 157"/>
                  <a:gd name="T77" fmla="*/ 53 h 232"/>
                  <a:gd name="T78" fmla="*/ 92 w 157"/>
                  <a:gd name="T79" fmla="*/ 43 h 232"/>
                  <a:gd name="T80" fmla="*/ 82 w 157"/>
                  <a:gd name="T81" fmla="*/ 37 h 232"/>
                  <a:gd name="T82" fmla="*/ 68 w 157"/>
                  <a:gd name="T83" fmla="*/ 34 h 232"/>
                  <a:gd name="T84" fmla="*/ 47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6" y="0"/>
                    </a:lnTo>
                    <a:lnTo>
                      <a:pt x="86" y="0"/>
                    </a:lnTo>
                    <a:lnTo>
                      <a:pt x="99" y="1"/>
                    </a:lnTo>
                    <a:lnTo>
                      <a:pt x="112" y="4"/>
                    </a:lnTo>
                    <a:lnTo>
                      <a:pt x="123" y="9"/>
                    </a:lnTo>
                    <a:lnTo>
                      <a:pt x="127" y="12"/>
                    </a:lnTo>
                    <a:lnTo>
                      <a:pt x="131" y="15"/>
                    </a:lnTo>
                    <a:lnTo>
                      <a:pt x="135" y="19"/>
                    </a:lnTo>
                    <a:lnTo>
                      <a:pt x="138" y="23"/>
                    </a:lnTo>
                    <a:lnTo>
                      <a:pt x="141" y="28"/>
                    </a:lnTo>
                    <a:lnTo>
                      <a:pt x="143" y="33"/>
                    </a:lnTo>
                    <a:lnTo>
                      <a:pt x="145" y="40"/>
                    </a:lnTo>
                    <a:lnTo>
                      <a:pt x="147" y="46"/>
                    </a:lnTo>
                    <a:lnTo>
                      <a:pt x="148" y="60"/>
                    </a:lnTo>
                    <a:lnTo>
                      <a:pt x="148" y="60"/>
                    </a:lnTo>
                    <a:lnTo>
                      <a:pt x="147" y="71"/>
                    </a:lnTo>
                    <a:lnTo>
                      <a:pt x="145" y="81"/>
                    </a:lnTo>
                    <a:lnTo>
                      <a:pt x="142" y="90"/>
                    </a:lnTo>
                    <a:lnTo>
                      <a:pt x="138" y="98"/>
                    </a:lnTo>
                    <a:lnTo>
                      <a:pt x="133" y="104"/>
                    </a:lnTo>
                    <a:lnTo>
                      <a:pt x="126" y="110"/>
                    </a:lnTo>
                    <a:lnTo>
                      <a:pt x="119" y="114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20" y="120"/>
                    </a:lnTo>
                    <a:lnTo>
                      <a:pt x="128" y="124"/>
                    </a:lnTo>
                    <a:lnTo>
                      <a:pt x="132" y="126"/>
                    </a:lnTo>
                    <a:lnTo>
                      <a:pt x="135" y="129"/>
                    </a:lnTo>
                    <a:lnTo>
                      <a:pt x="137" y="133"/>
                    </a:lnTo>
                    <a:lnTo>
                      <a:pt x="139" y="137"/>
                    </a:lnTo>
                    <a:lnTo>
                      <a:pt x="143" y="146"/>
                    </a:lnTo>
                    <a:lnTo>
                      <a:pt x="145" y="157"/>
                    </a:lnTo>
                    <a:lnTo>
                      <a:pt x="146" y="171"/>
                    </a:lnTo>
                    <a:lnTo>
                      <a:pt x="146" y="188"/>
                    </a:lnTo>
                    <a:lnTo>
                      <a:pt x="146" y="188"/>
                    </a:lnTo>
                    <a:lnTo>
                      <a:pt x="147" y="205"/>
                    </a:lnTo>
                    <a:lnTo>
                      <a:pt x="148" y="217"/>
                    </a:lnTo>
                    <a:lnTo>
                      <a:pt x="150" y="221"/>
                    </a:lnTo>
                    <a:lnTo>
                      <a:pt x="151" y="225"/>
                    </a:lnTo>
                    <a:lnTo>
                      <a:pt x="154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6" y="232"/>
                    </a:lnTo>
                    <a:lnTo>
                      <a:pt x="106" y="232"/>
                    </a:lnTo>
                    <a:lnTo>
                      <a:pt x="103" y="227"/>
                    </a:lnTo>
                    <a:lnTo>
                      <a:pt x="101" y="221"/>
                    </a:lnTo>
                    <a:lnTo>
                      <a:pt x="100" y="215"/>
                    </a:lnTo>
                    <a:lnTo>
                      <a:pt x="100" y="208"/>
                    </a:lnTo>
                    <a:lnTo>
                      <a:pt x="99" y="163"/>
                    </a:lnTo>
                    <a:lnTo>
                      <a:pt x="99" y="163"/>
                    </a:lnTo>
                    <a:lnTo>
                      <a:pt x="98" y="157"/>
                    </a:lnTo>
                    <a:lnTo>
                      <a:pt x="97" y="151"/>
                    </a:lnTo>
                    <a:lnTo>
                      <a:pt x="95" y="146"/>
                    </a:lnTo>
                    <a:lnTo>
                      <a:pt x="92" y="142"/>
                    </a:lnTo>
                    <a:lnTo>
                      <a:pt x="88" y="139"/>
                    </a:lnTo>
                    <a:lnTo>
                      <a:pt x="83" y="136"/>
                    </a:lnTo>
                    <a:lnTo>
                      <a:pt x="78" y="135"/>
                    </a:lnTo>
                    <a:lnTo>
                      <a:pt x="71" y="134"/>
                    </a:lnTo>
                    <a:lnTo>
                      <a:pt x="47" y="134"/>
                    </a:lnTo>
                    <a:lnTo>
                      <a:pt x="47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7" y="101"/>
                    </a:moveTo>
                    <a:lnTo>
                      <a:pt x="66" y="101"/>
                    </a:lnTo>
                    <a:lnTo>
                      <a:pt x="66" y="101"/>
                    </a:lnTo>
                    <a:lnTo>
                      <a:pt x="74" y="101"/>
                    </a:lnTo>
                    <a:lnTo>
                      <a:pt x="81" y="99"/>
                    </a:lnTo>
                    <a:lnTo>
                      <a:pt x="87" y="97"/>
                    </a:lnTo>
                    <a:lnTo>
                      <a:pt x="91" y="93"/>
                    </a:lnTo>
                    <a:lnTo>
                      <a:pt x="95" y="89"/>
                    </a:lnTo>
                    <a:lnTo>
                      <a:pt x="98" y="83"/>
                    </a:lnTo>
                    <a:lnTo>
                      <a:pt x="100" y="75"/>
                    </a:lnTo>
                    <a:lnTo>
                      <a:pt x="100" y="67"/>
                    </a:lnTo>
                    <a:lnTo>
                      <a:pt x="100" y="67"/>
                    </a:lnTo>
                    <a:lnTo>
                      <a:pt x="100" y="59"/>
                    </a:lnTo>
                    <a:lnTo>
                      <a:pt x="98" y="53"/>
                    </a:lnTo>
                    <a:lnTo>
                      <a:pt x="96" y="48"/>
                    </a:lnTo>
                    <a:lnTo>
                      <a:pt x="92" y="43"/>
                    </a:lnTo>
                    <a:lnTo>
                      <a:pt x="88" y="40"/>
                    </a:lnTo>
                    <a:lnTo>
                      <a:pt x="82" y="37"/>
                    </a:lnTo>
                    <a:lnTo>
                      <a:pt x="76" y="35"/>
                    </a:lnTo>
                    <a:lnTo>
                      <a:pt x="68" y="34"/>
                    </a:lnTo>
                    <a:lnTo>
                      <a:pt x="47" y="34"/>
                    </a:lnTo>
                    <a:lnTo>
                      <a:pt x="47" y="101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4" name="Freeform 7"/>
              <p:cNvSpPr>
                <a:spLocks noEditPoints="1"/>
              </p:cNvSpPr>
              <p:nvPr userDrawn="1"/>
            </p:nvSpPr>
            <p:spPr bwMode="auto">
              <a:xfrm>
                <a:off x="7904163" y="4803775"/>
                <a:ext cx="84138" cy="127000"/>
              </a:xfrm>
              <a:custGeom>
                <a:avLst/>
                <a:gdLst>
                  <a:gd name="T0" fmla="*/ 79 w 158"/>
                  <a:gd name="T1" fmla="*/ 0 h 240"/>
                  <a:gd name="T2" fmla="*/ 102 w 158"/>
                  <a:gd name="T3" fmla="*/ 2 h 240"/>
                  <a:gd name="T4" fmla="*/ 122 w 158"/>
                  <a:gd name="T5" fmla="*/ 8 h 240"/>
                  <a:gd name="T6" fmla="*/ 135 w 158"/>
                  <a:gd name="T7" fmla="*/ 19 h 240"/>
                  <a:gd name="T8" fmla="*/ 145 w 158"/>
                  <a:gd name="T9" fmla="*/ 33 h 240"/>
                  <a:gd name="T10" fmla="*/ 152 w 158"/>
                  <a:gd name="T11" fmla="*/ 51 h 240"/>
                  <a:gd name="T12" fmla="*/ 156 w 158"/>
                  <a:gd name="T13" fmla="*/ 72 h 240"/>
                  <a:gd name="T14" fmla="*/ 158 w 158"/>
                  <a:gd name="T15" fmla="*/ 121 h 240"/>
                  <a:gd name="T16" fmla="*/ 158 w 158"/>
                  <a:gd name="T17" fmla="*/ 146 h 240"/>
                  <a:gd name="T18" fmla="*/ 154 w 158"/>
                  <a:gd name="T19" fmla="*/ 179 h 240"/>
                  <a:gd name="T20" fmla="*/ 149 w 158"/>
                  <a:gd name="T21" fmla="*/ 198 h 240"/>
                  <a:gd name="T22" fmla="*/ 141 w 158"/>
                  <a:gd name="T23" fmla="*/ 215 h 240"/>
                  <a:gd name="T24" fmla="*/ 129 w 158"/>
                  <a:gd name="T25" fmla="*/ 227 h 240"/>
                  <a:gd name="T26" fmla="*/ 113 w 158"/>
                  <a:gd name="T27" fmla="*/ 235 h 240"/>
                  <a:gd name="T28" fmla="*/ 92 w 158"/>
                  <a:gd name="T29" fmla="*/ 240 h 240"/>
                  <a:gd name="T30" fmla="*/ 79 w 158"/>
                  <a:gd name="T31" fmla="*/ 240 h 240"/>
                  <a:gd name="T32" fmla="*/ 56 w 158"/>
                  <a:gd name="T33" fmla="*/ 238 h 240"/>
                  <a:gd name="T34" fmla="*/ 38 w 158"/>
                  <a:gd name="T35" fmla="*/ 232 h 240"/>
                  <a:gd name="T36" fmla="*/ 24 w 158"/>
                  <a:gd name="T37" fmla="*/ 221 h 240"/>
                  <a:gd name="T38" fmla="*/ 13 w 158"/>
                  <a:gd name="T39" fmla="*/ 207 h 240"/>
                  <a:gd name="T40" fmla="*/ 7 w 158"/>
                  <a:gd name="T41" fmla="*/ 189 h 240"/>
                  <a:gd name="T42" fmla="*/ 3 w 158"/>
                  <a:gd name="T43" fmla="*/ 168 h 240"/>
                  <a:gd name="T44" fmla="*/ 0 w 158"/>
                  <a:gd name="T45" fmla="*/ 121 h 240"/>
                  <a:gd name="T46" fmla="*/ 1 w 158"/>
                  <a:gd name="T47" fmla="*/ 94 h 240"/>
                  <a:gd name="T48" fmla="*/ 5 w 158"/>
                  <a:gd name="T49" fmla="*/ 61 h 240"/>
                  <a:gd name="T50" fmla="*/ 10 w 158"/>
                  <a:gd name="T51" fmla="*/ 42 h 240"/>
                  <a:gd name="T52" fmla="*/ 18 w 158"/>
                  <a:gd name="T53" fmla="*/ 26 h 240"/>
                  <a:gd name="T54" fmla="*/ 31 w 158"/>
                  <a:gd name="T55" fmla="*/ 13 h 240"/>
                  <a:gd name="T56" fmla="*/ 46 w 158"/>
                  <a:gd name="T57" fmla="*/ 5 h 240"/>
                  <a:gd name="T58" fmla="*/ 67 w 158"/>
                  <a:gd name="T59" fmla="*/ 0 h 240"/>
                  <a:gd name="T60" fmla="*/ 79 w 158"/>
                  <a:gd name="T61" fmla="*/ 0 h 240"/>
                  <a:gd name="T62" fmla="*/ 79 w 158"/>
                  <a:gd name="T63" fmla="*/ 206 h 240"/>
                  <a:gd name="T64" fmla="*/ 88 w 158"/>
                  <a:gd name="T65" fmla="*/ 205 h 240"/>
                  <a:gd name="T66" fmla="*/ 96 w 158"/>
                  <a:gd name="T67" fmla="*/ 202 h 240"/>
                  <a:gd name="T68" fmla="*/ 101 w 158"/>
                  <a:gd name="T69" fmla="*/ 195 h 240"/>
                  <a:gd name="T70" fmla="*/ 106 w 158"/>
                  <a:gd name="T71" fmla="*/ 186 h 240"/>
                  <a:gd name="T72" fmla="*/ 111 w 158"/>
                  <a:gd name="T73" fmla="*/ 160 h 240"/>
                  <a:gd name="T74" fmla="*/ 112 w 158"/>
                  <a:gd name="T75" fmla="*/ 121 h 240"/>
                  <a:gd name="T76" fmla="*/ 112 w 158"/>
                  <a:gd name="T77" fmla="*/ 98 h 240"/>
                  <a:gd name="T78" fmla="*/ 109 w 158"/>
                  <a:gd name="T79" fmla="*/ 66 h 240"/>
                  <a:gd name="T80" fmla="*/ 103 w 158"/>
                  <a:gd name="T81" fmla="*/ 49 h 240"/>
                  <a:gd name="T82" fmla="*/ 99 w 158"/>
                  <a:gd name="T83" fmla="*/ 42 h 240"/>
                  <a:gd name="T84" fmla="*/ 92 w 158"/>
                  <a:gd name="T85" fmla="*/ 36 h 240"/>
                  <a:gd name="T86" fmla="*/ 84 w 158"/>
                  <a:gd name="T87" fmla="*/ 34 h 240"/>
                  <a:gd name="T88" fmla="*/ 79 w 158"/>
                  <a:gd name="T89" fmla="*/ 34 h 240"/>
                  <a:gd name="T90" fmla="*/ 70 w 158"/>
                  <a:gd name="T91" fmla="*/ 35 h 240"/>
                  <a:gd name="T92" fmla="*/ 63 w 158"/>
                  <a:gd name="T93" fmla="*/ 38 h 240"/>
                  <a:gd name="T94" fmla="*/ 57 w 158"/>
                  <a:gd name="T95" fmla="*/ 45 h 240"/>
                  <a:gd name="T96" fmla="*/ 53 w 158"/>
                  <a:gd name="T97" fmla="*/ 54 h 240"/>
                  <a:gd name="T98" fmla="*/ 49 w 158"/>
                  <a:gd name="T99" fmla="*/ 80 h 240"/>
                  <a:gd name="T100" fmla="*/ 48 w 158"/>
                  <a:gd name="T101" fmla="*/ 121 h 240"/>
                  <a:gd name="T102" fmla="*/ 48 w 158"/>
                  <a:gd name="T103" fmla="*/ 142 h 240"/>
                  <a:gd name="T104" fmla="*/ 50 w 158"/>
                  <a:gd name="T105" fmla="*/ 174 h 240"/>
                  <a:gd name="T106" fmla="*/ 55 w 158"/>
                  <a:gd name="T107" fmla="*/ 191 h 240"/>
                  <a:gd name="T108" fmla="*/ 60 w 158"/>
                  <a:gd name="T109" fmla="*/ 198 h 240"/>
                  <a:gd name="T110" fmla="*/ 66 w 158"/>
                  <a:gd name="T111" fmla="*/ 204 h 240"/>
                  <a:gd name="T112" fmla="*/ 74 w 158"/>
                  <a:gd name="T113" fmla="*/ 206 h 240"/>
                  <a:gd name="T114" fmla="*/ 79 w 158"/>
                  <a:gd name="T115" fmla="*/ 20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8" h="240">
                    <a:moveTo>
                      <a:pt x="79" y="0"/>
                    </a:moveTo>
                    <a:lnTo>
                      <a:pt x="79" y="0"/>
                    </a:lnTo>
                    <a:lnTo>
                      <a:pt x="92" y="0"/>
                    </a:lnTo>
                    <a:lnTo>
                      <a:pt x="102" y="2"/>
                    </a:lnTo>
                    <a:lnTo>
                      <a:pt x="113" y="5"/>
                    </a:lnTo>
                    <a:lnTo>
                      <a:pt x="122" y="8"/>
                    </a:lnTo>
                    <a:lnTo>
                      <a:pt x="129" y="13"/>
                    </a:lnTo>
                    <a:lnTo>
                      <a:pt x="135" y="19"/>
                    </a:lnTo>
                    <a:lnTo>
                      <a:pt x="141" y="26"/>
                    </a:lnTo>
                    <a:lnTo>
                      <a:pt x="145" y="33"/>
                    </a:lnTo>
                    <a:lnTo>
                      <a:pt x="149" y="42"/>
                    </a:lnTo>
                    <a:lnTo>
                      <a:pt x="152" y="51"/>
                    </a:lnTo>
                    <a:lnTo>
                      <a:pt x="154" y="61"/>
                    </a:lnTo>
                    <a:lnTo>
                      <a:pt x="156" y="72"/>
                    </a:lnTo>
                    <a:lnTo>
                      <a:pt x="158" y="94"/>
                    </a:lnTo>
                    <a:lnTo>
                      <a:pt x="158" y="121"/>
                    </a:lnTo>
                    <a:lnTo>
                      <a:pt x="158" y="121"/>
                    </a:lnTo>
                    <a:lnTo>
                      <a:pt x="158" y="146"/>
                    </a:lnTo>
                    <a:lnTo>
                      <a:pt x="156" y="168"/>
                    </a:lnTo>
                    <a:lnTo>
                      <a:pt x="154" y="179"/>
                    </a:lnTo>
                    <a:lnTo>
                      <a:pt x="152" y="189"/>
                    </a:lnTo>
                    <a:lnTo>
                      <a:pt x="149" y="198"/>
                    </a:lnTo>
                    <a:lnTo>
                      <a:pt x="145" y="207"/>
                    </a:lnTo>
                    <a:lnTo>
                      <a:pt x="141" y="215"/>
                    </a:lnTo>
                    <a:lnTo>
                      <a:pt x="135" y="221"/>
                    </a:lnTo>
                    <a:lnTo>
                      <a:pt x="129" y="227"/>
                    </a:lnTo>
                    <a:lnTo>
                      <a:pt x="122" y="232"/>
                    </a:lnTo>
                    <a:lnTo>
                      <a:pt x="113" y="235"/>
                    </a:lnTo>
                    <a:lnTo>
                      <a:pt x="102" y="238"/>
                    </a:lnTo>
                    <a:lnTo>
                      <a:pt x="92" y="240"/>
                    </a:lnTo>
                    <a:lnTo>
                      <a:pt x="79" y="240"/>
                    </a:lnTo>
                    <a:lnTo>
                      <a:pt x="79" y="240"/>
                    </a:lnTo>
                    <a:lnTo>
                      <a:pt x="67" y="240"/>
                    </a:lnTo>
                    <a:lnTo>
                      <a:pt x="56" y="238"/>
                    </a:lnTo>
                    <a:lnTo>
                      <a:pt x="46" y="235"/>
                    </a:lnTo>
                    <a:lnTo>
                      <a:pt x="38" y="232"/>
                    </a:lnTo>
                    <a:lnTo>
                      <a:pt x="31" y="227"/>
                    </a:lnTo>
                    <a:lnTo>
                      <a:pt x="24" y="221"/>
                    </a:lnTo>
                    <a:lnTo>
                      <a:pt x="18" y="215"/>
                    </a:lnTo>
                    <a:lnTo>
                      <a:pt x="13" y="207"/>
                    </a:lnTo>
                    <a:lnTo>
                      <a:pt x="10" y="198"/>
                    </a:lnTo>
                    <a:lnTo>
                      <a:pt x="7" y="189"/>
                    </a:lnTo>
                    <a:lnTo>
                      <a:pt x="5" y="179"/>
                    </a:lnTo>
                    <a:lnTo>
                      <a:pt x="3" y="168"/>
                    </a:lnTo>
                    <a:lnTo>
                      <a:pt x="1" y="146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94"/>
                    </a:lnTo>
                    <a:lnTo>
                      <a:pt x="3" y="72"/>
                    </a:lnTo>
                    <a:lnTo>
                      <a:pt x="5" y="61"/>
                    </a:lnTo>
                    <a:lnTo>
                      <a:pt x="7" y="51"/>
                    </a:lnTo>
                    <a:lnTo>
                      <a:pt x="10" y="42"/>
                    </a:lnTo>
                    <a:lnTo>
                      <a:pt x="13" y="33"/>
                    </a:lnTo>
                    <a:lnTo>
                      <a:pt x="18" y="26"/>
                    </a:lnTo>
                    <a:lnTo>
                      <a:pt x="24" y="19"/>
                    </a:lnTo>
                    <a:lnTo>
                      <a:pt x="31" y="13"/>
                    </a:lnTo>
                    <a:lnTo>
                      <a:pt x="38" y="8"/>
                    </a:lnTo>
                    <a:lnTo>
                      <a:pt x="46" y="5"/>
                    </a:lnTo>
                    <a:lnTo>
                      <a:pt x="56" y="2"/>
                    </a:lnTo>
                    <a:lnTo>
                      <a:pt x="67" y="0"/>
                    </a:lnTo>
                    <a:lnTo>
                      <a:pt x="79" y="0"/>
                    </a:lnTo>
                    <a:lnTo>
                      <a:pt x="79" y="0"/>
                    </a:lnTo>
                    <a:close/>
                    <a:moveTo>
                      <a:pt x="79" y="206"/>
                    </a:moveTo>
                    <a:lnTo>
                      <a:pt x="79" y="206"/>
                    </a:lnTo>
                    <a:lnTo>
                      <a:pt x="84" y="206"/>
                    </a:lnTo>
                    <a:lnTo>
                      <a:pt x="88" y="205"/>
                    </a:lnTo>
                    <a:lnTo>
                      <a:pt x="92" y="204"/>
                    </a:lnTo>
                    <a:lnTo>
                      <a:pt x="96" y="202"/>
                    </a:lnTo>
                    <a:lnTo>
                      <a:pt x="99" y="198"/>
                    </a:lnTo>
                    <a:lnTo>
                      <a:pt x="101" y="195"/>
                    </a:lnTo>
                    <a:lnTo>
                      <a:pt x="103" y="191"/>
                    </a:lnTo>
                    <a:lnTo>
                      <a:pt x="106" y="186"/>
                    </a:lnTo>
                    <a:lnTo>
                      <a:pt x="109" y="174"/>
                    </a:lnTo>
                    <a:lnTo>
                      <a:pt x="111" y="160"/>
                    </a:lnTo>
                    <a:lnTo>
                      <a:pt x="112" y="142"/>
                    </a:lnTo>
                    <a:lnTo>
                      <a:pt x="112" y="121"/>
                    </a:lnTo>
                    <a:lnTo>
                      <a:pt x="112" y="121"/>
                    </a:lnTo>
                    <a:lnTo>
                      <a:pt x="112" y="98"/>
                    </a:lnTo>
                    <a:lnTo>
                      <a:pt x="111" y="80"/>
                    </a:lnTo>
                    <a:lnTo>
                      <a:pt x="109" y="66"/>
                    </a:lnTo>
                    <a:lnTo>
                      <a:pt x="106" y="54"/>
                    </a:lnTo>
                    <a:lnTo>
                      <a:pt x="103" y="49"/>
                    </a:lnTo>
                    <a:lnTo>
                      <a:pt x="101" y="45"/>
                    </a:lnTo>
                    <a:lnTo>
                      <a:pt x="99" y="42"/>
                    </a:lnTo>
                    <a:lnTo>
                      <a:pt x="96" y="38"/>
                    </a:lnTo>
                    <a:lnTo>
                      <a:pt x="92" y="36"/>
                    </a:lnTo>
                    <a:lnTo>
                      <a:pt x="88" y="35"/>
                    </a:lnTo>
                    <a:lnTo>
                      <a:pt x="84" y="34"/>
                    </a:lnTo>
                    <a:lnTo>
                      <a:pt x="79" y="34"/>
                    </a:lnTo>
                    <a:lnTo>
                      <a:pt x="79" y="34"/>
                    </a:lnTo>
                    <a:lnTo>
                      <a:pt x="74" y="34"/>
                    </a:lnTo>
                    <a:lnTo>
                      <a:pt x="70" y="35"/>
                    </a:lnTo>
                    <a:lnTo>
                      <a:pt x="66" y="36"/>
                    </a:lnTo>
                    <a:lnTo>
                      <a:pt x="63" y="38"/>
                    </a:lnTo>
                    <a:lnTo>
                      <a:pt x="60" y="42"/>
                    </a:lnTo>
                    <a:lnTo>
                      <a:pt x="57" y="45"/>
                    </a:lnTo>
                    <a:lnTo>
                      <a:pt x="55" y="49"/>
                    </a:lnTo>
                    <a:lnTo>
                      <a:pt x="53" y="54"/>
                    </a:lnTo>
                    <a:lnTo>
                      <a:pt x="50" y="66"/>
                    </a:lnTo>
                    <a:lnTo>
                      <a:pt x="49" y="80"/>
                    </a:lnTo>
                    <a:lnTo>
                      <a:pt x="48" y="98"/>
                    </a:lnTo>
                    <a:lnTo>
                      <a:pt x="48" y="121"/>
                    </a:lnTo>
                    <a:lnTo>
                      <a:pt x="48" y="121"/>
                    </a:lnTo>
                    <a:lnTo>
                      <a:pt x="48" y="142"/>
                    </a:lnTo>
                    <a:lnTo>
                      <a:pt x="49" y="160"/>
                    </a:lnTo>
                    <a:lnTo>
                      <a:pt x="50" y="174"/>
                    </a:lnTo>
                    <a:lnTo>
                      <a:pt x="53" y="186"/>
                    </a:lnTo>
                    <a:lnTo>
                      <a:pt x="55" y="191"/>
                    </a:lnTo>
                    <a:lnTo>
                      <a:pt x="57" y="195"/>
                    </a:lnTo>
                    <a:lnTo>
                      <a:pt x="60" y="198"/>
                    </a:lnTo>
                    <a:lnTo>
                      <a:pt x="63" y="202"/>
                    </a:lnTo>
                    <a:lnTo>
                      <a:pt x="66" y="204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8002588" y="4805363"/>
                <a:ext cx="77788" cy="125413"/>
              </a:xfrm>
              <a:custGeom>
                <a:avLst/>
                <a:gdLst>
                  <a:gd name="T0" fmla="*/ 47 w 148"/>
                  <a:gd name="T1" fmla="*/ 0 h 236"/>
                  <a:gd name="T2" fmla="*/ 47 w 148"/>
                  <a:gd name="T3" fmla="*/ 162 h 236"/>
                  <a:gd name="T4" fmla="*/ 47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50 w 148"/>
                  <a:gd name="T11" fmla="*/ 184 h 236"/>
                  <a:gd name="T12" fmla="*/ 52 w 148"/>
                  <a:gd name="T13" fmla="*/ 190 h 236"/>
                  <a:gd name="T14" fmla="*/ 56 w 148"/>
                  <a:gd name="T15" fmla="*/ 195 h 236"/>
                  <a:gd name="T16" fmla="*/ 60 w 148"/>
                  <a:gd name="T17" fmla="*/ 199 h 236"/>
                  <a:gd name="T18" fmla="*/ 66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1 w 148"/>
                  <a:gd name="T25" fmla="*/ 202 h 236"/>
                  <a:gd name="T26" fmla="*/ 87 w 148"/>
                  <a:gd name="T27" fmla="*/ 199 h 236"/>
                  <a:gd name="T28" fmla="*/ 93 w 148"/>
                  <a:gd name="T29" fmla="*/ 195 h 236"/>
                  <a:gd name="T30" fmla="*/ 96 w 148"/>
                  <a:gd name="T31" fmla="*/ 190 h 236"/>
                  <a:gd name="T32" fmla="*/ 99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2 w 148"/>
                  <a:gd name="T39" fmla="*/ 162 h 236"/>
                  <a:gd name="T40" fmla="*/ 102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7 w 148"/>
                  <a:gd name="T49" fmla="*/ 172 h 236"/>
                  <a:gd name="T50" fmla="*/ 146 w 148"/>
                  <a:gd name="T51" fmla="*/ 182 h 236"/>
                  <a:gd name="T52" fmla="*/ 144 w 148"/>
                  <a:gd name="T53" fmla="*/ 190 h 236"/>
                  <a:gd name="T54" fmla="*/ 142 w 148"/>
                  <a:gd name="T55" fmla="*/ 199 h 236"/>
                  <a:gd name="T56" fmla="*/ 138 w 148"/>
                  <a:gd name="T57" fmla="*/ 206 h 236"/>
                  <a:gd name="T58" fmla="*/ 135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9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60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7 w 148"/>
                  <a:gd name="T97" fmla="*/ 200 h 236"/>
                  <a:gd name="T98" fmla="*/ 4 w 148"/>
                  <a:gd name="T99" fmla="*/ 191 h 236"/>
                  <a:gd name="T100" fmla="*/ 1 w 148"/>
                  <a:gd name="T101" fmla="*/ 182 h 236"/>
                  <a:gd name="T102" fmla="*/ 0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7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7" y="0"/>
                    </a:moveTo>
                    <a:lnTo>
                      <a:pt x="47" y="162"/>
                    </a:lnTo>
                    <a:lnTo>
                      <a:pt x="47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50" y="184"/>
                    </a:lnTo>
                    <a:lnTo>
                      <a:pt x="52" y="190"/>
                    </a:lnTo>
                    <a:lnTo>
                      <a:pt x="56" y="195"/>
                    </a:lnTo>
                    <a:lnTo>
                      <a:pt x="60" y="199"/>
                    </a:lnTo>
                    <a:lnTo>
                      <a:pt x="66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1" y="202"/>
                    </a:lnTo>
                    <a:lnTo>
                      <a:pt x="87" y="199"/>
                    </a:lnTo>
                    <a:lnTo>
                      <a:pt x="93" y="195"/>
                    </a:lnTo>
                    <a:lnTo>
                      <a:pt x="96" y="190"/>
                    </a:lnTo>
                    <a:lnTo>
                      <a:pt x="99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2" y="162"/>
                    </a:lnTo>
                    <a:lnTo>
                      <a:pt x="102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7" y="172"/>
                    </a:lnTo>
                    <a:lnTo>
                      <a:pt x="146" y="182"/>
                    </a:lnTo>
                    <a:lnTo>
                      <a:pt x="144" y="190"/>
                    </a:lnTo>
                    <a:lnTo>
                      <a:pt x="142" y="199"/>
                    </a:lnTo>
                    <a:lnTo>
                      <a:pt x="138" y="206"/>
                    </a:lnTo>
                    <a:lnTo>
                      <a:pt x="135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9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60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7" y="200"/>
                    </a:lnTo>
                    <a:lnTo>
                      <a:pt x="4" y="191"/>
                    </a:lnTo>
                    <a:lnTo>
                      <a:pt x="1" y="182"/>
                    </a:lnTo>
                    <a:lnTo>
                      <a:pt x="0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8101013" y="4805363"/>
                <a:ext cx="76200" cy="123825"/>
              </a:xfrm>
              <a:custGeom>
                <a:avLst/>
                <a:gdLst>
                  <a:gd name="T0" fmla="*/ 0 w 144"/>
                  <a:gd name="T1" fmla="*/ 0 h 232"/>
                  <a:gd name="T2" fmla="*/ 82 w 144"/>
                  <a:gd name="T3" fmla="*/ 0 h 232"/>
                  <a:gd name="T4" fmla="*/ 82 w 144"/>
                  <a:gd name="T5" fmla="*/ 0 h 232"/>
                  <a:gd name="T6" fmla="*/ 90 w 144"/>
                  <a:gd name="T7" fmla="*/ 1 h 232"/>
                  <a:gd name="T8" fmla="*/ 98 w 144"/>
                  <a:gd name="T9" fmla="*/ 2 h 232"/>
                  <a:gd name="T10" fmla="*/ 105 w 144"/>
                  <a:gd name="T11" fmla="*/ 4 h 232"/>
                  <a:gd name="T12" fmla="*/ 111 w 144"/>
                  <a:gd name="T13" fmla="*/ 6 h 232"/>
                  <a:gd name="T14" fmla="*/ 117 w 144"/>
                  <a:gd name="T15" fmla="*/ 9 h 232"/>
                  <a:gd name="T16" fmla="*/ 122 w 144"/>
                  <a:gd name="T17" fmla="*/ 13 h 232"/>
                  <a:gd name="T18" fmla="*/ 127 w 144"/>
                  <a:gd name="T19" fmla="*/ 17 h 232"/>
                  <a:gd name="T20" fmla="*/ 131 w 144"/>
                  <a:gd name="T21" fmla="*/ 22 h 232"/>
                  <a:gd name="T22" fmla="*/ 134 w 144"/>
                  <a:gd name="T23" fmla="*/ 27 h 232"/>
                  <a:gd name="T24" fmla="*/ 137 w 144"/>
                  <a:gd name="T25" fmla="*/ 32 h 232"/>
                  <a:gd name="T26" fmla="*/ 141 w 144"/>
                  <a:gd name="T27" fmla="*/ 45 h 232"/>
                  <a:gd name="T28" fmla="*/ 144 w 144"/>
                  <a:gd name="T29" fmla="*/ 57 h 232"/>
                  <a:gd name="T30" fmla="*/ 144 w 144"/>
                  <a:gd name="T31" fmla="*/ 70 h 232"/>
                  <a:gd name="T32" fmla="*/ 144 w 144"/>
                  <a:gd name="T33" fmla="*/ 70 h 232"/>
                  <a:gd name="T34" fmla="*/ 144 w 144"/>
                  <a:gd name="T35" fmla="*/ 78 h 232"/>
                  <a:gd name="T36" fmla="*/ 143 w 144"/>
                  <a:gd name="T37" fmla="*/ 86 h 232"/>
                  <a:gd name="T38" fmla="*/ 141 w 144"/>
                  <a:gd name="T39" fmla="*/ 94 h 232"/>
                  <a:gd name="T40" fmla="*/ 139 w 144"/>
                  <a:gd name="T41" fmla="*/ 101 h 232"/>
                  <a:gd name="T42" fmla="*/ 136 w 144"/>
                  <a:gd name="T43" fmla="*/ 107 h 232"/>
                  <a:gd name="T44" fmla="*/ 133 w 144"/>
                  <a:gd name="T45" fmla="*/ 112 h 232"/>
                  <a:gd name="T46" fmla="*/ 129 w 144"/>
                  <a:gd name="T47" fmla="*/ 118 h 232"/>
                  <a:gd name="T48" fmla="*/ 124 w 144"/>
                  <a:gd name="T49" fmla="*/ 123 h 232"/>
                  <a:gd name="T50" fmla="*/ 119 w 144"/>
                  <a:gd name="T51" fmla="*/ 127 h 232"/>
                  <a:gd name="T52" fmla="*/ 114 w 144"/>
                  <a:gd name="T53" fmla="*/ 130 h 232"/>
                  <a:gd name="T54" fmla="*/ 108 w 144"/>
                  <a:gd name="T55" fmla="*/ 133 h 232"/>
                  <a:gd name="T56" fmla="*/ 101 w 144"/>
                  <a:gd name="T57" fmla="*/ 136 h 232"/>
                  <a:gd name="T58" fmla="*/ 95 w 144"/>
                  <a:gd name="T59" fmla="*/ 137 h 232"/>
                  <a:gd name="T60" fmla="*/ 87 w 144"/>
                  <a:gd name="T61" fmla="*/ 139 h 232"/>
                  <a:gd name="T62" fmla="*/ 71 w 144"/>
                  <a:gd name="T63" fmla="*/ 140 h 232"/>
                  <a:gd name="T64" fmla="*/ 46 w 144"/>
                  <a:gd name="T65" fmla="*/ 140 h 232"/>
                  <a:gd name="T66" fmla="*/ 46 w 144"/>
                  <a:gd name="T67" fmla="*/ 232 h 232"/>
                  <a:gd name="T68" fmla="*/ 0 w 144"/>
                  <a:gd name="T69" fmla="*/ 232 h 232"/>
                  <a:gd name="T70" fmla="*/ 0 w 144"/>
                  <a:gd name="T71" fmla="*/ 0 h 232"/>
                  <a:gd name="T72" fmla="*/ 46 w 144"/>
                  <a:gd name="T73" fmla="*/ 105 h 232"/>
                  <a:gd name="T74" fmla="*/ 67 w 144"/>
                  <a:gd name="T75" fmla="*/ 105 h 232"/>
                  <a:gd name="T76" fmla="*/ 67 w 144"/>
                  <a:gd name="T77" fmla="*/ 105 h 232"/>
                  <a:gd name="T78" fmla="*/ 74 w 144"/>
                  <a:gd name="T79" fmla="*/ 104 h 232"/>
                  <a:gd name="T80" fmla="*/ 80 w 144"/>
                  <a:gd name="T81" fmla="*/ 103 h 232"/>
                  <a:gd name="T82" fmla="*/ 85 w 144"/>
                  <a:gd name="T83" fmla="*/ 100 h 232"/>
                  <a:gd name="T84" fmla="*/ 90 w 144"/>
                  <a:gd name="T85" fmla="*/ 96 h 232"/>
                  <a:gd name="T86" fmla="*/ 93 w 144"/>
                  <a:gd name="T87" fmla="*/ 92 h 232"/>
                  <a:gd name="T88" fmla="*/ 96 w 144"/>
                  <a:gd name="T89" fmla="*/ 86 h 232"/>
                  <a:gd name="T90" fmla="*/ 98 w 144"/>
                  <a:gd name="T91" fmla="*/ 79 h 232"/>
                  <a:gd name="T92" fmla="*/ 98 w 144"/>
                  <a:gd name="T93" fmla="*/ 70 h 232"/>
                  <a:gd name="T94" fmla="*/ 98 w 144"/>
                  <a:gd name="T95" fmla="*/ 70 h 232"/>
                  <a:gd name="T96" fmla="*/ 98 w 144"/>
                  <a:gd name="T97" fmla="*/ 62 h 232"/>
                  <a:gd name="T98" fmla="*/ 97 w 144"/>
                  <a:gd name="T99" fmla="*/ 55 h 232"/>
                  <a:gd name="T100" fmla="*/ 94 w 144"/>
                  <a:gd name="T101" fmla="*/ 49 h 232"/>
                  <a:gd name="T102" fmla="*/ 91 w 144"/>
                  <a:gd name="T103" fmla="*/ 44 h 232"/>
                  <a:gd name="T104" fmla="*/ 87 w 144"/>
                  <a:gd name="T105" fmla="*/ 40 h 232"/>
                  <a:gd name="T106" fmla="*/ 81 w 144"/>
                  <a:gd name="T107" fmla="*/ 37 h 232"/>
                  <a:gd name="T108" fmla="*/ 74 w 144"/>
                  <a:gd name="T109" fmla="*/ 35 h 232"/>
                  <a:gd name="T110" fmla="*/ 65 w 144"/>
                  <a:gd name="T111" fmla="*/ 34 h 232"/>
                  <a:gd name="T112" fmla="*/ 46 w 144"/>
                  <a:gd name="T113" fmla="*/ 34 h 232"/>
                  <a:gd name="T114" fmla="*/ 46 w 144"/>
                  <a:gd name="T115" fmla="*/ 10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4" h="232">
                    <a:moveTo>
                      <a:pt x="0" y="0"/>
                    </a:moveTo>
                    <a:lnTo>
                      <a:pt x="82" y="0"/>
                    </a:lnTo>
                    <a:lnTo>
                      <a:pt x="82" y="0"/>
                    </a:lnTo>
                    <a:lnTo>
                      <a:pt x="90" y="1"/>
                    </a:lnTo>
                    <a:lnTo>
                      <a:pt x="98" y="2"/>
                    </a:lnTo>
                    <a:lnTo>
                      <a:pt x="105" y="4"/>
                    </a:lnTo>
                    <a:lnTo>
                      <a:pt x="111" y="6"/>
                    </a:lnTo>
                    <a:lnTo>
                      <a:pt x="117" y="9"/>
                    </a:lnTo>
                    <a:lnTo>
                      <a:pt x="122" y="13"/>
                    </a:lnTo>
                    <a:lnTo>
                      <a:pt x="127" y="17"/>
                    </a:lnTo>
                    <a:lnTo>
                      <a:pt x="131" y="22"/>
                    </a:lnTo>
                    <a:lnTo>
                      <a:pt x="134" y="27"/>
                    </a:lnTo>
                    <a:lnTo>
                      <a:pt x="137" y="32"/>
                    </a:lnTo>
                    <a:lnTo>
                      <a:pt x="141" y="45"/>
                    </a:lnTo>
                    <a:lnTo>
                      <a:pt x="144" y="57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78"/>
                    </a:lnTo>
                    <a:lnTo>
                      <a:pt x="143" y="86"/>
                    </a:lnTo>
                    <a:lnTo>
                      <a:pt x="141" y="94"/>
                    </a:lnTo>
                    <a:lnTo>
                      <a:pt x="139" y="101"/>
                    </a:lnTo>
                    <a:lnTo>
                      <a:pt x="136" y="107"/>
                    </a:lnTo>
                    <a:lnTo>
                      <a:pt x="133" y="112"/>
                    </a:lnTo>
                    <a:lnTo>
                      <a:pt x="129" y="118"/>
                    </a:lnTo>
                    <a:lnTo>
                      <a:pt x="124" y="123"/>
                    </a:lnTo>
                    <a:lnTo>
                      <a:pt x="119" y="127"/>
                    </a:lnTo>
                    <a:lnTo>
                      <a:pt x="114" y="130"/>
                    </a:lnTo>
                    <a:lnTo>
                      <a:pt x="108" y="133"/>
                    </a:lnTo>
                    <a:lnTo>
                      <a:pt x="101" y="136"/>
                    </a:lnTo>
                    <a:lnTo>
                      <a:pt x="95" y="137"/>
                    </a:lnTo>
                    <a:lnTo>
                      <a:pt x="87" y="139"/>
                    </a:lnTo>
                    <a:lnTo>
                      <a:pt x="71" y="140"/>
                    </a:lnTo>
                    <a:lnTo>
                      <a:pt x="46" y="140"/>
                    </a:lnTo>
                    <a:lnTo>
                      <a:pt x="46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6" y="105"/>
                    </a:moveTo>
                    <a:lnTo>
                      <a:pt x="67" y="105"/>
                    </a:lnTo>
                    <a:lnTo>
                      <a:pt x="67" y="105"/>
                    </a:lnTo>
                    <a:lnTo>
                      <a:pt x="74" y="104"/>
                    </a:lnTo>
                    <a:lnTo>
                      <a:pt x="80" y="103"/>
                    </a:lnTo>
                    <a:lnTo>
                      <a:pt x="85" y="100"/>
                    </a:lnTo>
                    <a:lnTo>
                      <a:pt x="90" y="96"/>
                    </a:lnTo>
                    <a:lnTo>
                      <a:pt x="93" y="92"/>
                    </a:lnTo>
                    <a:lnTo>
                      <a:pt x="96" y="86"/>
                    </a:lnTo>
                    <a:lnTo>
                      <a:pt x="98" y="79"/>
                    </a:lnTo>
                    <a:lnTo>
                      <a:pt x="98" y="70"/>
                    </a:lnTo>
                    <a:lnTo>
                      <a:pt x="98" y="70"/>
                    </a:lnTo>
                    <a:lnTo>
                      <a:pt x="98" y="62"/>
                    </a:lnTo>
                    <a:lnTo>
                      <a:pt x="97" y="55"/>
                    </a:lnTo>
                    <a:lnTo>
                      <a:pt x="94" y="49"/>
                    </a:lnTo>
                    <a:lnTo>
                      <a:pt x="91" y="44"/>
                    </a:lnTo>
                    <a:lnTo>
                      <a:pt x="87" y="40"/>
                    </a:lnTo>
                    <a:lnTo>
                      <a:pt x="81" y="37"/>
                    </a:lnTo>
                    <a:lnTo>
                      <a:pt x="74" y="35"/>
                    </a:lnTo>
                    <a:lnTo>
                      <a:pt x="65" y="34"/>
                    </a:lnTo>
                    <a:lnTo>
                      <a:pt x="46" y="34"/>
                    </a:lnTo>
                    <a:lnTo>
                      <a:pt x="46" y="105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8188325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8" name="Freeform 11"/>
              <p:cNvSpPr>
                <a:spLocks noEditPoints="1"/>
              </p:cNvSpPr>
              <p:nvPr userDrawn="1"/>
            </p:nvSpPr>
            <p:spPr bwMode="auto">
              <a:xfrm>
                <a:off x="8315325" y="4805363"/>
                <a:ext cx="82550" cy="123825"/>
              </a:xfrm>
              <a:custGeom>
                <a:avLst/>
                <a:gdLst>
                  <a:gd name="T0" fmla="*/ 87 w 157"/>
                  <a:gd name="T1" fmla="*/ 0 h 232"/>
                  <a:gd name="T2" fmla="*/ 101 w 157"/>
                  <a:gd name="T3" fmla="*/ 1 h 232"/>
                  <a:gd name="T4" fmla="*/ 124 w 157"/>
                  <a:gd name="T5" fmla="*/ 9 h 232"/>
                  <a:gd name="T6" fmla="*/ 132 w 157"/>
                  <a:gd name="T7" fmla="*/ 15 h 232"/>
                  <a:gd name="T8" fmla="*/ 139 w 157"/>
                  <a:gd name="T9" fmla="*/ 23 h 232"/>
                  <a:gd name="T10" fmla="*/ 144 w 157"/>
                  <a:gd name="T11" fmla="*/ 33 h 232"/>
                  <a:gd name="T12" fmla="*/ 147 w 157"/>
                  <a:gd name="T13" fmla="*/ 46 h 232"/>
                  <a:gd name="T14" fmla="*/ 149 w 157"/>
                  <a:gd name="T15" fmla="*/ 60 h 232"/>
                  <a:gd name="T16" fmla="*/ 146 w 157"/>
                  <a:gd name="T17" fmla="*/ 81 h 232"/>
                  <a:gd name="T18" fmla="*/ 139 w 157"/>
                  <a:gd name="T19" fmla="*/ 98 h 232"/>
                  <a:gd name="T20" fmla="*/ 127 w 157"/>
                  <a:gd name="T21" fmla="*/ 110 h 232"/>
                  <a:gd name="T22" fmla="*/ 110 w 157"/>
                  <a:gd name="T23" fmla="*/ 118 h 232"/>
                  <a:gd name="T24" fmla="*/ 110 w 157"/>
                  <a:gd name="T25" fmla="*/ 118 h 232"/>
                  <a:gd name="T26" fmla="*/ 129 w 157"/>
                  <a:gd name="T27" fmla="*/ 124 h 232"/>
                  <a:gd name="T28" fmla="*/ 136 w 157"/>
                  <a:gd name="T29" fmla="*/ 129 h 232"/>
                  <a:gd name="T30" fmla="*/ 140 w 157"/>
                  <a:gd name="T31" fmla="*/ 137 h 232"/>
                  <a:gd name="T32" fmla="*/ 146 w 157"/>
                  <a:gd name="T33" fmla="*/ 157 h 232"/>
                  <a:gd name="T34" fmla="*/ 147 w 157"/>
                  <a:gd name="T35" fmla="*/ 188 h 232"/>
                  <a:gd name="T36" fmla="*/ 148 w 157"/>
                  <a:gd name="T37" fmla="*/ 205 h 232"/>
                  <a:gd name="T38" fmla="*/ 151 w 157"/>
                  <a:gd name="T39" fmla="*/ 221 h 232"/>
                  <a:gd name="T40" fmla="*/ 155 w 157"/>
                  <a:gd name="T41" fmla="*/ 228 h 232"/>
                  <a:gd name="T42" fmla="*/ 157 w 157"/>
                  <a:gd name="T43" fmla="*/ 232 h 232"/>
                  <a:gd name="T44" fmla="*/ 108 w 157"/>
                  <a:gd name="T45" fmla="*/ 232 h 232"/>
                  <a:gd name="T46" fmla="*/ 103 w 157"/>
                  <a:gd name="T47" fmla="*/ 221 h 232"/>
                  <a:gd name="T48" fmla="*/ 102 w 157"/>
                  <a:gd name="T49" fmla="*/ 208 h 232"/>
                  <a:gd name="T50" fmla="*/ 100 w 157"/>
                  <a:gd name="T51" fmla="*/ 163 h 232"/>
                  <a:gd name="T52" fmla="*/ 99 w 157"/>
                  <a:gd name="T53" fmla="*/ 151 h 232"/>
                  <a:gd name="T54" fmla="*/ 94 w 157"/>
                  <a:gd name="T55" fmla="*/ 142 h 232"/>
                  <a:gd name="T56" fmla="*/ 84 w 157"/>
                  <a:gd name="T57" fmla="*/ 136 h 232"/>
                  <a:gd name="T58" fmla="*/ 72 w 157"/>
                  <a:gd name="T59" fmla="*/ 134 h 232"/>
                  <a:gd name="T60" fmla="*/ 48 w 157"/>
                  <a:gd name="T61" fmla="*/ 232 h 232"/>
                  <a:gd name="T62" fmla="*/ 0 w 157"/>
                  <a:gd name="T63" fmla="*/ 0 h 232"/>
                  <a:gd name="T64" fmla="*/ 67 w 157"/>
                  <a:gd name="T65" fmla="*/ 101 h 232"/>
                  <a:gd name="T66" fmla="*/ 75 w 157"/>
                  <a:gd name="T67" fmla="*/ 101 h 232"/>
                  <a:gd name="T68" fmla="*/ 87 w 157"/>
                  <a:gd name="T69" fmla="*/ 97 h 232"/>
                  <a:gd name="T70" fmla="*/ 97 w 157"/>
                  <a:gd name="T71" fmla="*/ 89 h 232"/>
                  <a:gd name="T72" fmla="*/ 102 w 157"/>
                  <a:gd name="T73" fmla="*/ 75 h 232"/>
                  <a:gd name="T74" fmla="*/ 102 w 157"/>
                  <a:gd name="T75" fmla="*/ 67 h 232"/>
                  <a:gd name="T76" fmla="*/ 100 w 157"/>
                  <a:gd name="T77" fmla="*/ 53 h 232"/>
                  <a:gd name="T78" fmla="*/ 94 w 157"/>
                  <a:gd name="T79" fmla="*/ 43 h 232"/>
                  <a:gd name="T80" fmla="*/ 83 w 157"/>
                  <a:gd name="T81" fmla="*/ 37 h 232"/>
                  <a:gd name="T82" fmla="*/ 69 w 157"/>
                  <a:gd name="T83" fmla="*/ 34 h 232"/>
                  <a:gd name="T84" fmla="*/ 48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7" y="0"/>
                    </a:lnTo>
                    <a:lnTo>
                      <a:pt x="87" y="0"/>
                    </a:lnTo>
                    <a:lnTo>
                      <a:pt x="101" y="1"/>
                    </a:lnTo>
                    <a:lnTo>
                      <a:pt x="113" y="4"/>
                    </a:lnTo>
                    <a:lnTo>
                      <a:pt x="124" y="9"/>
                    </a:lnTo>
                    <a:lnTo>
                      <a:pt x="128" y="12"/>
                    </a:lnTo>
                    <a:lnTo>
                      <a:pt x="132" y="15"/>
                    </a:lnTo>
                    <a:lnTo>
                      <a:pt x="136" y="19"/>
                    </a:lnTo>
                    <a:lnTo>
                      <a:pt x="139" y="23"/>
                    </a:lnTo>
                    <a:lnTo>
                      <a:pt x="142" y="28"/>
                    </a:lnTo>
                    <a:lnTo>
                      <a:pt x="144" y="33"/>
                    </a:lnTo>
                    <a:lnTo>
                      <a:pt x="146" y="40"/>
                    </a:lnTo>
                    <a:lnTo>
                      <a:pt x="147" y="46"/>
                    </a:lnTo>
                    <a:lnTo>
                      <a:pt x="149" y="60"/>
                    </a:lnTo>
                    <a:lnTo>
                      <a:pt x="149" y="60"/>
                    </a:lnTo>
                    <a:lnTo>
                      <a:pt x="148" y="71"/>
                    </a:lnTo>
                    <a:lnTo>
                      <a:pt x="146" y="81"/>
                    </a:lnTo>
                    <a:lnTo>
                      <a:pt x="143" y="90"/>
                    </a:lnTo>
                    <a:lnTo>
                      <a:pt x="139" y="98"/>
                    </a:lnTo>
                    <a:lnTo>
                      <a:pt x="134" y="104"/>
                    </a:lnTo>
                    <a:lnTo>
                      <a:pt x="127" y="110"/>
                    </a:lnTo>
                    <a:lnTo>
                      <a:pt x="119" y="114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21" y="120"/>
                    </a:lnTo>
                    <a:lnTo>
                      <a:pt x="129" y="124"/>
                    </a:lnTo>
                    <a:lnTo>
                      <a:pt x="133" y="126"/>
                    </a:lnTo>
                    <a:lnTo>
                      <a:pt x="136" y="129"/>
                    </a:lnTo>
                    <a:lnTo>
                      <a:pt x="138" y="133"/>
                    </a:lnTo>
                    <a:lnTo>
                      <a:pt x="140" y="137"/>
                    </a:lnTo>
                    <a:lnTo>
                      <a:pt x="144" y="146"/>
                    </a:lnTo>
                    <a:lnTo>
                      <a:pt x="146" y="157"/>
                    </a:lnTo>
                    <a:lnTo>
                      <a:pt x="147" y="171"/>
                    </a:lnTo>
                    <a:lnTo>
                      <a:pt x="147" y="188"/>
                    </a:lnTo>
                    <a:lnTo>
                      <a:pt x="147" y="188"/>
                    </a:lnTo>
                    <a:lnTo>
                      <a:pt x="148" y="205"/>
                    </a:lnTo>
                    <a:lnTo>
                      <a:pt x="149" y="217"/>
                    </a:lnTo>
                    <a:lnTo>
                      <a:pt x="151" y="221"/>
                    </a:lnTo>
                    <a:lnTo>
                      <a:pt x="152" y="225"/>
                    </a:lnTo>
                    <a:lnTo>
                      <a:pt x="155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8" y="232"/>
                    </a:lnTo>
                    <a:lnTo>
                      <a:pt x="108" y="232"/>
                    </a:lnTo>
                    <a:lnTo>
                      <a:pt x="105" y="227"/>
                    </a:lnTo>
                    <a:lnTo>
                      <a:pt x="103" y="221"/>
                    </a:lnTo>
                    <a:lnTo>
                      <a:pt x="102" y="215"/>
                    </a:lnTo>
                    <a:lnTo>
                      <a:pt x="102" y="208"/>
                    </a:lnTo>
                    <a:lnTo>
                      <a:pt x="100" y="163"/>
                    </a:lnTo>
                    <a:lnTo>
                      <a:pt x="100" y="163"/>
                    </a:lnTo>
                    <a:lnTo>
                      <a:pt x="100" y="157"/>
                    </a:lnTo>
                    <a:lnTo>
                      <a:pt x="99" y="151"/>
                    </a:lnTo>
                    <a:lnTo>
                      <a:pt x="96" y="146"/>
                    </a:lnTo>
                    <a:lnTo>
                      <a:pt x="94" y="142"/>
                    </a:lnTo>
                    <a:lnTo>
                      <a:pt x="89" y="139"/>
                    </a:lnTo>
                    <a:lnTo>
                      <a:pt x="84" y="136"/>
                    </a:lnTo>
                    <a:lnTo>
                      <a:pt x="79" y="135"/>
                    </a:lnTo>
                    <a:lnTo>
                      <a:pt x="72" y="134"/>
                    </a:lnTo>
                    <a:lnTo>
                      <a:pt x="48" y="134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8" y="101"/>
                    </a:moveTo>
                    <a:lnTo>
                      <a:pt x="67" y="101"/>
                    </a:lnTo>
                    <a:lnTo>
                      <a:pt x="67" y="101"/>
                    </a:lnTo>
                    <a:lnTo>
                      <a:pt x="75" y="101"/>
                    </a:lnTo>
                    <a:lnTo>
                      <a:pt x="82" y="99"/>
                    </a:lnTo>
                    <a:lnTo>
                      <a:pt x="87" y="97"/>
                    </a:lnTo>
                    <a:lnTo>
                      <a:pt x="92" y="93"/>
                    </a:lnTo>
                    <a:lnTo>
                      <a:pt x="97" y="89"/>
                    </a:lnTo>
                    <a:lnTo>
                      <a:pt x="100" y="83"/>
                    </a:lnTo>
                    <a:lnTo>
                      <a:pt x="102" y="75"/>
                    </a:lnTo>
                    <a:lnTo>
                      <a:pt x="102" y="67"/>
                    </a:lnTo>
                    <a:lnTo>
                      <a:pt x="102" y="67"/>
                    </a:lnTo>
                    <a:lnTo>
                      <a:pt x="102" y="59"/>
                    </a:lnTo>
                    <a:lnTo>
                      <a:pt x="100" y="53"/>
                    </a:lnTo>
                    <a:lnTo>
                      <a:pt x="98" y="48"/>
                    </a:lnTo>
                    <a:lnTo>
                      <a:pt x="94" y="43"/>
                    </a:lnTo>
                    <a:lnTo>
                      <a:pt x="89" y="40"/>
                    </a:lnTo>
                    <a:lnTo>
                      <a:pt x="83" y="37"/>
                    </a:lnTo>
                    <a:lnTo>
                      <a:pt x="77" y="35"/>
                    </a:lnTo>
                    <a:lnTo>
                      <a:pt x="69" y="34"/>
                    </a:lnTo>
                    <a:lnTo>
                      <a:pt x="48" y="34"/>
                    </a:lnTo>
                    <a:lnTo>
                      <a:pt x="48" y="1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8413750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8497888" y="4805363"/>
                <a:ext cx="80963" cy="123825"/>
              </a:xfrm>
              <a:custGeom>
                <a:avLst/>
                <a:gdLst>
                  <a:gd name="T0" fmla="*/ 54 w 154"/>
                  <a:gd name="T1" fmla="*/ 0 h 232"/>
                  <a:gd name="T2" fmla="*/ 111 w 154"/>
                  <a:gd name="T3" fmla="*/ 159 h 232"/>
                  <a:gd name="T4" fmla="*/ 112 w 154"/>
                  <a:gd name="T5" fmla="*/ 159 h 232"/>
                  <a:gd name="T6" fmla="*/ 112 w 154"/>
                  <a:gd name="T7" fmla="*/ 0 h 232"/>
                  <a:gd name="T8" fmla="*/ 154 w 154"/>
                  <a:gd name="T9" fmla="*/ 0 h 232"/>
                  <a:gd name="T10" fmla="*/ 154 w 154"/>
                  <a:gd name="T11" fmla="*/ 232 h 232"/>
                  <a:gd name="T12" fmla="*/ 102 w 154"/>
                  <a:gd name="T13" fmla="*/ 232 h 232"/>
                  <a:gd name="T14" fmla="*/ 44 w 154"/>
                  <a:gd name="T15" fmla="*/ 70 h 232"/>
                  <a:gd name="T16" fmla="*/ 44 w 154"/>
                  <a:gd name="T17" fmla="*/ 70 h 232"/>
                  <a:gd name="T18" fmla="*/ 44 w 154"/>
                  <a:gd name="T19" fmla="*/ 232 h 232"/>
                  <a:gd name="T20" fmla="*/ 0 w 154"/>
                  <a:gd name="T21" fmla="*/ 232 h 232"/>
                  <a:gd name="T22" fmla="*/ 0 w 154"/>
                  <a:gd name="T23" fmla="*/ 0 h 232"/>
                  <a:gd name="T24" fmla="*/ 54 w 154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4" h="232">
                    <a:moveTo>
                      <a:pt x="54" y="0"/>
                    </a:moveTo>
                    <a:lnTo>
                      <a:pt x="111" y="159"/>
                    </a:lnTo>
                    <a:lnTo>
                      <a:pt x="112" y="159"/>
                    </a:lnTo>
                    <a:lnTo>
                      <a:pt x="112" y="0"/>
                    </a:lnTo>
                    <a:lnTo>
                      <a:pt x="154" y="0"/>
                    </a:lnTo>
                    <a:lnTo>
                      <a:pt x="154" y="232"/>
                    </a:lnTo>
                    <a:lnTo>
                      <a:pt x="102" y="232"/>
                    </a:lnTo>
                    <a:lnTo>
                      <a:pt x="44" y="70"/>
                    </a:lnTo>
                    <a:lnTo>
                      <a:pt x="44" y="70"/>
                    </a:lnTo>
                    <a:lnTo>
                      <a:pt x="44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8589963" y="4805363"/>
                <a:ext cx="95250" cy="123825"/>
              </a:xfrm>
              <a:custGeom>
                <a:avLst/>
                <a:gdLst>
                  <a:gd name="T0" fmla="*/ 61 w 180"/>
                  <a:gd name="T1" fmla="*/ 0 h 232"/>
                  <a:gd name="T2" fmla="*/ 119 w 180"/>
                  <a:gd name="T3" fmla="*/ 0 h 232"/>
                  <a:gd name="T4" fmla="*/ 180 w 180"/>
                  <a:gd name="T5" fmla="*/ 232 h 232"/>
                  <a:gd name="T6" fmla="*/ 131 w 180"/>
                  <a:gd name="T7" fmla="*/ 232 h 232"/>
                  <a:gd name="T8" fmla="*/ 121 w 180"/>
                  <a:gd name="T9" fmla="*/ 183 h 232"/>
                  <a:gd name="T10" fmla="*/ 59 w 180"/>
                  <a:gd name="T11" fmla="*/ 183 h 232"/>
                  <a:gd name="T12" fmla="*/ 48 w 180"/>
                  <a:gd name="T13" fmla="*/ 232 h 232"/>
                  <a:gd name="T14" fmla="*/ 0 w 180"/>
                  <a:gd name="T15" fmla="*/ 232 h 232"/>
                  <a:gd name="T16" fmla="*/ 61 w 180"/>
                  <a:gd name="T17" fmla="*/ 0 h 232"/>
                  <a:gd name="T18" fmla="*/ 67 w 180"/>
                  <a:gd name="T19" fmla="*/ 145 h 232"/>
                  <a:gd name="T20" fmla="*/ 113 w 180"/>
                  <a:gd name="T21" fmla="*/ 145 h 232"/>
                  <a:gd name="T22" fmla="*/ 90 w 180"/>
                  <a:gd name="T23" fmla="*/ 41 h 232"/>
                  <a:gd name="T24" fmla="*/ 90 w 180"/>
                  <a:gd name="T25" fmla="*/ 41 h 232"/>
                  <a:gd name="T26" fmla="*/ 67 w 180"/>
                  <a:gd name="T27" fmla="*/ 14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0" h="232">
                    <a:moveTo>
                      <a:pt x="61" y="0"/>
                    </a:moveTo>
                    <a:lnTo>
                      <a:pt x="119" y="0"/>
                    </a:lnTo>
                    <a:lnTo>
                      <a:pt x="180" y="232"/>
                    </a:lnTo>
                    <a:lnTo>
                      <a:pt x="131" y="232"/>
                    </a:lnTo>
                    <a:lnTo>
                      <a:pt x="121" y="183"/>
                    </a:lnTo>
                    <a:lnTo>
                      <a:pt x="59" y="183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61" y="0"/>
                    </a:lnTo>
                    <a:close/>
                    <a:moveTo>
                      <a:pt x="67" y="145"/>
                    </a:moveTo>
                    <a:lnTo>
                      <a:pt x="113" y="145"/>
                    </a:lnTo>
                    <a:lnTo>
                      <a:pt x="90" y="41"/>
                    </a:lnTo>
                    <a:lnTo>
                      <a:pt x="90" y="41"/>
                    </a:lnTo>
                    <a:lnTo>
                      <a:pt x="67" y="1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8691563" y="4805363"/>
                <a:ext cx="77788" cy="125413"/>
              </a:xfrm>
              <a:custGeom>
                <a:avLst/>
                <a:gdLst>
                  <a:gd name="T0" fmla="*/ 46 w 148"/>
                  <a:gd name="T1" fmla="*/ 0 h 236"/>
                  <a:gd name="T2" fmla="*/ 46 w 148"/>
                  <a:gd name="T3" fmla="*/ 162 h 236"/>
                  <a:gd name="T4" fmla="*/ 46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49 w 148"/>
                  <a:gd name="T11" fmla="*/ 184 h 236"/>
                  <a:gd name="T12" fmla="*/ 52 w 148"/>
                  <a:gd name="T13" fmla="*/ 190 h 236"/>
                  <a:gd name="T14" fmla="*/ 55 w 148"/>
                  <a:gd name="T15" fmla="*/ 195 h 236"/>
                  <a:gd name="T16" fmla="*/ 60 w 148"/>
                  <a:gd name="T17" fmla="*/ 199 h 236"/>
                  <a:gd name="T18" fmla="*/ 67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2 w 148"/>
                  <a:gd name="T25" fmla="*/ 202 h 236"/>
                  <a:gd name="T26" fmla="*/ 88 w 148"/>
                  <a:gd name="T27" fmla="*/ 199 h 236"/>
                  <a:gd name="T28" fmla="*/ 92 w 148"/>
                  <a:gd name="T29" fmla="*/ 195 h 236"/>
                  <a:gd name="T30" fmla="*/ 96 w 148"/>
                  <a:gd name="T31" fmla="*/ 190 h 236"/>
                  <a:gd name="T32" fmla="*/ 98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1 w 148"/>
                  <a:gd name="T39" fmla="*/ 162 h 236"/>
                  <a:gd name="T40" fmla="*/ 101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8 w 148"/>
                  <a:gd name="T49" fmla="*/ 172 h 236"/>
                  <a:gd name="T50" fmla="*/ 147 w 148"/>
                  <a:gd name="T51" fmla="*/ 182 h 236"/>
                  <a:gd name="T52" fmla="*/ 144 w 148"/>
                  <a:gd name="T53" fmla="*/ 190 h 236"/>
                  <a:gd name="T54" fmla="*/ 141 w 148"/>
                  <a:gd name="T55" fmla="*/ 199 h 236"/>
                  <a:gd name="T56" fmla="*/ 138 w 148"/>
                  <a:gd name="T57" fmla="*/ 206 h 236"/>
                  <a:gd name="T58" fmla="*/ 134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8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59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6 w 148"/>
                  <a:gd name="T97" fmla="*/ 200 h 236"/>
                  <a:gd name="T98" fmla="*/ 4 w 148"/>
                  <a:gd name="T99" fmla="*/ 191 h 236"/>
                  <a:gd name="T100" fmla="*/ 2 w 148"/>
                  <a:gd name="T101" fmla="*/ 182 h 236"/>
                  <a:gd name="T102" fmla="*/ 1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6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6" y="0"/>
                    </a:moveTo>
                    <a:lnTo>
                      <a:pt x="46" y="162"/>
                    </a:lnTo>
                    <a:lnTo>
                      <a:pt x="46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49" y="184"/>
                    </a:lnTo>
                    <a:lnTo>
                      <a:pt x="52" y="190"/>
                    </a:lnTo>
                    <a:lnTo>
                      <a:pt x="55" y="195"/>
                    </a:lnTo>
                    <a:lnTo>
                      <a:pt x="60" y="199"/>
                    </a:lnTo>
                    <a:lnTo>
                      <a:pt x="67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2" y="202"/>
                    </a:lnTo>
                    <a:lnTo>
                      <a:pt x="88" y="199"/>
                    </a:lnTo>
                    <a:lnTo>
                      <a:pt x="92" y="195"/>
                    </a:lnTo>
                    <a:lnTo>
                      <a:pt x="96" y="190"/>
                    </a:lnTo>
                    <a:lnTo>
                      <a:pt x="98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1" y="162"/>
                    </a:lnTo>
                    <a:lnTo>
                      <a:pt x="101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8" y="172"/>
                    </a:lnTo>
                    <a:lnTo>
                      <a:pt x="147" y="182"/>
                    </a:lnTo>
                    <a:lnTo>
                      <a:pt x="144" y="190"/>
                    </a:lnTo>
                    <a:lnTo>
                      <a:pt x="141" y="199"/>
                    </a:lnTo>
                    <a:lnTo>
                      <a:pt x="138" y="206"/>
                    </a:lnTo>
                    <a:lnTo>
                      <a:pt x="134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8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59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6" y="200"/>
                    </a:lnTo>
                    <a:lnTo>
                      <a:pt x="4" y="191"/>
                    </a:lnTo>
                    <a:lnTo>
                      <a:pt x="2" y="182"/>
                    </a:lnTo>
                    <a:lnTo>
                      <a:pt x="1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3" name="Freeform 16"/>
              <p:cNvSpPr>
                <a:spLocks/>
              </p:cNvSpPr>
              <p:nvPr userDrawn="1"/>
            </p:nvSpPr>
            <p:spPr bwMode="auto">
              <a:xfrm>
                <a:off x="8789988" y="4805363"/>
                <a:ext cx="69850" cy="123825"/>
              </a:xfrm>
              <a:custGeom>
                <a:avLst/>
                <a:gdLst>
                  <a:gd name="T0" fmla="*/ 0 w 130"/>
                  <a:gd name="T1" fmla="*/ 232 h 232"/>
                  <a:gd name="T2" fmla="*/ 0 w 130"/>
                  <a:gd name="T3" fmla="*/ 0 h 232"/>
                  <a:gd name="T4" fmla="*/ 47 w 130"/>
                  <a:gd name="T5" fmla="*/ 0 h 232"/>
                  <a:gd name="T6" fmla="*/ 47 w 130"/>
                  <a:gd name="T7" fmla="*/ 193 h 232"/>
                  <a:gd name="T8" fmla="*/ 130 w 130"/>
                  <a:gd name="T9" fmla="*/ 193 h 232"/>
                  <a:gd name="T10" fmla="*/ 130 w 130"/>
                  <a:gd name="T11" fmla="*/ 232 h 232"/>
                  <a:gd name="T12" fmla="*/ 0 w 130"/>
                  <a:gd name="T13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" h="232">
                    <a:moveTo>
                      <a:pt x="0" y="232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193"/>
                    </a:lnTo>
                    <a:lnTo>
                      <a:pt x="130" y="193"/>
                    </a:lnTo>
                    <a:lnTo>
                      <a:pt x="130" y="232"/>
                    </a:lnTo>
                    <a:lnTo>
                      <a:pt x="0" y="2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4" name="Freeform 17"/>
              <p:cNvSpPr>
                <a:spLocks/>
              </p:cNvSpPr>
              <p:nvPr userDrawn="1"/>
            </p:nvSpPr>
            <p:spPr bwMode="auto">
              <a:xfrm>
                <a:off x="8848725" y="4805363"/>
                <a:ext cx="77788" cy="123825"/>
              </a:xfrm>
              <a:custGeom>
                <a:avLst/>
                <a:gdLst>
                  <a:gd name="T0" fmla="*/ 148 w 148"/>
                  <a:gd name="T1" fmla="*/ 0 h 232"/>
                  <a:gd name="T2" fmla="*/ 148 w 148"/>
                  <a:gd name="T3" fmla="*/ 39 h 232"/>
                  <a:gd name="T4" fmla="*/ 97 w 148"/>
                  <a:gd name="T5" fmla="*/ 39 h 232"/>
                  <a:gd name="T6" fmla="*/ 97 w 148"/>
                  <a:gd name="T7" fmla="*/ 232 h 232"/>
                  <a:gd name="T8" fmla="*/ 51 w 148"/>
                  <a:gd name="T9" fmla="*/ 232 h 232"/>
                  <a:gd name="T10" fmla="*/ 51 w 148"/>
                  <a:gd name="T11" fmla="*/ 39 h 232"/>
                  <a:gd name="T12" fmla="*/ 0 w 148"/>
                  <a:gd name="T13" fmla="*/ 39 h 232"/>
                  <a:gd name="T14" fmla="*/ 0 w 148"/>
                  <a:gd name="T15" fmla="*/ 0 h 232"/>
                  <a:gd name="T16" fmla="*/ 148 w 148"/>
                  <a:gd name="T17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8" h="232">
                    <a:moveTo>
                      <a:pt x="148" y="0"/>
                    </a:moveTo>
                    <a:lnTo>
                      <a:pt x="148" y="39"/>
                    </a:lnTo>
                    <a:lnTo>
                      <a:pt x="97" y="39"/>
                    </a:lnTo>
                    <a:lnTo>
                      <a:pt x="97" y="232"/>
                    </a:lnTo>
                    <a:lnTo>
                      <a:pt x="51" y="232"/>
                    </a:lnTo>
                    <a:lnTo>
                      <a:pt x="51" y="39"/>
                    </a:lnTo>
                    <a:lnTo>
                      <a:pt x="0" y="39"/>
                    </a:lnTo>
                    <a:lnTo>
                      <a:pt x="0" y="0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</p:grpSp>
      </p:grpSp>
      <p:sp>
        <p:nvSpPr>
          <p:cNvPr id="27" name="Rectangle 41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0" y="3121200"/>
            <a:ext cx="9144000" cy="1303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0" tIns="0" rIns="540000" bIns="475200" numCol="1" anchor="b" anchorCtr="0" compatLnSpc="1">
            <a:prstTxWarp prst="textNoShape">
              <a:avLst/>
            </a:prstTxWarp>
          </a:bodyPr>
          <a:lstStyle>
            <a:lvl1pPr>
              <a:defRPr sz="240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947536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445">
          <p15:clr>
            <a:srgbClr val="FBAE40"/>
          </p15:clr>
        </p15:guide>
        <p15:guide id="3" pos="3690">
          <p15:clr>
            <a:srgbClr val="FBAE40"/>
          </p15:clr>
        </p15:guide>
        <p15:guide id="4" orient="horz" pos="2788">
          <p15:clr>
            <a:srgbClr val="FBAE40"/>
          </p15:clr>
        </p15:guide>
        <p15:guide id="5" pos="113">
          <p15:clr>
            <a:srgbClr val="FBAE40"/>
          </p15:clr>
        </p15:guide>
        <p15:guide id="6" orient="horz" pos="113">
          <p15:clr>
            <a:srgbClr val="FBAE40"/>
          </p15:clr>
        </p15:guide>
        <p15:guide id="7" pos="5646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6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3823532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3">
          <p15:clr>
            <a:srgbClr val="FBAE40"/>
          </p15:clr>
        </p15:guide>
        <p15:guide id="2" pos="5647">
          <p15:clr>
            <a:srgbClr val="FBAE40"/>
          </p15:clr>
        </p15:guide>
        <p15:guide id="3" pos="340">
          <p15:clr>
            <a:srgbClr val="FBAE40"/>
          </p15:clr>
        </p15:guide>
        <p15:guide id="4" pos="5420">
          <p15:clr>
            <a:srgbClr val="FBAE40"/>
          </p15:clr>
        </p15:guide>
        <p15:guide id="5" orient="horz" pos="113">
          <p15:clr>
            <a:srgbClr val="FBAE40"/>
          </p15:clr>
        </p15:guide>
        <p15:guide id="6" orient="horz" pos="22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453">
          <p15:clr>
            <a:srgbClr val="FBAE40"/>
          </p15:clr>
        </p15:guide>
        <p15:guide id="9" orient="horz" pos="567">
          <p15:clr>
            <a:srgbClr val="FBAE40"/>
          </p15:clr>
        </p15:guide>
        <p15:guide id="10" orient="horz" pos="2789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42925" y="903287"/>
            <a:ext cx="8060894" cy="3521075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80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8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283612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2">
          <p15:clr>
            <a:srgbClr val="FBAE40"/>
          </p15:clr>
        </p15:guide>
        <p15:guide id="2" pos="340">
          <p15:clr>
            <a:srgbClr val="FBAE40"/>
          </p15:clr>
        </p15:guide>
        <p15:guide id="3" pos="5648">
          <p15:clr>
            <a:srgbClr val="FBAE40"/>
          </p15:clr>
        </p15:guide>
        <p15:guide id="4" pos="5420">
          <p15:clr>
            <a:srgbClr val="FBAE40"/>
          </p15:clr>
        </p15:guide>
        <p15:guide id="5" orient="horz" pos="113">
          <p15:clr>
            <a:srgbClr val="FBAE40"/>
          </p15:clr>
        </p15:guide>
        <p15:guide id="6" orient="horz" pos="22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567">
          <p15:clr>
            <a:srgbClr val="FBAE40"/>
          </p15:clr>
        </p15:guide>
        <p15:guide id="9" orient="horz" pos="2789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X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180974" y="180975"/>
            <a:ext cx="8783639" cy="424338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126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5722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3">
          <p15:clr>
            <a:srgbClr val="FBAE40"/>
          </p15:clr>
        </p15:guide>
        <p15:guide id="2" pos="5647">
          <p15:clr>
            <a:srgbClr val="FBAE40"/>
          </p15:clr>
        </p15:guide>
        <p15:guide id="3" orient="horz" pos="113">
          <p15:clr>
            <a:srgbClr val="FBAE40"/>
          </p15:clr>
        </p15:guide>
        <p15:guide id="4" orient="horz" pos="2789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pour une image  2"/>
          <p:cNvSpPr>
            <a:spLocks noGrp="1"/>
          </p:cNvSpPr>
          <p:nvPr>
            <p:ph type="pic" sz="quarter" idx="22" hasCustomPrompt="1"/>
          </p:nvPr>
        </p:nvSpPr>
        <p:spPr>
          <a:xfrm>
            <a:off x="180975" y="721520"/>
            <a:ext cx="8783637" cy="3702844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5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7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1651528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3">
          <p15:clr>
            <a:srgbClr val="FBAE40"/>
          </p15:clr>
        </p15:guide>
        <p15:guide id="2" pos="5647">
          <p15:clr>
            <a:srgbClr val="FBAE40"/>
          </p15:clr>
        </p15:guide>
        <p15:guide id="3" orient="horz" pos="113">
          <p15:clr>
            <a:srgbClr val="FBAE40"/>
          </p15:clr>
        </p15:guide>
        <p15:guide id="4" orient="horz" pos="227">
          <p15:clr>
            <a:srgbClr val="FBAE40"/>
          </p15:clr>
        </p15:guide>
        <p15:guide id="5" orient="horz" pos="341">
          <p15:clr>
            <a:srgbClr val="FBAE40"/>
          </p15:clr>
        </p15:guide>
        <p15:guide id="6" orient="horz" pos="453">
          <p15:clr>
            <a:srgbClr val="FBAE40"/>
          </p15:clr>
        </p15:guide>
        <p15:guide id="7" orient="horz" pos="2789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179388" y="903288"/>
            <a:ext cx="4346575" cy="352107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6" name="Espace réservé pour une image  6"/>
          <p:cNvSpPr>
            <a:spLocks noGrp="1"/>
          </p:cNvSpPr>
          <p:nvPr>
            <p:ph type="pic" sz="quarter" idx="22" hasCustomPrompt="1"/>
          </p:nvPr>
        </p:nvSpPr>
        <p:spPr>
          <a:xfrm>
            <a:off x="4618038" y="903288"/>
            <a:ext cx="4346575" cy="352107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9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42375759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51">
          <p15:clr>
            <a:srgbClr val="FBAE40"/>
          </p15:clr>
        </p15:guide>
        <p15:guide id="2" pos="2909">
          <p15:clr>
            <a:srgbClr val="FBAE40"/>
          </p15:clr>
        </p15:guide>
        <p15:guide id="3" pos="113">
          <p15:clr>
            <a:srgbClr val="FBAE40"/>
          </p15:clr>
        </p15:guide>
        <p15:guide id="4" pos="5647">
          <p15:clr>
            <a:srgbClr val="FBAE40"/>
          </p15:clr>
        </p15:guide>
        <p15:guide id="5" orient="horz" pos="2789">
          <p15:clr>
            <a:srgbClr val="FBAE40"/>
          </p15:clr>
        </p15:guide>
        <p15:guide id="6" orient="horz" pos="56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227">
          <p15:clr>
            <a:srgbClr val="FBAE40"/>
          </p15:clr>
        </p15:guide>
        <p15:guide id="9" orient="horz" pos="113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179388" y="903287"/>
            <a:ext cx="4300537" cy="3521075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80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23" hasCustomPrompt="1"/>
          </p:nvPr>
        </p:nvSpPr>
        <p:spPr>
          <a:xfrm>
            <a:off x="4664076" y="903287"/>
            <a:ext cx="4300537" cy="3521075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80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10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2676558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35">
          <p15:clr>
            <a:srgbClr val="FBAE40"/>
          </p15:clr>
        </p15:guide>
        <p15:guide id="2" pos="2823">
          <p15:clr>
            <a:srgbClr val="FBAE40"/>
          </p15:clr>
        </p15:guide>
        <p15:guide id="3" pos="113">
          <p15:clr>
            <a:srgbClr val="FBAE40"/>
          </p15:clr>
        </p15:guide>
        <p15:guide id="4" pos="5647">
          <p15:clr>
            <a:srgbClr val="FBAE40"/>
          </p15:clr>
        </p15:guide>
        <p15:guide id="5" orient="horz" pos="2789">
          <p15:clr>
            <a:srgbClr val="FBAE40"/>
          </p15:clr>
        </p15:guide>
        <p15:guide id="6" orient="horz" pos="56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227">
          <p15:clr>
            <a:srgbClr val="FBAE40"/>
          </p15:clr>
        </p15:guide>
        <p15:guide id="9" orient="horz" pos="113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4665600" y="903288"/>
            <a:ext cx="4302125" cy="352107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6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179388" y="903287"/>
            <a:ext cx="4300537" cy="3521075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80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10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111669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35">
          <p15:clr>
            <a:srgbClr val="FBAE40"/>
          </p15:clr>
        </p15:guide>
        <p15:guide id="2" pos="2823">
          <p15:clr>
            <a:srgbClr val="FBAE40"/>
          </p15:clr>
        </p15:guide>
        <p15:guide id="3" pos="113">
          <p15:clr>
            <a:srgbClr val="FBAE40"/>
          </p15:clr>
        </p15:guide>
        <p15:guide id="4" pos="5647">
          <p15:clr>
            <a:srgbClr val="FBAE40"/>
          </p15:clr>
        </p15:guide>
        <p15:guide id="5" orient="horz" pos="2789">
          <p15:clr>
            <a:srgbClr val="FBAE40"/>
          </p15:clr>
        </p15:guide>
        <p15:guide id="6" orient="horz" pos="56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227">
          <p15:clr>
            <a:srgbClr val="FBAE40"/>
          </p15:clr>
        </p15:guide>
        <p15:guide id="9" orient="horz" pos="113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180974" y="902494"/>
            <a:ext cx="5824539" cy="3521869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7" name="Espace réservé pour une image  6"/>
          <p:cNvSpPr>
            <a:spLocks noGrp="1"/>
          </p:cNvSpPr>
          <p:nvPr>
            <p:ph type="pic" sz="quarter" idx="22" hasCustomPrompt="1"/>
          </p:nvPr>
        </p:nvSpPr>
        <p:spPr>
          <a:xfrm>
            <a:off x="6100762" y="903600"/>
            <a:ext cx="2865439" cy="1710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18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9" name="Espace réservé pour une image  6"/>
          <p:cNvSpPr>
            <a:spLocks noGrp="1"/>
          </p:cNvSpPr>
          <p:nvPr>
            <p:ph type="pic" sz="quarter" idx="23" hasCustomPrompt="1"/>
          </p:nvPr>
        </p:nvSpPr>
        <p:spPr>
          <a:xfrm>
            <a:off x="6102000" y="2713038"/>
            <a:ext cx="2865439" cy="1711324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18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12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365155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1">
          <p15:clr>
            <a:srgbClr val="FBAE40"/>
          </p15:clr>
        </p15:guide>
        <p15:guide id="2" pos="3782">
          <p15:clr>
            <a:srgbClr val="FBAE40"/>
          </p15:clr>
        </p15:guide>
        <p15:guide id="3" orient="horz" pos="1709">
          <p15:clr>
            <a:srgbClr val="FBAE40"/>
          </p15:clr>
        </p15:guide>
        <p15:guide id="4" orient="horz" pos="1649">
          <p15:clr>
            <a:srgbClr val="FBAE40"/>
          </p15:clr>
        </p15:guide>
        <p15:guide id="5" pos="113">
          <p15:clr>
            <a:srgbClr val="FBAE40"/>
          </p15:clr>
        </p15:guide>
        <p15:guide id="6" pos="5647">
          <p15:clr>
            <a:srgbClr val="FBAE40"/>
          </p15:clr>
        </p15:guide>
        <p15:guide id="7" orient="horz" pos="2789">
          <p15:clr>
            <a:srgbClr val="FBAE40"/>
          </p15:clr>
        </p15:guide>
        <p15:guide id="8" orient="horz" pos="567">
          <p15:clr>
            <a:srgbClr val="FBAE40"/>
          </p15:clr>
        </p15:guide>
        <p15:guide id="9" orient="horz" pos="341">
          <p15:clr>
            <a:srgbClr val="FBAE40"/>
          </p15:clr>
        </p15:guide>
        <p15:guide id="10" orient="horz" pos="227">
          <p15:clr>
            <a:srgbClr val="FBAE40"/>
          </p15:clr>
        </p15:guide>
        <p15:guide id="11" orient="horz" pos="11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X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180974" y="180975"/>
            <a:ext cx="8783639" cy="424338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126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973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3">
          <p15:clr>
            <a:srgbClr val="FBAE40"/>
          </p15:clr>
        </p15:guide>
        <p15:guide id="2" pos="5647">
          <p15:clr>
            <a:srgbClr val="FBAE40"/>
          </p15:clr>
        </p15:guide>
        <p15:guide id="3" orient="horz" pos="113">
          <p15:clr>
            <a:srgbClr val="FBAE40"/>
          </p15:clr>
        </p15:guide>
        <p15:guide id="4" orient="horz" pos="2789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180974" y="902494"/>
            <a:ext cx="5792789" cy="3521869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23" hasCustomPrompt="1"/>
          </p:nvPr>
        </p:nvSpPr>
        <p:spPr>
          <a:xfrm>
            <a:off x="6157913" y="900113"/>
            <a:ext cx="2807493" cy="3524249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80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9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29261631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63">
          <p15:clr>
            <a:srgbClr val="FBAE40"/>
          </p15:clr>
        </p15:guide>
        <p15:guide id="2" pos="3879">
          <p15:clr>
            <a:srgbClr val="FBAE40"/>
          </p15:clr>
        </p15:guide>
        <p15:guide id="3" pos="113">
          <p15:clr>
            <a:srgbClr val="FBAE40"/>
          </p15:clr>
        </p15:guide>
        <p15:guide id="4" pos="5647">
          <p15:clr>
            <a:srgbClr val="FBAE40"/>
          </p15:clr>
        </p15:guide>
        <p15:guide id="5" orient="horz" pos="2789">
          <p15:clr>
            <a:srgbClr val="FBAE40"/>
          </p15:clr>
        </p15:guide>
        <p15:guide id="6" orient="horz" pos="56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227">
          <p15:clr>
            <a:srgbClr val="FBAE40"/>
          </p15:clr>
        </p15:guide>
        <p15:guide id="9" orient="horz" pos="113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45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89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4497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3136900" y="2330450"/>
            <a:ext cx="2870201" cy="482600"/>
            <a:chOff x="3136900" y="2330450"/>
            <a:chExt cx="2870201" cy="482600"/>
          </a:xfrm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3136900" y="2339975"/>
              <a:ext cx="296863" cy="463550"/>
            </a:xfrm>
            <a:custGeom>
              <a:avLst/>
              <a:gdLst>
                <a:gd name="T0" fmla="*/ 748 w 748"/>
                <a:gd name="T1" fmla="*/ 0 h 1172"/>
                <a:gd name="T2" fmla="*/ 748 w 748"/>
                <a:gd name="T3" fmla="*/ 194 h 1172"/>
                <a:gd name="T4" fmla="*/ 492 w 748"/>
                <a:gd name="T5" fmla="*/ 194 h 1172"/>
                <a:gd name="T6" fmla="*/ 492 w 748"/>
                <a:gd name="T7" fmla="*/ 1172 h 1172"/>
                <a:gd name="T8" fmla="*/ 255 w 748"/>
                <a:gd name="T9" fmla="*/ 1172 h 1172"/>
                <a:gd name="T10" fmla="*/ 255 w 748"/>
                <a:gd name="T11" fmla="*/ 194 h 1172"/>
                <a:gd name="T12" fmla="*/ 0 w 748"/>
                <a:gd name="T13" fmla="*/ 194 h 1172"/>
                <a:gd name="T14" fmla="*/ 0 w 748"/>
                <a:gd name="T15" fmla="*/ 0 h 1172"/>
                <a:gd name="T16" fmla="*/ 748 w 748"/>
                <a:gd name="T17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8" h="1172">
                  <a:moveTo>
                    <a:pt x="748" y="0"/>
                  </a:moveTo>
                  <a:lnTo>
                    <a:pt x="748" y="194"/>
                  </a:lnTo>
                  <a:lnTo>
                    <a:pt x="492" y="194"/>
                  </a:lnTo>
                  <a:lnTo>
                    <a:pt x="492" y="1172"/>
                  </a:lnTo>
                  <a:lnTo>
                    <a:pt x="255" y="1172"/>
                  </a:lnTo>
                  <a:lnTo>
                    <a:pt x="255" y="194"/>
                  </a:lnTo>
                  <a:lnTo>
                    <a:pt x="0" y="194"/>
                  </a:lnTo>
                  <a:lnTo>
                    <a:pt x="0" y="0"/>
                  </a:lnTo>
                  <a:lnTo>
                    <a:pt x="7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3465513" y="2339975"/>
              <a:ext cx="296863" cy="463550"/>
            </a:xfrm>
            <a:custGeom>
              <a:avLst/>
              <a:gdLst>
                <a:gd name="T0" fmla="*/ 0 w 748"/>
                <a:gd name="T1" fmla="*/ 0 h 1172"/>
                <a:gd name="T2" fmla="*/ 237 w 748"/>
                <a:gd name="T3" fmla="*/ 0 h 1172"/>
                <a:gd name="T4" fmla="*/ 237 w 748"/>
                <a:gd name="T5" fmla="*/ 448 h 1172"/>
                <a:gd name="T6" fmla="*/ 513 w 748"/>
                <a:gd name="T7" fmla="*/ 448 h 1172"/>
                <a:gd name="T8" fmla="*/ 513 w 748"/>
                <a:gd name="T9" fmla="*/ 0 h 1172"/>
                <a:gd name="T10" fmla="*/ 748 w 748"/>
                <a:gd name="T11" fmla="*/ 0 h 1172"/>
                <a:gd name="T12" fmla="*/ 748 w 748"/>
                <a:gd name="T13" fmla="*/ 1172 h 1172"/>
                <a:gd name="T14" fmla="*/ 513 w 748"/>
                <a:gd name="T15" fmla="*/ 1172 h 1172"/>
                <a:gd name="T16" fmla="*/ 513 w 748"/>
                <a:gd name="T17" fmla="*/ 652 h 1172"/>
                <a:gd name="T18" fmla="*/ 237 w 748"/>
                <a:gd name="T19" fmla="*/ 652 h 1172"/>
                <a:gd name="T20" fmla="*/ 237 w 748"/>
                <a:gd name="T21" fmla="*/ 1172 h 1172"/>
                <a:gd name="T22" fmla="*/ 0 w 748"/>
                <a:gd name="T23" fmla="*/ 1172 h 1172"/>
                <a:gd name="T24" fmla="*/ 0 w 748"/>
                <a:gd name="T25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8" h="1172">
                  <a:moveTo>
                    <a:pt x="0" y="0"/>
                  </a:moveTo>
                  <a:lnTo>
                    <a:pt x="237" y="0"/>
                  </a:lnTo>
                  <a:lnTo>
                    <a:pt x="237" y="448"/>
                  </a:lnTo>
                  <a:lnTo>
                    <a:pt x="513" y="448"/>
                  </a:lnTo>
                  <a:lnTo>
                    <a:pt x="513" y="0"/>
                  </a:lnTo>
                  <a:lnTo>
                    <a:pt x="748" y="0"/>
                  </a:lnTo>
                  <a:lnTo>
                    <a:pt x="748" y="1172"/>
                  </a:lnTo>
                  <a:lnTo>
                    <a:pt x="513" y="1172"/>
                  </a:lnTo>
                  <a:lnTo>
                    <a:pt x="513" y="652"/>
                  </a:lnTo>
                  <a:lnTo>
                    <a:pt x="237" y="652"/>
                  </a:lnTo>
                  <a:lnTo>
                    <a:pt x="237" y="1172"/>
                  </a:lnTo>
                  <a:lnTo>
                    <a:pt x="0" y="1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4" name="Freeform 8"/>
            <p:cNvSpPr>
              <a:spLocks noEditPoints="1"/>
            </p:cNvSpPr>
            <p:nvPr userDrawn="1"/>
          </p:nvSpPr>
          <p:spPr bwMode="auto">
            <a:xfrm>
              <a:off x="3790950" y="2339975"/>
              <a:ext cx="361950" cy="463550"/>
            </a:xfrm>
            <a:custGeom>
              <a:avLst/>
              <a:gdLst>
                <a:gd name="T0" fmla="*/ 311 w 912"/>
                <a:gd name="T1" fmla="*/ 0 h 1172"/>
                <a:gd name="T2" fmla="*/ 602 w 912"/>
                <a:gd name="T3" fmla="*/ 0 h 1172"/>
                <a:gd name="T4" fmla="*/ 912 w 912"/>
                <a:gd name="T5" fmla="*/ 1172 h 1172"/>
                <a:gd name="T6" fmla="*/ 666 w 912"/>
                <a:gd name="T7" fmla="*/ 1172 h 1172"/>
                <a:gd name="T8" fmla="*/ 613 w 912"/>
                <a:gd name="T9" fmla="*/ 924 h 1172"/>
                <a:gd name="T10" fmla="*/ 301 w 912"/>
                <a:gd name="T11" fmla="*/ 924 h 1172"/>
                <a:gd name="T12" fmla="*/ 247 w 912"/>
                <a:gd name="T13" fmla="*/ 1172 h 1172"/>
                <a:gd name="T14" fmla="*/ 0 w 912"/>
                <a:gd name="T15" fmla="*/ 1172 h 1172"/>
                <a:gd name="T16" fmla="*/ 311 w 912"/>
                <a:gd name="T17" fmla="*/ 0 h 1172"/>
                <a:gd name="T18" fmla="*/ 342 w 912"/>
                <a:gd name="T19" fmla="*/ 730 h 1172"/>
                <a:gd name="T20" fmla="*/ 571 w 912"/>
                <a:gd name="T21" fmla="*/ 730 h 1172"/>
                <a:gd name="T22" fmla="*/ 458 w 912"/>
                <a:gd name="T23" fmla="*/ 204 h 1172"/>
                <a:gd name="T24" fmla="*/ 455 w 912"/>
                <a:gd name="T25" fmla="*/ 204 h 1172"/>
                <a:gd name="T26" fmla="*/ 342 w 912"/>
                <a:gd name="T27" fmla="*/ 73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2" h="1172">
                  <a:moveTo>
                    <a:pt x="311" y="0"/>
                  </a:moveTo>
                  <a:lnTo>
                    <a:pt x="602" y="0"/>
                  </a:lnTo>
                  <a:lnTo>
                    <a:pt x="912" y="1172"/>
                  </a:lnTo>
                  <a:lnTo>
                    <a:pt x="666" y="1172"/>
                  </a:lnTo>
                  <a:lnTo>
                    <a:pt x="613" y="924"/>
                  </a:lnTo>
                  <a:lnTo>
                    <a:pt x="301" y="924"/>
                  </a:lnTo>
                  <a:lnTo>
                    <a:pt x="247" y="1172"/>
                  </a:lnTo>
                  <a:lnTo>
                    <a:pt x="0" y="1172"/>
                  </a:lnTo>
                  <a:lnTo>
                    <a:pt x="311" y="0"/>
                  </a:lnTo>
                  <a:close/>
                  <a:moveTo>
                    <a:pt x="342" y="730"/>
                  </a:moveTo>
                  <a:lnTo>
                    <a:pt x="571" y="730"/>
                  </a:lnTo>
                  <a:lnTo>
                    <a:pt x="458" y="204"/>
                  </a:lnTo>
                  <a:lnTo>
                    <a:pt x="455" y="204"/>
                  </a:lnTo>
                  <a:lnTo>
                    <a:pt x="342" y="7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4181475" y="2339975"/>
              <a:ext cx="309563" cy="463550"/>
            </a:xfrm>
            <a:custGeom>
              <a:avLst/>
              <a:gdLst>
                <a:gd name="T0" fmla="*/ 271 w 777"/>
                <a:gd name="T1" fmla="*/ 0 h 1172"/>
                <a:gd name="T2" fmla="*/ 557 w 777"/>
                <a:gd name="T3" fmla="*/ 803 h 1172"/>
                <a:gd name="T4" fmla="*/ 560 w 777"/>
                <a:gd name="T5" fmla="*/ 803 h 1172"/>
                <a:gd name="T6" fmla="*/ 560 w 777"/>
                <a:gd name="T7" fmla="*/ 0 h 1172"/>
                <a:gd name="T8" fmla="*/ 777 w 777"/>
                <a:gd name="T9" fmla="*/ 0 h 1172"/>
                <a:gd name="T10" fmla="*/ 777 w 777"/>
                <a:gd name="T11" fmla="*/ 1172 h 1172"/>
                <a:gd name="T12" fmla="*/ 508 w 777"/>
                <a:gd name="T13" fmla="*/ 1172 h 1172"/>
                <a:gd name="T14" fmla="*/ 219 w 777"/>
                <a:gd name="T15" fmla="*/ 352 h 1172"/>
                <a:gd name="T16" fmla="*/ 216 w 777"/>
                <a:gd name="T17" fmla="*/ 352 h 1172"/>
                <a:gd name="T18" fmla="*/ 216 w 777"/>
                <a:gd name="T19" fmla="*/ 1172 h 1172"/>
                <a:gd name="T20" fmla="*/ 0 w 777"/>
                <a:gd name="T21" fmla="*/ 1172 h 1172"/>
                <a:gd name="T22" fmla="*/ 0 w 777"/>
                <a:gd name="T23" fmla="*/ 0 h 1172"/>
                <a:gd name="T24" fmla="*/ 271 w 777"/>
                <a:gd name="T25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7" h="1172">
                  <a:moveTo>
                    <a:pt x="271" y="0"/>
                  </a:moveTo>
                  <a:lnTo>
                    <a:pt x="557" y="803"/>
                  </a:lnTo>
                  <a:lnTo>
                    <a:pt x="560" y="803"/>
                  </a:lnTo>
                  <a:lnTo>
                    <a:pt x="560" y="0"/>
                  </a:lnTo>
                  <a:lnTo>
                    <a:pt x="777" y="0"/>
                  </a:lnTo>
                  <a:lnTo>
                    <a:pt x="777" y="1172"/>
                  </a:lnTo>
                  <a:lnTo>
                    <a:pt x="508" y="1172"/>
                  </a:lnTo>
                  <a:lnTo>
                    <a:pt x="219" y="352"/>
                  </a:lnTo>
                  <a:lnTo>
                    <a:pt x="216" y="352"/>
                  </a:lnTo>
                  <a:lnTo>
                    <a:pt x="216" y="1172"/>
                  </a:lnTo>
                  <a:lnTo>
                    <a:pt x="0" y="1172"/>
                  </a:lnTo>
                  <a:lnTo>
                    <a:pt x="0" y="0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543425" y="2339975"/>
              <a:ext cx="330200" cy="463550"/>
            </a:xfrm>
            <a:custGeom>
              <a:avLst/>
              <a:gdLst>
                <a:gd name="T0" fmla="*/ 236 w 830"/>
                <a:gd name="T1" fmla="*/ 0 h 1172"/>
                <a:gd name="T2" fmla="*/ 236 w 830"/>
                <a:gd name="T3" fmla="*/ 470 h 1172"/>
                <a:gd name="T4" fmla="*/ 240 w 830"/>
                <a:gd name="T5" fmla="*/ 470 h 1172"/>
                <a:gd name="T6" fmla="*/ 538 w 830"/>
                <a:gd name="T7" fmla="*/ 0 h 1172"/>
                <a:gd name="T8" fmla="*/ 794 w 830"/>
                <a:gd name="T9" fmla="*/ 0 h 1172"/>
                <a:gd name="T10" fmla="*/ 475 w 830"/>
                <a:gd name="T11" fmla="*/ 502 h 1172"/>
                <a:gd name="T12" fmla="*/ 830 w 830"/>
                <a:gd name="T13" fmla="*/ 1172 h 1172"/>
                <a:gd name="T14" fmla="*/ 565 w 830"/>
                <a:gd name="T15" fmla="*/ 1172 h 1172"/>
                <a:gd name="T16" fmla="*/ 323 w 830"/>
                <a:gd name="T17" fmla="*/ 690 h 1172"/>
                <a:gd name="T18" fmla="*/ 236 w 830"/>
                <a:gd name="T19" fmla="*/ 824 h 1172"/>
                <a:gd name="T20" fmla="*/ 236 w 830"/>
                <a:gd name="T21" fmla="*/ 1172 h 1172"/>
                <a:gd name="T22" fmla="*/ 0 w 830"/>
                <a:gd name="T23" fmla="*/ 1172 h 1172"/>
                <a:gd name="T24" fmla="*/ 0 w 830"/>
                <a:gd name="T25" fmla="*/ 0 h 1172"/>
                <a:gd name="T26" fmla="*/ 236 w 830"/>
                <a:gd name="T27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0" h="1172">
                  <a:moveTo>
                    <a:pt x="236" y="0"/>
                  </a:moveTo>
                  <a:lnTo>
                    <a:pt x="236" y="470"/>
                  </a:lnTo>
                  <a:lnTo>
                    <a:pt x="240" y="470"/>
                  </a:lnTo>
                  <a:lnTo>
                    <a:pt x="538" y="0"/>
                  </a:lnTo>
                  <a:lnTo>
                    <a:pt x="794" y="0"/>
                  </a:lnTo>
                  <a:lnTo>
                    <a:pt x="475" y="502"/>
                  </a:lnTo>
                  <a:lnTo>
                    <a:pt x="830" y="1172"/>
                  </a:lnTo>
                  <a:lnTo>
                    <a:pt x="565" y="1172"/>
                  </a:lnTo>
                  <a:lnTo>
                    <a:pt x="323" y="690"/>
                  </a:lnTo>
                  <a:lnTo>
                    <a:pt x="236" y="824"/>
                  </a:lnTo>
                  <a:lnTo>
                    <a:pt x="236" y="1172"/>
                  </a:lnTo>
                  <a:lnTo>
                    <a:pt x="0" y="1172"/>
                  </a:lnTo>
                  <a:lnTo>
                    <a:pt x="0" y="0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018088" y="2339975"/>
              <a:ext cx="334963" cy="463550"/>
            </a:xfrm>
            <a:custGeom>
              <a:avLst/>
              <a:gdLst>
                <a:gd name="T0" fmla="*/ 265 w 843"/>
                <a:gd name="T1" fmla="*/ 0 h 1172"/>
                <a:gd name="T2" fmla="*/ 420 w 843"/>
                <a:gd name="T3" fmla="*/ 453 h 1172"/>
                <a:gd name="T4" fmla="*/ 423 w 843"/>
                <a:gd name="T5" fmla="*/ 453 h 1172"/>
                <a:gd name="T6" fmla="*/ 588 w 843"/>
                <a:gd name="T7" fmla="*/ 0 h 1172"/>
                <a:gd name="T8" fmla="*/ 843 w 843"/>
                <a:gd name="T9" fmla="*/ 0 h 1172"/>
                <a:gd name="T10" fmla="*/ 540 w 843"/>
                <a:gd name="T11" fmla="*/ 710 h 1172"/>
                <a:gd name="T12" fmla="*/ 540 w 843"/>
                <a:gd name="T13" fmla="*/ 1172 h 1172"/>
                <a:gd name="T14" fmla="*/ 304 w 843"/>
                <a:gd name="T15" fmla="*/ 1172 h 1172"/>
                <a:gd name="T16" fmla="*/ 304 w 843"/>
                <a:gd name="T17" fmla="*/ 710 h 1172"/>
                <a:gd name="T18" fmla="*/ 0 w 843"/>
                <a:gd name="T19" fmla="*/ 0 h 1172"/>
                <a:gd name="T20" fmla="*/ 265 w 843"/>
                <a:gd name="T21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3" h="1172">
                  <a:moveTo>
                    <a:pt x="265" y="0"/>
                  </a:moveTo>
                  <a:lnTo>
                    <a:pt x="420" y="453"/>
                  </a:lnTo>
                  <a:lnTo>
                    <a:pt x="423" y="453"/>
                  </a:lnTo>
                  <a:lnTo>
                    <a:pt x="588" y="0"/>
                  </a:lnTo>
                  <a:lnTo>
                    <a:pt x="843" y="0"/>
                  </a:lnTo>
                  <a:lnTo>
                    <a:pt x="540" y="710"/>
                  </a:lnTo>
                  <a:lnTo>
                    <a:pt x="540" y="1172"/>
                  </a:lnTo>
                  <a:lnTo>
                    <a:pt x="304" y="1172"/>
                  </a:lnTo>
                  <a:lnTo>
                    <a:pt x="304" y="710"/>
                  </a:lnTo>
                  <a:lnTo>
                    <a:pt x="0" y="0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5353050" y="2330450"/>
              <a:ext cx="315913" cy="482600"/>
            </a:xfrm>
            <a:custGeom>
              <a:avLst/>
              <a:gdLst>
                <a:gd name="T0" fmla="*/ 462 w 797"/>
                <a:gd name="T1" fmla="*/ 2 h 1216"/>
                <a:gd name="T2" fmla="*/ 567 w 797"/>
                <a:gd name="T3" fmla="*/ 26 h 1216"/>
                <a:gd name="T4" fmla="*/ 648 w 797"/>
                <a:gd name="T5" fmla="*/ 68 h 1216"/>
                <a:gd name="T6" fmla="*/ 707 w 797"/>
                <a:gd name="T7" fmla="*/ 132 h 1216"/>
                <a:gd name="T8" fmla="*/ 749 w 797"/>
                <a:gd name="T9" fmla="*/ 212 h 1216"/>
                <a:gd name="T10" fmla="*/ 776 w 797"/>
                <a:gd name="T11" fmla="*/ 309 h 1216"/>
                <a:gd name="T12" fmla="*/ 791 w 797"/>
                <a:gd name="T13" fmla="*/ 420 h 1216"/>
                <a:gd name="T14" fmla="*/ 797 w 797"/>
                <a:gd name="T15" fmla="*/ 608 h 1216"/>
                <a:gd name="T16" fmla="*/ 789 w 797"/>
                <a:gd name="T17" fmla="*/ 825 h 1216"/>
                <a:gd name="T18" fmla="*/ 771 w 797"/>
                <a:gd name="T19" fmla="*/ 933 h 1216"/>
                <a:gd name="T20" fmla="*/ 741 w 797"/>
                <a:gd name="T21" fmla="*/ 1025 h 1216"/>
                <a:gd name="T22" fmla="*/ 695 w 797"/>
                <a:gd name="T23" fmla="*/ 1101 h 1216"/>
                <a:gd name="T24" fmla="*/ 630 w 797"/>
                <a:gd name="T25" fmla="*/ 1160 h 1216"/>
                <a:gd name="T26" fmla="*/ 543 w 797"/>
                <a:gd name="T27" fmla="*/ 1199 h 1216"/>
                <a:gd name="T28" fmla="*/ 431 w 797"/>
                <a:gd name="T29" fmla="*/ 1216 h 1216"/>
                <a:gd name="T30" fmla="*/ 336 w 797"/>
                <a:gd name="T31" fmla="*/ 1214 h 1216"/>
                <a:gd name="T32" fmla="*/ 231 w 797"/>
                <a:gd name="T33" fmla="*/ 1190 h 1216"/>
                <a:gd name="T34" fmla="*/ 150 w 797"/>
                <a:gd name="T35" fmla="*/ 1148 h 1216"/>
                <a:gd name="T36" fmla="*/ 89 w 797"/>
                <a:gd name="T37" fmla="*/ 1084 h 1216"/>
                <a:gd name="T38" fmla="*/ 47 w 797"/>
                <a:gd name="T39" fmla="*/ 1004 h 1216"/>
                <a:gd name="T40" fmla="*/ 22 w 797"/>
                <a:gd name="T41" fmla="*/ 907 h 1216"/>
                <a:gd name="T42" fmla="*/ 7 w 797"/>
                <a:gd name="T43" fmla="*/ 796 h 1216"/>
                <a:gd name="T44" fmla="*/ 0 w 797"/>
                <a:gd name="T45" fmla="*/ 608 h 1216"/>
                <a:gd name="T46" fmla="*/ 9 w 797"/>
                <a:gd name="T47" fmla="*/ 391 h 1216"/>
                <a:gd name="T48" fmla="*/ 27 w 797"/>
                <a:gd name="T49" fmla="*/ 283 h 1216"/>
                <a:gd name="T50" fmla="*/ 57 w 797"/>
                <a:gd name="T51" fmla="*/ 191 h 1216"/>
                <a:gd name="T52" fmla="*/ 103 w 797"/>
                <a:gd name="T53" fmla="*/ 115 h 1216"/>
                <a:gd name="T54" fmla="*/ 168 w 797"/>
                <a:gd name="T55" fmla="*/ 56 h 1216"/>
                <a:gd name="T56" fmla="*/ 254 w 797"/>
                <a:gd name="T57" fmla="*/ 17 h 1216"/>
                <a:gd name="T58" fmla="*/ 366 w 797"/>
                <a:gd name="T59" fmla="*/ 0 h 1216"/>
                <a:gd name="T60" fmla="*/ 399 w 797"/>
                <a:gd name="T61" fmla="*/ 1043 h 1216"/>
                <a:gd name="T62" fmla="*/ 445 w 797"/>
                <a:gd name="T63" fmla="*/ 1037 h 1216"/>
                <a:gd name="T64" fmla="*/ 482 w 797"/>
                <a:gd name="T65" fmla="*/ 1019 h 1216"/>
                <a:gd name="T66" fmla="*/ 511 w 797"/>
                <a:gd name="T67" fmla="*/ 989 h 1216"/>
                <a:gd name="T68" fmla="*/ 532 w 797"/>
                <a:gd name="T69" fmla="*/ 943 h 1216"/>
                <a:gd name="T70" fmla="*/ 556 w 797"/>
                <a:gd name="T71" fmla="*/ 809 h 1216"/>
                <a:gd name="T72" fmla="*/ 561 w 797"/>
                <a:gd name="T73" fmla="*/ 608 h 1216"/>
                <a:gd name="T74" fmla="*/ 558 w 797"/>
                <a:gd name="T75" fmla="*/ 451 h 1216"/>
                <a:gd name="T76" fmla="*/ 540 w 797"/>
                <a:gd name="T77" fmla="*/ 301 h 1216"/>
                <a:gd name="T78" fmla="*/ 517 w 797"/>
                <a:gd name="T79" fmla="*/ 238 h 1216"/>
                <a:gd name="T80" fmla="*/ 491 w 797"/>
                <a:gd name="T81" fmla="*/ 204 h 1216"/>
                <a:gd name="T82" fmla="*/ 456 w 797"/>
                <a:gd name="T83" fmla="*/ 182 h 1216"/>
                <a:gd name="T84" fmla="*/ 412 w 797"/>
                <a:gd name="T85" fmla="*/ 174 h 1216"/>
                <a:gd name="T86" fmla="*/ 373 w 797"/>
                <a:gd name="T87" fmla="*/ 175 h 1216"/>
                <a:gd name="T88" fmla="*/ 332 w 797"/>
                <a:gd name="T89" fmla="*/ 187 h 1216"/>
                <a:gd name="T90" fmla="*/ 299 w 797"/>
                <a:gd name="T91" fmla="*/ 211 h 1216"/>
                <a:gd name="T92" fmla="*/ 275 w 797"/>
                <a:gd name="T93" fmla="*/ 249 h 1216"/>
                <a:gd name="T94" fmla="*/ 252 w 797"/>
                <a:gd name="T95" fmla="*/ 333 h 1216"/>
                <a:gd name="T96" fmla="*/ 238 w 797"/>
                <a:gd name="T97" fmla="*/ 499 h 1216"/>
                <a:gd name="T98" fmla="*/ 237 w 797"/>
                <a:gd name="T99" fmla="*/ 665 h 1216"/>
                <a:gd name="T100" fmla="*/ 246 w 797"/>
                <a:gd name="T101" fmla="*/ 848 h 1216"/>
                <a:gd name="T102" fmla="*/ 270 w 797"/>
                <a:gd name="T103" fmla="*/ 956 h 1216"/>
                <a:gd name="T104" fmla="*/ 292 w 797"/>
                <a:gd name="T105" fmla="*/ 997 h 1216"/>
                <a:gd name="T106" fmla="*/ 324 w 797"/>
                <a:gd name="T107" fmla="*/ 1025 h 1216"/>
                <a:gd name="T108" fmla="*/ 363 w 797"/>
                <a:gd name="T109" fmla="*/ 1040 h 1216"/>
                <a:gd name="T110" fmla="*/ 399 w 797"/>
                <a:gd name="T111" fmla="*/ 1043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97" h="1216">
                  <a:moveTo>
                    <a:pt x="399" y="0"/>
                  </a:moveTo>
                  <a:lnTo>
                    <a:pt x="399" y="0"/>
                  </a:lnTo>
                  <a:lnTo>
                    <a:pt x="431" y="0"/>
                  </a:lnTo>
                  <a:lnTo>
                    <a:pt x="462" y="2"/>
                  </a:lnTo>
                  <a:lnTo>
                    <a:pt x="491" y="6"/>
                  </a:lnTo>
                  <a:lnTo>
                    <a:pt x="517" y="10"/>
                  </a:lnTo>
                  <a:lnTo>
                    <a:pt x="543" y="17"/>
                  </a:lnTo>
                  <a:lnTo>
                    <a:pt x="567" y="26"/>
                  </a:lnTo>
                  <a:lnTo>
                    <a:pt x="589" y="34"/>
                  </a:lnTo>
                  <a:lnTo>
                    <a:pt x="610" y="44"/>
                  </a:lnTo>
                  <a:lnTo>
                    <a:pt x="630" y="56"/>
                  </a:lnTo>
                  <a:lnTo>
                    <a:pt x="648" y="68"/>
                  </a:lnTo>
                  <a:lnTo>
                    <a:pt x="665" y="82"/>
                  </a:lnTo>
                  <a:lnTo>
                    <a:pt x="681" y="99"/>
                  </a:lnTo>
                  <a:lnTo>
                    <a:pt x="695" y="115"/>
                  </a:lnTo>
                  <a:lnTo>
                    <a:pt x="707" y="132"/>
                  </a:lnTo>
                  <a:lnTo>
                    <a:pt x="720" y="151"/>
                  </a:lnTo>
                  <a:lnTo>
                    <a:pt x="731" y="171"/>
                  </a:lnTo>
                  <a:lnTo>
                    <a:pt x="741" y="191"/>
                  </a:lnTo>
                  <a:lnTo>
                    <a:pt x="749" y="212"/>
                  </a:lnTo>
                  <a:lnTo>
                    <a:pt x="757" y="236"/>
                  </a:lnTo>
                  <a:lnTo>
                    <a:pt x="764" y="259"/>
                  </a:lnTo>
                  <a:lnTo>
                    <a:pt x="771" y="283"/>
                  </a:lnTo>
                  <a:lnTo>
                    <a:pt x="776" y="309"/>
                  </a:lnTo>
                  <a:lnTo>
                    <a:pt x="781" y="335"/>
                  </a:lnTo>
                  <a:lnTo>
                    <a:pt x="785" y="363"/>
                  </a:lnTo>
                  <a:lnTo>
                    <a:pt x="789" y="391"/>
                  </a:lnTo>
                  <a:lnTo>
                    <a:pt x="791" y="420"/>
                  </a:lnTo>
                  <a:lnTo>
                    <a:pt x="794" y="479"/>
                  </a:lnTo>
                  <a:lnTo>
                    <a:pt x="797" y="543"/>
                  </a:lnTo>
                  <a:lnTo>
                    <a:pt x="797" y="608"/>
                  </a:lnTo>
                  <a:lnTo>
                    <a:pt x="797" y="608"/>
                  </a:lnTo>
                  <a:lnTo>
                    <a:pt x="797" y="673"/>
                  </a:lnTo>
                  <a:lnTo>
                    <a:pt x="794" y="737"/>
                  </a:lnTo>
                  <a:lnTo>
                    <a:pt x="791" y="796"/>
                  </a:lnTo>
                  <a:lnTo>
                    <a:pt x="789" y="825"/>
                  </a:lnTo>
                  <a:lnTo>
                    <a:pt x="785" y="853"/>
                  </a:lnTo>
                  <a:lnTo>
                    <a:pt x="781" y="881"/>
                  </a:lnTo>
                  <a:lnTo>
                    <a:pt x="776" y="907"/>
                  </a:lnTo>
                  <a:lnTo>
                    <a:pt x="771" y="933"/>
                  </a:lnTo>
                  <a:lnTo>
                    <a:pt x="764" y="957"/>
                  </a:lnTo>
                  <a:lnTo>
                    <a:pt x="757" y="980"/>
                  </a:lnTo>
                  <a:lnTo>
                    <a:pt x="749" y="1004"/>
                  </a:lnTo>
                  <a:lnTo>
                    <a:pt x="741" y="1025"/>
                  </a:lnTo>
                  <a:lnTo>
                    <a:pt x="731" y="1045"/>
                  </a:lnTo>
                  <a:lnTo>
                    <a:pt x="720" y="1065"/>
                  </a:lnTo>
                  <a:lnTo>
                    <a:pt x="707" y="1084"/>
                  </a:lnTo>
                  <a:lnTo>
                    <a:pt x="695" y="1101"/>
                  </a:lnTo>
                  <a:lnTo>
                    <a:pt x="681" y="1117"/>
                  </a:lnTo>
                  <a:lnTo>
                    <a:pt x="665" y="1134"/>
                  </a:lnTo>
                  <a:lnTo>
                    <a:pt x="648" y="1148"/>
                  </a:lnTo>
                  <a:lnTo>
                    <a:pt x="630" y="1160"/>
                  </a:lnTo>
                  <a:lnTo>
                    <a:pt x="610" y="1172"/>
                  </a:lnTo>
                  <a:lnTo>
                    <a:pt x="589" y="1182"/>
                  </a:lnTo>
                  <a:lnTo>
                    <a:pt x="567" y="1190"/>
                  </a:lnTo>
                  <a:lnTo>
                    <a:pt x="543" y="1199"/>
                  </a:lnTo>
                  <a:lnTo>
                    <a:pt x="517" y="1206"/>
                  </a:lnTo>
                  <a:lnTo>
                    <a:pt x="491" y="1210"/>
                  </a:lnTo>
                  <a:lnTo>
                    <a:pt x="462" y="1214"/>
                  </a:lnTo>
                  <a:lnTo>
                    <a:pt x="431" y="1216"/>
                  </a:lnTo>
                  <a:lnTo>
                    <a:pt x="399" y="1216"/>
                  </a:lnTo>
                  <a:lnTo>
                    <a:pt x="399" y="1216"/>
                  </a:lnTo>
                  <a:lnTo>
                    <a:pt x="366" y="1216"/>
                  </a:lnTo>
                  <a:lnTo>
                    <a:pt x="336" y="1214"/>
                  </a:lnTo>
                  <a:lnTo>
                    <a:pt x="307" y="1210"/>
                  </a:lnTo>
                  <a:lnTo>
                    <a:pt x="279" y="1206"/>
                  </a:lnTo>
                  <a:lnTo>
                    <a:pt x="254" y="1199"/>
                  </a:lnTo>
                  <a:lnTo>
                    <a:pt x="231" y="1190"/>
                  </a:lnTo>
                  <a:lnTo>
                    <a:pt x="208" y="1182"/>
                  </a:lnTo>
                  <a:lnTo>
                    <a:pt x="187" y="1172"/>
                  </a:lnTo>
                  <a:lnTo>
                    <a:pt x="168" y="1160"/>
                  </a:lnTo>
                  <a:lnTo>
                    <a:pt x="150" y="1148"/>
                  </a:lnTo>
                  <a:lnTo>
                    <a:pt x="132" y="1134"/>
                  </a:lnTo>
                  <a:lnTo>
                    <a:pt x="117" y="1117"/>
                  </a:lnTo>
                  <a:lnTo>
                    <a:pt x="103" y="1101"/>
                  </a:lnTo>
                  <a:lnTo>
                    <a:pt x="89" y="1084"/>
                  </a:lnTo>
                  <a:lnTo>
                    <a:pt x="78" y="1065"/>
                  </a:lnTo>
                  <a:lnTo>
                    <a:pt x="67" y="1045"/>
                  </a:lnTo>
                  <a:lnTo>
                    <a:pt x="57" y="1025"/>
                  </a:lnTo>
                  <a:lnTo>
                    <a:pt x="47" y="1004"/>
                  </a:lnTo>
                  <a:lnTo>
                    <a:pt x="41" y="980"/>
                  </a:lnTo>
                  <a:lnTo>
                    <a:pt x="34" y="957"/>
                  </a:lnTo>
                  <a:lnTo>
                    <a:pt x="27" y="933"/>
                  </a:lnTo>
                  <a:lnTo>
                    <a:pt x="22" y="907"/>
                  </a:lnTo>
                  <a:lnTo>
                    <a:pt x="16" y="881"/>
                  </a:lnTo>
                  <a:lnTo>
                    <a:pt x="13" y="853"/>
                  </a:lnTo>
                  <a:lnTo>
                    <a:pt x="9" y="825"/>
                  </a:lnTo>
                  <a:lnTo>
                    <a:pt x="7" y="796"/>
                  </a:lnTo>
                  <a:lnTo>
                    <a:pt x="3" y="737"/>
                  </a:lnTo>
                  <a:lnTo>
                    <a:pt x="1" y="673"/>
                  </a:lnTo>
                  <a:lnTo>
                    <a:pt x="0" y="608"/>
                  </a:lnTo>
                  <a:lnTo>
                    <a:pt x="0" y="608"/>
                  </a:lnTo>
                  <a:lnTo>
                    <a:pt x="1" y="543"/>
                  </a:lnTo>
                  <a:lnTo>
                    <a:pt x="3" y="479"/>
                  </a:lnTo>
                  <a:lnTo>
                    <a:pt x="7" y="420"/>
                  </a:lnTo>
                  <a:lnTo>
                    <a:pt x="9" y="391"/>
                  </a:lnTo>
                  <a:lnTo>
                    <a:pt x="13" y="363"/>
                  </a:lnTo>
                  <a:lnTo>
                    <a:pt x="16" y="335"/>
                  </a:lnTo>
                  <a:lnTo>
                    <a:pt x="22" y="309"/>
                  </a:lnTo>
                  <a:lnTo>
                    <a:pt x="27" y="283"/>
                  </a:lnTo>
                  <a:lnTo>
                    <a:pt x="34" y="259"/>
                  </a:lnTo>
                  <a:lnTo>
                    <a:pt x="41" y="236"/>
                  </a:lnTo>
                  <a:lnTo>
                    <a:pt x="47" y="212"/>
                  </a:lnTo>
                  <a:lnTo>
                    <a:pt x="57" y="191"/>
                  </a:lnTo>
                  <a:lnTo>
                    <a:pt x="67" y="171"/>
                  </a:lnTo>
                  <a:lnTo>
                    <a:pt x="78" y="151"/>
                  </a:lnTo>
                  <a:lnTo>
                    <a:pt x="89" y="132"/>
                  </a:lnTo>
                  <a:lnTo>
                    <a:pt x="103" y="115"/>
                  </a:lnTo>
                  <a:lnTo>
                    <a:pt x="117" y="99"/>
                  </a:lnTo>
                  <a:lnTo>
                    <a:pt x="132" y="82"/>
                  </a:lnTo>
                  <a:lnTo>
                    <a:pt x="150" y="68"/>
                  </a:lnTo>
                  <a:lnTo>
                    <a:pt x="168" y="56"/>
                  </a:lnTo>
                  <a:lnTo>
                    <a:pt x="187" y="44"/>
                  </a:lnTo>
                  <a:lnTo>
                    <a:pt x="208" y="34"/>
                  </a:lnTo>
                  <a:lnTo>
                    <a:pt x="231" y="26"/>
                  </a:lnTo>
                  <a:lnTo>
                    <a:pt x="254" y="17"/>
                  </a:lnTo>
                  <a:lnTo>
                    <a:pt x="279" y="10"/>
                  </a:lnTo>
                  <a:lnTo>
                    <a:pt x="307" y="6"/>
                  </a:lnTo>
                  <a:lnTo>
                    <a:pt x="336" y="2"/>
                  </a:lnTo>
                  <a:lnTo>
                    <a:pt x="366" y="0"/>
                  </a:lnTo>
                  <a:lnTo>
                    <a:pt x="399" y="0"/>
                  </a:lnTo>
                  <a:lnTo>
                    <a:pt x="399" y="0"/>
                  </a:lnTo>
                  <a:close/>
                  <a:moveTo>
                    <a:pt x="399" y="1043"/>
                  </a:moveTo>
                  <a:lnTo>
                    <a:pt x="399" y="1043"/>
                  </a:lnTo>
                  <a:lnTo>
                    <a:pt x="412" y="1042"/>
                  </a:lnTo>
                  <a:lnTo>
                    <a:pt x="423" y="1041"/>
                  </a:lnTo>
                  <a:lnTo>
                    <a:pt x="435" y="1040"/>
                  </a:lnTo>
                  <a:lnTo>
                    <a:pt x="445" y="1037"/>
                  </a:lnTo>
                  <a:lnTo>
                    <a:pt x="456" y="1034"/>
                  </a:lnTo>
                  <a:lnTo>
                    <a:pt x="465" y="1029"/>
                  </a:lnTo>
                  <a:lnTo>
                    <a:pt x="474" y="1025"/>
                  </a:lnTo>
                  <a:lnTo>
                    <a:pt x="482" y="1019"/>
                  </a:lnTo>
                  <a:lnTo>
                    <a:pt x="491" y="1013"/>
                  </a:lnTo>
                  <a:lnTo>
                    <a:pt x="499" y="1005"/>
                  </a:lnTo>
                  <a:lnTo>
                    <a:pt x="504" y="997"/>
                  </a:lnTo>
                  <a:lnTo>
                    <a:pt x="511" y="989"/>
                  </a:lnTo>
                  <a:lnTo>
                    <a:pt x="517" y="978"/>
                  </a:lnTo>
                  <a:lnTo>
                    <a:pt x="523" y="968"/>
                  </a:lnTo>
                  <a:lnTo>
                    <a:pt x="528" y="956"/>
                  </a:lnTo>
                  <a:lnTo>
                    <a:pt x="532" y="943"/>
                  </a:lnTo>
                  <a:lnTo>
                    <a:pt x="540" y="915"/>
                  </a:lnTo>
                  <a:lnTo>
                    <a:pt x="546" y="884"/>
                  </a:lnTo>
                  <a:lnTo>
                    <a:pt x="552" y="848"/>
                  </a:lnTo>
                  <a:lnTo>
                    <a:pt x="556" y="809"/>
                  </a:lnTo>
                  <a:lnTo>
                    <a:pt x="558" y="765"/>
                  </a:lnTo>
                  <a:lnTo>
                    <a:pt x="560" y="717"/>
                  </a:lnTo>
                  <a:lnTo>
                    <a:pt x="561" y="665"/>
                  </a:lnTo>
                  <a:lnTo>
                    <a:pt x="561" y="608"/>
                  </a:lnTo>
                  <a:lnTo>
                    <a:pt x="561" y="608"/>
                  </a:lnTo>
                  <a:lnTo>
                    <a:pt x="561" y="551"/>
                  </a:lnTo>
                  <a:lnTo>
                    <a:pt x="560" y="499"/>
                  </a:lnTo>
                  <a:lnTo>
                    <a:pt x="558" y="451"/>
                  </a:lnTo>
                  <a:lnTo>
                    <a:pt x="556" y="408"/>
                  </a:lnTo>
                  <a:lnTo>
                    <a:pt x="552" y="368"/>
                  </a:lnTo>
                  <a:lnTo>
                    <a:pt x="546" y="333"/>
                  </a:lnTo>
                  <a:lnTo>
                    <a:pt x="540" y="301"/>
                  </a:lnTo>
                  <a:lnTo>
                    <a:pt x="532" y="273"/>
                  </a:lnTo>
                  <a:lnTo>
                    <a:pt x="528" y="261"/>
                  </a:lnTo>
                  <a:lnTo>
                    <a:pt x="523" y="249"/>
                  </a:lnTo>
                  <a:lnTo>
                    <a:pt x="517" y="238"/>
                  </a:lnTo>
                  <a:lnTo>
                    <a:pt x="511" y="229"/>
                  </a:lnTo>
                  <a:lnTo>
                    <a:pt x="504" y="219"/>
                  </a:lnTo>
                  <a:lnTo>
                    <a:pt x="499" y="211"/>
                  </a:lnTo>
                  <a:lnTo>
                    <a:pt x="491" y="204"/>
                  </a:lnTo>
                  <a:lnTo>
                    <a:pt x="482" y="197"/>
                  </a:lnTo>
                  <a:lnTo>
                    <a:pt x="474" y="191"/>
                  </a:lnTo>
                  <a:lnTo>
                    <a:pt x="465" y="187"/>
                  </a:lnTo>
                  <a:lnTo>
                    <a:pt x="456" y="182"/>
                  </a:lnTo>
                  <a:lnTo>
                    <a:pt x="445" y="179"/>
                  </a:lnTo>
                  <a:lnTo>
                    <a:pt x="435" y="176"/>
                  </a:lnTo>
                  <a:lnTo>
                    <a:pt x="423" y="175"/>
                  </a:lnTo>
                  <a:lnTo>
                    <a:pt x="412" y="174"/>
                  </a:lnTo>
                  <a:lnTo>
                    <a:pt x="399" y="173"/>
                  </a:lnTo>
                  <a:lnTo>
                    <a:pt x="399" y="173"/>
                  </a:lnTo>
                  <a:lnTo>
                    <a:pt x="386" y="174"/>
                  </a:lnTo>
                  <a:lnTo>
                    <a:pt x="373" y="175"/>
                  </a:lnTo>
                  <a:lnTo>
                    <a:pt x="363" y="176"/>
                  </a:lnTo>
                  <a:lnTo>
                    <a:pt x="351" y="179"/>
                  </a:lnTo>
                  <a:lnTo>
                    <a:pt x="342" y="182"/>
                  </a:lnTo>
                  <a:lnTo>
                    <a:pt x="332" y="187"/>
                  </a:lnTo>
                  <a:lnTo>
                    <a:pt x="324" y="191"/>
                  </a:lnTo>
                  <a:lnTo>
                    <a:pt x="314" y="197"/>
                  </a:lnTo>
                  <a:lnTo>
                    <a:pt x="307" y="204"/>
                  </a:lnTo>
                  <a:lnTo>
                    <a:pt x="299" y="211"/>
                  </a:lnTo>
                  <a:lnTo>
                    <a:pt x="292" y="219"/>
                  </a:lnTo>
                  <a:lnTo>
                    <a:pt x="286" y="229"/>
                  </a:lnTo>
                  <a:lnTo>
                    <a:pt x="281" y="238"/>
                  </a:lnTo>
                  <a:lnTo>
                    <a:pt x="275" y="249"/>
                  </a:lnTo>
                  <a:lnTo>
                    <a:pt x="270" y="261"/>
                  </a:lnTo>
                  <a:lnTo>
                    <a:pt x="266" y="273"/>
                  </a:lnTo>
                  <a:lnTo>
                    <a:pt x="257" y="301"/>
                  </a:lnTo>
                  <a:lnTo>
                    <a:pt x="252" y="333"/>
                  </a:lnTo>
                  <a:lnTo>
                    <a:pt x="246" y="368"/>
                  </a:lnTo>
                  <a:lnTo>
                    <a:pt x="242" y="408"/>
                  </a:lnTo>
                  <a:lnTo>
                    <a:pt x="240" y="451"/>
                  </a:lnTo>
                  <a:lnTo>
                    <a:pt x="238" y="499"/>
                  </a:lnTo>
                  <a:lnTo>
                    <a:pt x="237" y="551"/>
                  </a:lnTo>
                  <a:lnTo>
                    <a:pt x="237" y="608"/>
                  </a:lnTo>
                  <a:lnTo>
                    <a:pt x="237" y="608"/>
                  </a:lnTo>
                  <a:lnTo>
                    <a:pt x="237" y="665"/>
                  </a:lnTo>
                  <a:lnTo>
                    <a:pt x="238" y="717"/>
                  </a:lnTo>
                  <a:lnTo>
                    <a:pt x="240" y="765"/>
                  </a:lnTo>
                  <a:lnTo>
                    <a:pt x="242" y="809"/>
                  </a:lnTo>
                  <a:lnTo>
                    <a:pt x="246" y="848"/>
                  </a:lnTo>
                  <a:lnTo>
                    <a:pt x="252" y="884"/>
                  </a:lnTo>
                  <a:lnTo>
                    <a:pt x="257" y="915"/>
                  </a:lnTo>
                  <a:lnTo>
                    <a:pt x="266" y="943"/>
                  </a:lnTo>
                  <a:lnTo>
                    <a:pt x="270" y="956"/>
                  </a:lnTo>
                  <a:lnTo>
                    <a:pt x="275" y="968"/>
                  </a:lnTo>
                  <a:lnTo>
                    <a:pt x="281" y="978"/>
                  </a:lnTo>
                  <a:lnTo>
                    <a:pt x="286" y="989"/>
                  </a:lnTo>
                  <a:lnTo>
                    <a:pt x="292" y="997"/>
                  </a:lnTo>
                  <a:lnTo>
                    <a:pt x="299" y="1005"/>
                  </a:lnTo>
                  <a:lnTo>
                    <a:pt x="307" y="1013"/>
                  </a:lnTo>
                  <a:lnTo>
                    <a:pt x="314" y="1019"/>
                  </a:lnTo>
                  <a:lnTo>
                    <a:pt x="324" y="1025"/>
                  </a:lnTo>
                  <a:lnTo>
                    <a:pt x="332" y="1029"/>
                  </a:lnTo>
                  <a:lnTo>
                    <a:pt x="342" y="1034"/>
                  </a:lnTo>
                  <a:lnTo>
                    <a:pt x="351" y="1037"/>
                  </a:lnTo>
                  <a:lnTo>
                    <a:pt x="363" y="1040"/>
                  </a:lnTo>
                  <a:lnTo>
                    <a:pt x="373" y="1041"/>
                  </a:lnTo>
                  <a:lnTo>
                    <a:pt x="386" y="1042"/>
                  </a:lnTo>
                  <a:lnTo>
                    <a:pt x="399" y="1043"/>
                  </a:lnTo>
                  <a:lnTo>
                    <a:pt x="399" y="1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5710238" y="2339975"/>
              <a:ext cx="296863" cy="473075"/>
            </a:xfrm>
            <a:custGeom>
              <a:avLst/>
              <a:gdLst>
                <a:gd name="T0" fmla="*/ 235 w 747"/>
                <a:gd name="T1" fmla="*/ 817 h 1194"/>
                <a:gd name="T2" fmla="*/ 235 w 747"/>
                <a:gd name="T3" fmla="*/ 839 h 1194"/>
                <a:gd name="T4" fmla="*/ 239 w 747"/>
                <a:gd name="T5" fmla="*/ 880 h 1194"/>
                <a:gd name="T6" fmla="*/ 246 w 747"/>
                <a:gd name="T7" fmla="*/ 916 h 1194"/>
                <a:gd name="T8" fmla="*/ 256 w 747"/>
                <a:gd name="T9" fmla="*/ 948 h 1194"/>
                <a:gd name="T10" fmla="*/ 271 w 747"/>
                <a:gd name="T11" fmla="*/ 976 h 1194"/>
                <a:gd name="T12" fmla="*/ 292 w 747"/>
                <a:gd name="T13" fmla="*/ 997 h 1194"/>
                <a:gd name="T14" fmla="*/ 320 w 747"/>
                <a:gd name="T15" fmla="*/ 1012 h 1194"/>
                <a:gd name="T16" fmla="*/ 354 w 747"/>
                <a:gd name="T17" fmla="*/ 1020 h 1194"/>
                <a:gd name="T18" fmla="*/ 374 w 747"/>
                <a:gd name="T19" fmla="*/ 1021 h 1194"/>
                <a:gd name="T20" fmla="*/ 411 w 747"/>
                <a:gd name="T21" fmla="*/ 1016 h 1194"/>
                <a:gd name="T22" fmla="*/ 441 w 747"/>
                <a:gd name="T23" fmla="*/ 1005 h 1194"/>
                <a:gd name="T24" fmla="*/ 465 w 747"/>
                <a:gd name="T25" fmla="*/ 987 h 1194"/>
                <a:gd name="T26" fmla="*/ 484 w 747"/>
                <a:gd name="T27" fmla="*/ 963 h 1194"/>
                <a:gd name="T28" fmla="*/ 496 w 747"/>
                <a:gd name="T29" fmla="*/ 933 h 1194"/>
                <a:gd name="T30" fmla="*/ 505 w 747"/>
                <a:gd name="T31" fmla="*/ 898 h 1194"/>
                <a:gd name="T32" fmla="*/ 509 w 747"/>
                <a:gd name="T33" fmla="*/ 860 h 1194"/>
                <a:gd name="T34" fmla="*/ 512 w 747"/>
                <a:gd name="T35" fmla="*/ 817 h 1194"/>
                <a:gd name="T36" fmla="*/ 747 w 747"/>
                <a:gd name="T37" fmla="*/ 0 h 1194"/>
                <a:gd name="T38" fmla="*/ 747 w 747"/>
                <a:gd name="T39" fmla="*/ 817 h 1194"/>
                <a:gd name="T40" fmla="*/ 745 w 747"/>
                <a:gd name="T41" fmla="*/ 870 h 1194"/>
                <a:gd name="T42" fmla="*/ 739 w 747"/>
                <a:gd name="T43" fmla="*/ 919 h 1194"/>
                <a:gd name="T44" fmla="*/ 730 w 747"/>
                <a:gd name="T45" fmla="*/ 963 h 1194"/>
                <a:gd name="T46" fmla="*/ 716 w 747"/>
                <a:gd name="T47" fmla="*/ 1003 h 1194"/>
                <a:gd name="T48" fmla="*/ 699 w 747"/>
                <a:gd name="T49" fmla="*/ 1037 h 1194"/>
                <a:gd name="T50" fmla="*/ 680 w 747"/>
                <a:gd name="T51" fmla="*/ 1068 h 1194"/>
                <a:gd name="T52" fmla="*/ 658 w 747"/>
                <a:gd name="T53" fmla="*/ 1094 h 1194"/>
                <a:gd name="T54" fmla="*/ 632 w 747"/>
                <a:gd name="T55" fmla="*/ 1117 h 1194"/>
                <a:gd name="T56" fmla="*/ 605 w 747"/>
                <a:gd name="T57" fmla="*/ 1137 h 1194"/>
                <a:gd name="T58" fmla="*/ 576 w 747"/>
                <a:gd name="T59" fmla="*/ 1153 h 1194"/>
                <a:gd name="T60" fmla="*/ 545 w 747"/>
                <a:gd name="T61" fmla="*/ 1167 h 1194"/>
                <a:gd name="T62" fmla="*/ 513 w 747"/>
                <a:gd name="T63" fmla="*/ 1178 h 1194"/>
                <a:gd name="T64" fmla="*/ 479 w 747"/>
                <a:gd name="T65" fmla="*/ 1186 h 1194"/>
                <a:gd name="T66" fmla="*/ 409 w 747"/>
                <a:gd name="T67" fmla="*/ 1194 h 1194"/>
                <a:gd name="T68" fmla="*/ 374 w 747"/>
                <a:gd name="T69" fmla="*/ 1194 h 1194"/>
                <a:gd name="T70" fmla="*/ 303 w 747"/>
                <a:gd name="T71" fmla="*/ 1192 h 1194"/>
                <a:gd name="T72" fmla="*/ 234 w 747"/>
                <a:gd name="T73" fmla="*/ 1180 h 1194"/>
                <a:gd name="T74" fmla="*/ 202 w 747"/>
                <a:gd name="T75" fmla="*/ 1170 h 1194"/>
                <a:gd name="T76" fmla="*/ 171 w 747"/>
                <a:gd name="T77" fmla="*/ 1158 h 1194"/>
                <a:gd name="T78" fmla="*/ 142 w 747"/>
                <a:gd name="T79" fmla="*/ 1142 h 1194"/>
                <a:gd name="T80" fmla="*/ 115 w 747"/>
                <a:gd name="T81" fmla="*/ 1123 h 1194"/>
                <a:gd name="T82" fmla="*/ 89 w 747"/>
                <a:gd name="T83" fmla="*/ 1101 h 1194"/>
                <a:gd name="T84" fmla="*/ 67 w 747"/>
                <a:gd name="T85" fmla="*/ 1074 h 1194"/>
                <a:gd name="T86" fmla="*/ 48 w 747"/>
                <a:gd name="T87" fmla="*/ 1043 h 1194"/>
                <a:gd name="T88" fmla="*/ 31 w 747"/>
                <a:gd name="T89" fmla="*/ 1008 h 1194"/>
                <a:gd name="T90" fmla="*/ 17 w 747"/>
                <a:gd name="T91" fmla="*/ 969 h 1194"/>
                <a:gd name="T92" fmla="*/ 8 w 747"/>
                <a:gd name="T93" fmla="*/ 924 h 1194"/>
                <a:gd name="T94" fmla="*/ 1 w 747"/>
                <a:gd name="T95" fmla="*/ 873 h 1194"/>
                <a:gd name="T96" fmla="*/ 0 w 747"/>
                <a:gd name="T97" fmla="*/ 817 h 1194"/>
                <a:gd name="T98" fmla="*/ 235 w 747"/>
                <a:gd name="T99" fmla="*/ 0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47" h="1194">
                  <a:moveTo>
                    <a:pt x="235" y="0"/>
                  </a:moveTo>
                  <a:lnTo>
                    <a:pt x="235" y="817"/>
                  </a:lnTo>
                  <a:lnTo>
                    <a:pt x="235" y="817"/>
                  </a:lnTo>
                  <a:lnTo>
                    <a:pt x="235" y="839"/>
                  </a:lnTo>
                  <a:lnTo>
                    <a:pt x="237" y="860"/>
                  </a:lnTo>
                  <a:lnTo>
                    <a:pt x="239" y="880"/>
                  </a:lnTo>
                  <a:lnTo>
                    <a:pt x="241" y="898"/>
                  </a:lnTo>
                  <a:lnTo>
                    <a:pt x="246" y="916"/>
                  </a:lnTo>
                  <a:lnTo>
                    <a:pt x="251" y="933"/>
                  </a:lnTo>
                  <a:lnTo>
                    <a:pt x="256" y="948"/>
                  </a:lnTo>
                  <a:lnTo>
                    <a:pt x="263" y="963"/>
                  </a:lnTo>
                  <a:lnTo>
                    <a:pt x="271" y="976"/>
                  </a:lnTo>
                  <a:lnTo>
                    <a:pt x="282" y="987"/>
                  </a:lnTo>
                  <a:lnTo>
                    <a:pt x="292" y="997"/>
                  </a:lnTo>
                  <a:lnTo>
                    <a:pt x="305" y="1005"/>
                  </a:lnTo>
                  <a:lnTo>
                    <a:pt x="320" y="1012"/>
                  </a:lnTo>
                  <a:lnTo>
                    <a:pt x="336" y="1016"/>
                  </a:lnTo>
                  <a:lnTo>
                    <a:pt x="354" y="1020"/>
                  </a:lnTo>
                  <a:lnTo>
                    <a:pt x="374" y="1021"/>
                  </a:lnTo>
                  <a:lnTo>
                    <a:pt x="374" y="1021"/>
                  </a:lnTo>
                  <a:lnTo>
                    <a:pt x="393" y="1020"/>
                  </a:lnTo>
                  <a:lnTo>
                    <a:pt x="411" y="1016"/>
                  </a:lnTo>
                  <a:lnTo>
                    <a:pt x="427" y="1012"/>
                  </a:lnTo>
                  <a:lnTo>
                    <a:pt x="441" y="1005"/>
                  </a:lnTo>
                  <a:lnTo>
                    <a:pt x="454" y="997"/>
                  </a:lnTo>
                  <a:lnTo>
                    <a:pt x="465" y="987"/>
                  </a:lnTo>
                  <a:lnTo>
                    <a:pt x="476" y="976"/>
                  </a:lnTo>
                  <a:lnTo>
                    <a:pt x="484" y="963"/>
                  </a:lnTo>
                  <a:lnTo>
                    <a:pt x="491" y="948"/>
                  </a:lnTo>
                  <a:lnTo>
                    <a:pt x="496" y="933"/>
                  </a:lnTo>
                  <a:lnTo>
                    <a:pt x="501" y="916"/>
                  </a:lnTo>
                  <a:lnTo>
                    <a:pt x="505" y="898"/>
                  </a:lnTo>
                  <a:lnTo>
                    <a:pt x="508" y="880"/>
                  </a:lnTo>
                  <a:lnTo>
                    <a:pt x="509" y="860"/>
                  </a:lnTo>
                  <a:lnTo>
                    <a:pt x="510" y="839"/>
                  </a:lnTo>
                  <a:lnTo>
                    <a:pt x="512" y="817"/>
                  </a:lnTo>
                  <a:lnTo>
                    <a:pt x="512" y="0"/>
                  </a:lnTo>
                  <a:lnTo>
                    <a:pt x="747" y="0"/>
                  </a:lnTo>
                  <a:lnTo>
                    <a:pt x="747" y="817"/>
                  </a:lnTo>
                  <a:lnTo>
                    <a:pt x="747" y="817"/>
                  </a:lnTo>
                  <a:lnTo>
                    <a:pt x="747" y="845"/>
                  </a:lnTo>
                  <a:lnTo>
                    <a:pt x="745" y="870"/>
                  </a:lnTo>
                  <a:lnTo>
                    <a:pt x="742" y="896"/>
                  </a:lnTo>
                  <a:lnTo>
                    <a:pt x="739" y="919"/>
                  </a:lnTo>
                  <a:lnTo>
                    <a:pt x="734" y="942"/>
                  </a:lnTo>
                  <a:lnTo>
                    <a:pt x="730" y="963"/>
                  </a:lnTo>
                  <a:lnTo>
                    <a:pt x="723" y="983"/>
                  </a:lnTo>
                  <a:lnTo>
                    <a:pt x="716" y="1003"/>
                  </a:lnTo>
                  <a:lnTo>
                    <a:pt x="708" y="1020"/>
                  </a:lnTo>
                  <a:lnTo>
                    <a:pt x="699" y="1037"/>
                  </a:lnTo>
                  <a:lnTo>
                    <a:pt x="690" y="1052"/>
                  </a:lnTo>
                  <a:lnTo>
                    <a:pt x="680" y="1068"/>
                  </a:lnTo>
                  <a:lnTo>
                    <a:pt x="669" y="1081"/>
                  </a:lnTo>
                  <a:lnTo>
                    <a:pt x="658" y="1094"/>
                  </a:lnTo>
                  <a:lnTo>
                    <a:pt x="645" y="1107"/>
                  </a:lnTo>
                  <a:lnTo>
                    <a:pt x="632" y="1117"/>
                  </a:lnTo>
                  <a:lnTo>
                    <a:pt x="619" y="1128"/>
                  </a:lnTo>
                  <a:lnTo>
                    <a:pt x="605" y="1137"/>
                  </a:lnTo>
                  <a:lnTo>
                    <a:pt x="590" y="1146"/>
                  </a:lnTo>
                  <a:lnTo>
                    <a:pt x="576" y="1153"/>
                  </a:lnTo>
                  <a:lnTo>
                    <a:pt x="560" y="1160"/>
                  </a:lnTo>
                  <a:lnTo>
                    <a:pt x="545" y="1167"/>
                  </a:lnTo>
                  <a:lnTo>
                    <a:pt x="529" y="1173"/>
                  </a:lnTo>
                  <a:lnTo>
                    <a:pt x="513" y="1178"/>
                  </a:lnTo>
                  <a:lnTo>
                    <a:pt x="496" y="1181"/>
                  </a:lnTo>
                  <a:lnTo>
                    <a:pt x="479" y="1186"/>
                  </a:lnTo>
                  <a:lnTo>
                    <a:pt x="444" y="1191"/>
                  </a:lnTo>
                  <a:lnTo>
                    <a:pt x="409" y="1194"/>
                  </a:lnTo>
                  <a:lnTo>
                    <a:pt x="374" y="1194"/>
                  </a:lnTo>
                  <a:lnTo>
                    <a:pt x="374" y="1194"/>
                  </a:lnTo>
                  <a:lnTo>
                    <a:pt x="338" y="1194"/>
                  </a:lnTo>
                  <a:lnTo>
                    <a:pt x="303" y="1192"/>
                  </a:lnTo>
                  <a:lnTo>
                    <a:pt x="268" y="1187"/>
                  </a:lnTo>
                  <a:lnTo>
                    <a:pt x="234" y="1180"/>
                  </a:lnTo>
                  <a:lnTo>
                    <a:pt x="218" y="1175"/>
                  </a:lnTo>
                  <a:lnTo>
                    <a:pt x="202" y="1170"/>
                  </a:lnTo>
                  <a:lnTo>
                    <a:pt x="186" y="1164"/>
                  </a:lnTo>
                  <a:lnTo>
                    <a:pt x="171" y="1158"/>
                  </a:lnTo>
                  <a:lnTo>
                    <a:pt x="155" y="1150"/>
                  </a:lnTo>
                  <a:lnTo>
                    <a:pt x="142" y="1142"/>
                  </a:lnTo>
                  <a:lnTo>
                    <a:pt x="128" y="1134"/>
                  </a:lnTo>
                  <a:lnTo>
                    <a:pt x="115" y="1123"/>
                  </a:lnTo>
                  <a:lnTo>
                    <a:pt x="102" y="1113"/>
                  </a:lnTo>
                  <a:lnTo>
                    <a:pt x="89" y="1101"/>
                  </a:lnTo>
                  <a:lnTo>
                    <a:pt x="78" y="1088"/>
                  </a:lnTo>
                  <a:lnTo>
                    <a:pt x="67" y="1074"/>
                  </a:lnTo>
                  <a:lnTo>
                    <a:pt x="57" y="1059"/>
                  </a:lnTo>
                  <a:lnTo>
                    <a:pt x="48" y="1043"/>
                  </a:lnTo>
                  <a:lnTo>
                    <a:pt x="39" y="1027"/>
                  </a:lnTo>
                  <a:lnTo>
                    <a:pt x="31" y="1008"/>
                  </a:lnTo>
                  <a:lnTo>
                    <a:pt x="24" y="989"/>
                  </a:lnTo>
                  <a:lnTo>
                    <a:pt x="17" y="969"/>
                  </a:lnTo>
                  <a:lnTo>
                    <a:pt x="13" y="947"/>
                  </a:lnTo>
                  <a:lnTo>
                    <a:pt x="8" y="924"/>
                  </a:lnTo>
                  <a:lnTo>
                    <a:pt x="5" y="899"/>
                  </a:lnTo>
                  <a:lnTo>
                    <a:pt x="1" y="873"/>
                  </a:lnTo>
                  <a:lnTo>
                    <a:pt x="0" y="846"/>
                  </a:lnTo>
                  <a:lnTo>
                    <a:pt x="0" y="817"/>
                  </a:lnTo>
                  <a:lnTo>
                    <a:pt x="0" y="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30916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9702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0182" y="179388"/>
            <a:ext cx="8783637" cy="4254669"/>
          </a:xfrm>
          <a:prstGeom prst="rect">
            <a:avLst/>
          </a:prstGeom>
        </p:spPr>
      </p:pic>
      <p:grpSp>
        <p:nvGrpSpPr>
          <p:cNvPr id="3" name="Groupe 2"/>
          <p:cNvGrpSpPr/>
          <p:nvPr userDrawn="1"/>
        </p:nvGrpSpPr>
        <p:grpSpPr>
          <a:xfrm>
            <a:off x="6264000" y="4424363"/>
            <a:ext cx="2880000" cy="719137"/>
            <a:chOff x="6264000" y="4424363"/>
            <a:chExt cx="2880000" cy="719137"/>
          </a:xfrm>
        </p:grpSpPr>
        <p:sp>
          <p:nvSpPr>
            <p:cNvPr id="10" name="Rectangle 9"/>
            <p:cNvSpPr/>
            <p:nvPr userDrawn="1"/>
          </p:nvSpPr>
          <p:spPr>
            <a:xfrm>
              <a:off x="6264000" y="4424363"/>
              <a:ext cx="2880000" cy="7191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FFFF"/>
                </a:solidFill>
              </a:endParaRPr>
            </a:p>
          </p:txBody>
        </p:sp>
        <p:grpSp>
          <p:nvGrpSpPr>
            <p:cNvPr id="11" name="Groupe 10"/>
            <p:cNvGrpSpPr>
              <a:grpSpLocks noChangeAspect="1"/>
            </p:cNvGrpSpPr>
            <p:nvPr userDrawn="1"/>
          </p:nvGrpSpPr>
          <p:grpSpPr>
            <a:xfrm>
              <a:off x="7343775" y="4699657"/>
              <a:ext cx="1620000" cy="169413"/>
              <a:chOff x="7712075" y="4803775"/>
              <a:chExt cx="1214438" cy="127001"/>
            </a:xfrm>
          </p:grpSpPr>
          <p:sp>
            <p:nvSpPr>
              <p:cNvPr id="12" name="Freeform 5"/>
              <p:cNvSpPr>
                <a:spLocks/>
              </p:cNvSpPr>
              <p:nvPr userDrawn="1"/>
            </p:nvSpPr>
            <p:spPr bwMode="auto">
              <a:xfrm>
                <a:off x="7712075" y="4803775"/>
                <a:ext cx="80963" cy="127000"/>
              </a:xfrm>
              <a:custGeom>
                <a:avLst/>
                <a:gdLst>
                  <a:gd name="T0" fmla="*/ 105 w 153"/>
                  <a:gd name="T1" fmla="*/ 73 h 240"/>
                  <a:gd name="T2" fmla="*/ 103 w 153"/>
                  <a:gd name="T3" fmla="*/ 60 h 240"/>
                  <a:gd name="T4" fmla="*/ 99 w 153"/>
                  <a:gd name="T5" fmla="*/ 48 h 240"/>
                  <a:gd name="T6" fmla="*/ 90 w 153"/>
                  <a:gd name="T7" fmla="*/ 37 h 240"/>
                  <a:gd name="T8" fmla="*/ 78 w 153"/>
                  <a:gd name="T9" fmla="*/ 34 h 240"/>
                  <a:gd name="T10" fmla="*/ 71 w 153"/>
                  <a:gd name="T11" fmla="*/ 35 h 240"/>
                  <a:gd name="T12" fmla="*/ 64 w 153"/>
                  <a:gd name="T13" fmla="*/ 38 h 240"/>
                  <a:gd name="T14" fmla="*/ 59 w 153"/>
                  <a:gd name="T15" fmla="*/ 45 h 240"/>
                  <a:gd name="T16" fmla="*/ 51 w 153"/>
                  <a:gd name="T17" fmla="*/ 64 h 240"/>
                  <a:gd name="T18" fmla="*/ 47 w 153"/>
                  <a:gd name="T19" fmla="*/ 95 h 240"/>
                  <a:gd name="T20" fmla="*/ 47 w 153"/>
                  <a:gd name="T21" fmla="*/ 115 h 240"/>
                  <a:gd name="T22" fmla="*/ 48 w 153"/>
                  <a:gd name="T23" fmla="*/ 153 h 240"/>
                  <a:gd name="T24" fmla="*/ 53 w 153"/>
                  <a:gd name="T25" fmla="*/ 181 h 240"/>
                  <a:gd name="T26" fmla="*/ 60 w 153"/>
                  <a:gd name="T27" fmla="*/ 196 h 240"/>
                  <a:gd name="T28" fmla="*/ 66 w 153"/>
                  <a:gd name="T29" fmla="*/ 203 h 240"/>
                  <a:gd name="T30" fmla="*/ 74 w 153"/>
                  <a:gd name="T31" fmla="*/ 206 h 240"/>
                  <a:gd name="T32" fmla="*/ 79 w 153"/>
                  <a:gd name="T33" fmla="*/ 206 h 240"/>
                  <a:gd name="T34" fmla="*/ 88 w 153"/>
                  <a:gd name="T35" fmla="*/ 204 h 240"/>
                  <a:gd name="T36" fmla="*/ 97 w 153"/>
                  <a:gd name="T37" fmla="*/ 196 h 240"/>
                  <a:gd name="T38" fmla="*/ 104 w 153"/>
                  <a:gd name="T39" fmla="*/ 185 h 240"/>
                  <a:gd name="T40" fmla="*/ 107 w 153"/>
                  <a:gd name="T41" fmla="*/ 169 h 240"/>
                  <a:gd name="T42" fmla="*/ 77 w 153"/>
                  <a:gd name="T43" fmla="*/ 146 h 240"/>
                  <a:gd name="T44" fmla="*/ 153 w 153"/>
                  <a:gd name="T45" fmla="*/ 111 h 240"/>
                  <a:gd name="T46" fmla="*/ 118 w 153"/>
                  <a:gd name="T47" fmla="*/ 236 h 240"/>
                  <a:gd name="T48" fmla="*/ 117 w 153"/>
                  <a:gd name="T49" fmla="*/ 215 h 240"/>
                  <a:gd name="T50" fmla="*/ 113 w 153"/>
                  <a:gd name="T51" fmla="*/ 221 h 240"/>
                  <a:gd name="T52" fmla="*/ 103 w 153"/>
                  <a:gd name="T53" fmla="*/ 231 h 240"/>
                  <a:gd name="T54" fmla="*/ 91 w 153"/>
                  <a:gd name="T55" fmla="*/ 237 h 240"/>
                  <a:gd name="T56" fmla="*/ 77 w 153"/>
                  <a:gd name="T57" fmla="*/ 240 h 240"/>
                  <a:gd name="T58" fmla="*/ 69 w 153"/>
                  <a:gd name="T59" fmla="*/ 240 h 240"/>
                  <a:gd name="T60" fmla="*/ 50 w 153"/>
                  <a:gd name="T61" fmla="*/ 238 h 240"/>
                  <a:gd name="T62" fmla="*/ 33 w 153"/>
                  <a:gd name="T63" fmla="*/ 233 h 240"/>
                  <a:gd name="T64" fmla="*/ 21 w 153"/>
                  <a:gd name="T65" fmla="*/ 223 h 240"/>
                  <a:gd name="T66" fmla="*/ 13 w 153"/>
                  <a:gd name="T67" fmla="*/ 209 h 240"/>
                  <a:gd name="T68" fmla="*/ 6 w 153"/>
                  <a:gd name="T69" fmla="*/ 191 h 240"/>
                  <a:gd name="T70" fmla="*/ 3 w 153"/>
                  <a:gd name="T71" fmla="*/ 170 h 240"/>
                  <a:gd name="T72" fmla="*/ 0 w 153"/>
                  <a:gd name="T73" fmla="*/ 117 h 240"/>
                  <a:gd name="T74" fmla="*/ 1 w 153"/>
                  <a:gd name="T75" fmla="*/ 90 h 240"/>
                  <a:gd name="T76" fmla="*/ 4 w 153"/>
                  <a:gd name="T77" fmla="*/ 66 h 240"/>
                  <a:gd name="T78" fmla="*/ 9 w 153"/>
                  <a:gd name="T79" fmla="*/ 46 h 240"/>
                  <a:gd name="T80" fmla="*/ 16 w 153"/>
                  <a:gd name="T81" fmla="*/ 29 h 240"/>
                  <a:gd name="T82" fmla="*/ 27 w 153"/>
                  <a:gd name="T83" fmla="*/ 16 h 240"/>
                  <a:gd name="T84" fmla="*/ 40 w 153"/>
                  <a:gd name="T85" fmla="*/ 7 h 240"/>
                  <a:gd name="T86" fmla="*/ 58 w 153"/>
                  <a:gd name="T87" fmla="*/ 2 h 240"/>
                  <a:gd name="T88" fmla="*/ 78 w 153"/>
                  <a:gd name="T89" fmla="*/ 0 h 240"/>
                  <a:gd name="T90" fmla="*/ 87 w 153"/>
                  <a:gd name="T91" fmla="*/ 0 h 240"/>
                  <a:gd name="T92" fmla="*/ 103 w 153"/>
                  <a:gd name="T93" fmla="*/ 2 h 240"/>
                  <a:gd name="T94" fmla="*/ 117 w 153"/>
                  <a:gd name="T95" fmla="*/ 7 h 240"/>
                  <a:gd name="T96" fmla="*/ 129 w 153"/>
                  <a:gd name="T97" fmla="*/ 14 h 240"/>
                  <a:gd name="T98" fmla="*/ 137 w 153"/>
                  <a:gd name="T99" fmla="*/ 23 h 240"/>
                  <a:gd name="T100" fmla="*/ 144 w 153"/>
                  <a:gd name="T101" fmla="*/ 35 h 240"/>
                  <a:gd name="T102" fmla="*/ 148 w 153"/>
                  <a:gd name="T103" fmla="*/ 49 h 240"/>
                  <a:gd name="T104" fmla="*/ 150 w 153"/>
                  <a:gd name="T105" fmla="*/ 73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3" h="240">
                    <a:moveTo>
                      <a:pt x="105" y="73"/>
                    </a:moveTo>
                    <a:lnTo>
                      <a:pt x="105" y="73"/>
                    </a:lnTo>
                    <a:lnTo>
                      <a:pt x="104" y="67"/>
                    </a:lnTo>
                    <a:lnTo>
                      <a:pt x="103" y="60"/>
                    </a:lnTo>
                    <a:lnTo>
                      <a:pt x="101" y="53"/>
                    </a:lnTo>
                    <a:lnTo>
                      <a:pt x="99" y="48"/>
                    </a:lnTo>
                    <a:lnTo>
                      <a:pt x="95" y="42"/>
                    </a:lnTo>
                    <a:lnTo>
                      <a:pt x="90" y="37"/>
                    </a:lnTo>
                    <a:lnTo>
                      <a:pt x="85" y="35"/>
                    </a:lnTo>
                    <a:lnTo>
                      <a:pt x="78" y="34"/>
                    </a:lnTo>
                    <a:lnTo>
                      <a:pt x="78" y="34"/>
                    </a:lnTo>
                    <a:lnTo>
                      <a:pt x="71" y="35"/>
                    </a:lnTo>
                    <a:lnTo>
                      <a:pt x="67" y="36"/>
                    </a:lnTo>
                    <a:lnTo>
                      <a:pt x="64" y="38"/>
                    </a:lnTo>
                    <a:lnTo>
                      <a:pt x="61" y="42"/>
                    </a:lnTo>
                    <a:lnTo>
                      <a:pt x="59" y="45"/>
                    </a:lnTo>
                    <a:lnTo>
                      <a:pt x="54" y="53"/>
                    </a:lnTo>
                    <a:lnTo>
                      <a:pt x="51" y="64"/>
                    </a:lnTo>
                    <a:lnTo>
                      <a:pt x="49" y="78"/>
                    </a:lnTo>
                    <a:lnTo>
                      <a:pt x="47" y="95"/>
                    </a:lnTo>
                    <a:lnTo>
                      <a:pt x="47" y="115"/>
                    </a:lnTo>
                    <a:lnTo>
                      <a:pt x="47" y="115"/>
                    </a:lnTo>
                    <a:lnTo>
                      <a:pt x="47" y="135"/>
                    </a:lnTo>
                    <a:lnTo>
                      <a:pt x="48" y="153"/>
                    </a:lnTo>
                    <a:lnTo>
                      <a:pt x="50" y="168"/>
                    </a:lnTo>
                    <a:lnTo>
                      <a:pt x="53" y="181"/>
                    </a:lnTo>
                    <a:lnTo>
                      <a:pt x="57" y="192"/>
                    </a:lnTo>
                    <a:lnTo>
                      <a:pt x="60" y="196"/>
                    </a:lnTo>
                    <a:lnTo>
                      <a:pt x="63" y="199"/>
                    </a:lnTo>
                    <a:lnTo>
                      <a:pt x="66" y="203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lnTo>
                      <a:pt x="83" y="206"/>
                    </a:lnTo>
                    <a:lnTo>
                      <a:pt x="88" y="204"/>
                    </a:lnTo>
                    <a:lnTo>
                      <a:pt x="93" y="201"/>
                    </a:lnTo>
                    <a:lnTo>
                      <a:pt x="97" y="196"/>
                    </a:lnTo>
                    <a:lnTo>
                      <a:pt x="101" y="191"/>
                    </a:lnTo>
                    <a:lnTo>
                      <a:pt x="104" y="185"/>
                    </a:lnTo>
                    <a:lnTo>
                      <a:pt x="107" y="178"/>
                    </a:lnTo>
                    <a:lnTo>
                      <a:pt x="107" y="169"/>
                    </a:lnTo>
                    <a:lnTo>
                      <a:pt x="107" y="146"/>
                    </a:lnTo>
                    <a:lnTo>
                      <a:pt x="77" y="146"/>
                    </a:lnTo>
                    <a:lnTo>
                      <a:pt x="77" y="111"/>
                    </a:lnTo>
                    <a:lnTo>
                      <a:pt x="153" y="111"/>
                    </a:lnTo>
                    <a:lnTo>
                      <a:pt x="153" y="236"/>
                    </a:lnTo>
                    <a:lnTo>
                      <a:pt x="118" y="236"/>
                    </a:lnTo>
                    <a:lnTo>
                      <a:pt x="118" y="215"/>
                    </a:lnTo>
                    <a:lnTo>
                      <a:pt x="117" y="215"/>
                    </a:lnTo>
                    <a:lnTo>
                      <a:pt x="117" y="215"/>
                    </a:lnTo>
                    <a:lnTo>
                      <a:pt x="113" y="221"/>
                    </a:lnTo>
                    <a:lnTo>
                      <a:pt x="108" y="226"/>
                    </a:lnTo>
                    <a:lnTo>
                      <a:pt x="103" y="231"/>
                    </a:lnTo>
                    <a:lnTo>
                      <a:pt x="97" y="234"/>
                    </a:lnTo>
                    <a:lnTo>
                      <a:pt x="91" y="237"/>
                    </a:lnTo>
                    <a:lnTo>
                      <a:pt x="84" y="239"/>
                    </a:lnTo>
                    <a:lnTo>
                      <a:pt x="77" y="240"/>
                    </a:lnTo>
                    <a:lnTo>
                      <a:pt x="69" y="240"/>
                    </a:lnTo>
                    <a:lnTo>
                      <a:pt x="69" y="240"/>
                    </a:lnTo>
                    <a:lnTo>
                      <a:pt x="59" y="240"/>
                    </a:lnTo>
                    <a:lnTo>
                      <a:pt x="50" y="238"/>
                    </a:lnTo>
                    <a:lnTo>
                      <a:pt x="41" y="236"/>
                    </a:lnTo>
                    <a:lnTo>
                      <a:pt x="33" y="233"/>
                    </a:lnTo>
                    <a:lnTo>
                      <a:pt x="27" y="228"/>
                    </a:lnTo>
                    <a:lnTo>
                      <a:pt x="21" y="223"/>
                    </a:lnTo>
                    <a:lnTo>
                      <a:pt x="17" y="217"/>
                    </a:lnTo>
                    <a:lnTo>
                      <a:pt x="13" y="209"/>
                    </a:lnTo>
                    <a:lnTo>
                      <a:pt x="9" y="201"/>
                    </a:lnTo>
                    <a:lnTo>
                      <a:pt x="6" y="191"/>
                    </a:lnTo>
                    <a:lnTo>
                      <a:pt x="4" y="181"/>
                    </a:lnTo>
                    <a:lnTo>
                      <a:pt x="3" y="170"/>
                    </a:lnTo>
                    <a:lnTo>
                      <a:pt x="1" y="146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1" y="90"/>
                    </a:lnTo>
                    <a:lnTo>
                      <a:pt x="2" y="78"/>
                    </a:lnTo>
                    <a:lnTo>
                      <a:pt x="4" y="66"/>
                    </a:lnTo>
                    <a:lnTo>
                      <a:pt x="6" y="56"/>
                    </a:lnTo>
                    <a:lnTo>
                      <a:pt x="9" y="46"/>
                    </a:lnTo>
                    <a:lnTo>
                      <a:pt x="12" y="37"/>
                    </a:lnTo>
                    <a:lnTo>
                      <a:pt x="16" y="29"/>
                    </a:lnTo>
                    <a:lnTo>
                      <a:pt x="21" y="22"/>
                    </a:lnTo>
                    <a:lnTo>
                      <a:pt x="27" y="16"/>
                    </a:lnTo>
                    <a:lnTo>
                      <a:pt x="33" y="11"/>
                    </a:lnTo>
                    <a:lnTo>
                      <a:pt x="40" y="7"/>
                    </a:lnTo>
                    <a:lnTo>
                      <a:pt x="49" y="4"/>
                    </a:lnTo>
                    <a:lnTo>
                      <a:pt x="58" y="2"/>
                    </a:lnTo>
                    <a:lnTo>
                      <a:pt x="67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87" y="0"/>
                    </a:lnTo>
                    <a:lnTo>
                      <a:pt x="95" y="1"/>
                    </a:lnTo>
                    <a:lnTo>
                      <a:pt x="103" y="2"/>
                    </a:lnTo>
                    <a:lnTo>
                      <a:pt x="110" y="4"/>
                    </a:lnTo>
                    <a:lnTo>
                      <a:pt x="117" y="7"/>
                    </a:lnTo>
                    <a:lnTo>
                      <a:pt x="123" y="10"/>
                    </a:lnTo>
                    <a:lnTo>
                      <a:pt x="129" y="14"/>
                    </a:lnTo>
                    <a:lnTo>
                      <a:pt x="133" y="18"/>
                    </a:lnTo>
                    <a:lnTo>
                      <a:pt x="137" y="23"/>
                    </a:lnTo>
                    <a:lnTo>
                      <a:pt x="141" y="29"/>
                    </a:lnTo>
                    <a:lnTo>
                      <a:pt x="144" y="35"/>
                    </a:lnTo>
                    <a:lnTo>
                      <a:pt x="146" y="42"/>
                    </a:lnTo>
                    <a:lnTo>
                      <a:pt x="148" y="49"/>
                    </a:lnTo>
                    <a:lnTo>
                      <a:pt x="149" y="57"/>
                    </a:lnTo>
                    <a:lnTo>
                      <a:pt x="150" y="73"/>
                    </a:lnTo>
                    <a:lnTo>
                      <a:pt x="105" y="73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3" name="Freeform 6"/>
              <p:cNvSpPr>
                <a:spLocks noEditPoints="1"/>
              </p:cNvSpPr>
              <p:nvPr userDrawn="1"/>
            </p:nvSpPr>
            <p:spPr bwMode="auto">
              <a:xfrm>
                <a:off x="7810500" y="4805363"/>
                <a:ext cx="82550" cy="123825"/>
              </a:xfrm>
              <a:custGeom>
                <a:avLst/>
                <a:gdLst>
                  <a:gd name="T0" fmla="*/ 86 w 157"/>
                  <a:gd name="T1" fmla="*/ 0 h 232"/>
                  <a:gd name="T2" fmla="*/ 99 w 157"/>
                  <a:gd name="T3" fmla="*/ 1 h 232"/>
                  <a:gd name="T4" fmla="*/ 123 w 157"/>
                  <a:gd name="T5" fmla="*/ 9 h 232"/>
                  <a:gd name="T6" fmla="*/ 131 w 157"/>
                  <a:gd name="T7" fmla="*/ 15 h 232"/>
                  <a:gd name="T8" fmla="*/ 138 w 157"/>
                  <a:gd name="T9" fmla="*/ 23 h 232"/>
                  <a:gd name="T10" fmla="*/ 143 w 157"/>
                  <a:gd name="T11" fmla="*/ 33 h 232"/>
                  <a:gd name="T12" fmla="*/ 147 w 157"/>
                  <a:gd name="T13" fmla="*/ 46 h 232"/>
                  <a:gd name="T14" fmla="*/ 148 w 157"/>
                  <a:gd name="T15" fmla="*/ 60 h 232"/>
                  <a:gd name="T16" fmla="*/ 145 w 157"/>
                  <a:gd name="T17" fmla="*/ 81 h 232"/>
                  <a:gd name="T18" fmla="*/ 138 w 157"/>
                  <a:gd name="T19" fmla="*/ 98 h 232"/>
                  <a:gd name="T20" fmla="*/ 126 w 157"/>
                  <a:gd name="T21" fmla="*/ 110 h 232"/>
                  <a:gd name="T22" fmla="*/ 108 w 157"/>
                  <a:gd name="T23" fmla="*/ 118 h 232"/>
                  <a:gd name="T24" fmla="*/ 108 w 157"/>
                  <a:gd name="T25" fmla="*/ 118 h 232"/>
                  <a:gd name="T26" fmla="*/ 128 w 157"/>
                  <a:gd name="T27" fmla="*/ 124 h 232"/>
                  <a:gd name="T28" fmla="*/ 135 w 157"/>
                  <a:gd name="T29" fmla="*/ 129 h 232"/>
                  <a:gd name="T30" fmla="*/ 139 w 157"/>
                  <a:gd name="T31" fmla="*/ 137 h 232"/>
                  <a:gd name="T32" fmla="*/ 145 w 157"/>
                  <a:gd name="T33" fmla="*/ 157 h 232"/>
                  <a:gd name="T34" fmla="*/ 146 w 157"/>
                  <a:gd name="T35" fmla="*/ 188 h 232"/>
                  <a:gd name="T36" fmla="*/ 147 w 157"/>
                  <a:gd name="T37" fmla="*/ 205 h 232"/>
                  <a:gd name="T38" fmla="*/ 150 w 157"/>
                  <a:gd name="T39" fmla="*/ 221 h 232"/>
                  <a:gd name="T40" fmla="*/ 154 w 157"/>
                  <a:gd name="T41" fmla="*/ 228 h 232"/>
                  <a:gd name="T42" fmla="*/ 157 w 157"/>
                  <a:gd name="T43" fmla="*/ 232 h 232"/>
                  <a:gd name="T44" fmla="*/ 106 w 157"/>
                  <a:gd name="T45" fmla="*/ 232 h 232"/>
                  <a:gd name="T46" fmla="*/ 101 w 157"/>
                  <a:gd name="T47" fmla="*/ 221 h 232"/>
                  <a:gd name="T48" fmla="*/ 100 w 157"/>
                  <a:gd name="T49" fmla="*/ 208 h 232"/>
                  <a:gd name="T50" fmla="*/ 99 w 157"/>
                  <a:gd name="T51" fmla="*/ 163 h 232"/>
                  <a:gd name="T52" fmla="*/ 97 w 157"/>
                  <a:gd name="T53" fmla="*/ 151 h 232"/>
                  <a:gd name="T54" fmla="*/ 92 w 157"/>
                  <a:gd name="T55" fmla="*/ 142 h 232"/>
                  <a:gd name="T56" fmla="*/ 83 w 157"/>
                  <a:gd name="T57" fmla="*/ 136 h 232"/>
                  <a:gd name="T58" fmla="*/ 71 w 157"/>
                  <a:gd name="T59" fmla="*/ 134 h 232"/>
                  <a:gd name="T60" fmla="*/ 47 w 157"/>
                  <a:gd name="T61" fmla="*/ 232 h 232"/>
                  <a:gd name="T62" fmla="*/ 0 w 157"/>
                  <a:gd name="T63" fmla="*/ 0 h 232"/>
                  <a:gd name="T64" fmla="*/ 66 w 157"/>
                  <a:gd name="T65" fmla="*/ 101 h 232"/>
                  <a:gd name="T66" fmla="*/ 74 w 157"/>
                  <a:gd name="T67" fmla="*/ 101 h 232"/>
                  <a:gd name="T68" fmla="*/ 87 w 157"/>
                  <a:gd name="T69" fmla="*/ 97 h 232"/>
                  <a:gd name="T70" fmla="*/ 95 w 157"/>
                  <a:gd name="T71" fmla="*/ 89 h 232"/>
                  <a:gd name="T72" fmla="*/ 100 w 157"/>
                  <a:gd name="T73" fmla="*/ 75 h 232"/>
                  <a:gd name="T74" fmla="*/ 100 w 157"/>
                  <a:gd name="T75" fmla="*/ 67 h 232"/>
                  <a:gd name="T76" fmla="*/ 98 w 157"/>
                  <a:gd name="T77" fmla="*/ 53 h 232"/>
                  <a:gd name="T78" fmla="*/ 92 w 157"/>
                  <a:gd name="T79" fmla="*/ 43 h 232"/>
                  <a:gd name="T80" fmla="*/ 82 w 157"/>
                  <a:gd name="T81" fmla="*/ 37 h 232"/>
                  <a:gd name="T82" fmla="*/ 68 w 157"/>
                  <a:gd name="T83" fmla="*/ 34 h 232"/>
                  <a:gd name="T84" fmla="*/ 47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6" y="0"/>
                    </a:lnTo>
                    <a:lnTo>
                      <a:pt x="86" y="0"/>
                    </a:lnTo>
                    <a:lnTo>
                      <a:pt x="99" y="1"/>
                    </a:lnTo>
                    <a:lnTo>
                      <a:pt x="112" y="4"/>
                    </a:lnTo>
                    <a:lnTo>
                      <a:pt x="123" y="9"/>
                    </a:lnTo>
                    <a:lnTo>
                      <a:pt x="127" y="12"/>
                    </a:lnTo>
                    <a:lnTo>
                      <a:pt x="131" y="15"/>
                    </a:lnTo>
                    <a:lnTo>
                      <a:pt x="135" y="19"/>
                    </a:lnTo>
                    <a:lnTo>
                      <a:pt x="138" y="23"/>
                    </a:lnTo>
                    <a:lnTo>
                      <a:pt x="141" y="28"/>
                    </a:lnTo>
                    <a:lnTo>
                      <a:pt x="143" y="33"/>
                    </a:lnTo>
                    <a:lnTo>
                      <a:pt x="145" y="40"/>
                    </a:lnTo>
                    <a:lnTo>
                      <a:pt x="147" y="46"/>
                    </a:lnTo>
                    <a:lnTo>
                      <a:pt x="148" y="60"/>
                    </a:lnTo>
                    <a:lnTo>
                      <a:pt x="148" y="60"/>
                    </a:lnTo>
                    <a:lnTo>
                      <a:pt x="147" y="71"/>
                    </a:lnTo>
                    <a:lnTo>
                      <a:pt x="145" y="81"/>
                    </a:lnTo>
                    <a:lnTo>
                      <a:pt x="142" y="90"/>
                    </a:lnTo>
                    <a:lnTo>
                      <a:pt x="138" y="98"/>
                    </a:lnTo>
                    <a:lnTo>
                      <a:pt x="133" y="104"/>
                    </a:lnTo>
                    <a:lnTo>
                      <a:pt x="126" y="110"/>
                    </a:lnTo>
                    <a:lnTo>
                      <a:pt x="119" y="114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20" y="120"/>
                    </a:lnTo>
                    <a:lnTo>
                      <a:pt x="128" y="124"/>
                    </a:lnTo>
                    <a:lnTo>
                      <a:pt x="132" y="126"/>
                    </a:lnTo>
                    <a:lnTo>
                      <a:pt x="135" y="129"/>
                    </a:lnTo>
                    <a:lnTo>
                      <a:pt x="137" y="133"/>
                    </a:lnTo>
                    <a:lnTo>
                      <a:pt x="139" y="137"/>
                    </a:lnTo>
                    <a:lnTo>
                      <a:pt x="143" y="146"/>
                    </a:lnTo>
                    <a:lnTo>
                      <a:pt x="145" y="157"/>
                    </a:lnTo>
                    <a:lnTo>
                      <a:pt x="146" y="171"/>
                    </a:lnTo>
                    <a:lnTo>
                      <a:pt x="146" y="188"/>
                    </a:lnTo>
                    <a:lnTo>
                      <a:pt x="146" y="188"/>
                    </a:lnTo>
                    <a:lnTo>
                      <a:pt x="147" y="205"/>
                    </a:lnTo>
                    <a:lnTo>
                      <a:pt x="148" y="217"/>
                    </a:lnTo>
                    <a:lnTo>
                      <a:pt x="150" y="221"/>
                    </a:lnTo>
                    <a:lnTo>
                      <a:pt x="151" y="225"/>
                    </a:lnTo>
                    <a:lnTo>
                      <a:pt x="154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6" y="232"/>
                    </a:lnTo>
                    <a:lnTo>
                      <a:pt x="106" y="232"/>
                    </a:lnTo>
                    <a:lnTo>
                      <a:pt x="103" y="227"/>
                    </a:lnTo>
                    <a:lnTo>
                      <a:pt x="101" y="221"/>
                    </a:lnTo>
                    <a:lnTo>
                      <a:pt x="100" y="215"/>
                    </a:lnTo>
                    <a:lnTo>
                      <a:pt x="100" y="208"/>
                    </a:lnTo>
                    <a:lnTo>
                      <a:pt x="99" y="163"/>
                    </a:lnTo>
                    <a:lnTo>
                      <a:pt x="99" y="163"/>
                    </a:lnTo>
                    <a:lnTo>
                      <a:pt x="98" y="157"/>
                    </a:lnTo>
                    <a:lnTo>
                      <a:pt x="97" y="151"/>
                    </a:lnTo>
                    <a:lnTo>
                      <a:pt x="95" y="146"/>
                    </a:lnTo>
                    <a:lnTo>
                      <a:pt x="92" y="142"/>
                    </a:lnTo>
                    <a:lnTo>
                      <a:pt x="88" y="139"/>
                    </a:lnTo>
                    <a:lnTo>
                      <a:pt x="83" y="136"/>
                    </a:lnTo>
                    <a:lnTo>
                      <a:pt x="78" y="135"/>
                    </a:lnTo>
                    <a:lnTo>
                      <a:pt x="71" y="134"/>
                    </a:lnTo>
                    <a:lnTo>
                      <a:pt x="47" y="134"/>
                    </a:lnTo>
                    <a:lnTo>
                      <a:pt x="47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7" y="101"/>
                    </a:moveTo>
                    <a:lnTo>
                      <a:pt x="66" y="101"/>
                    </a:lnTo>
                    <a:lnTo>
                      <a:pt x="66" y="101"/>
                    </a:lnTo>
                    <a:lnTo>
                      <a:pt x="74" y="101"/>
                    </a:lnTo>
                    <a:lnTo>
                      <a:pt x="81" y="99"/>
                    </a:lnTo>
                    <a:lnTo>
                      <a:pt x="87" y="97"/>
                    </a:lnTo>
                    <a:lnTo>
                      <a:pt x="91" y="93"/>
                    </a:lnTo>
                    <a:lnTo>
                      <a:pt x="95" y="89"/>
                    </a:lnTo>
                    <a:lnTo>
                      <a:pt x="98" y="83"/>
                    </a:lnTo>
                    <a:lnTo>
                      <a:pt x="100" y="75"/>
                    </a:lnTo>
                    <a:lnTo>
                      <a:pt x="100" y="67"/>
                    </a:lnTo>
                    <a:lnTo>
                      <a:pt x="100" y="67"/>
                    </a:lnTo>
                    <a:lnTo>
                      <a:pt x="100" y="59"/>
                    </a:lnTo>
                    <a:lnTo>
                      <a:pt x="98" y="53"/>
                    </a:lnTo>
                    <a:lnTo>
                      <a:pt x="96" y="48"/>
                    </a:lnTo>
                    <a:lnTo>
                      <a:pt x="92" y="43"/>
                    </a:lnTo>
                    <a:lnTo>
                      <a:pt x="88" y="40"/>
                    </a:lnTo>
                    <a:lnTo>
                      <a:pt x="82" y="37"/>
                    </a:lnTo>
                    <a:lnTo>
                      <a:pt x="76" y="35"/>
                    </a:lnTo>
                    <a:lnTo>
                      <a:pt x="68" y="34"/>
                    </a:lnTo>
                    <a:lnTo>
                      <a:pt x="47" y="34"/>
                    </a:lnTo>
                    <a:lnTo>
                      <a:pt x="47" y="101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4" name="Freeform 7"/>
              <p:cNvSpPr>
                <a:spLocks noEditPoints="1"/>
              </p:cNvSpPr>
              <p:nvPr userDrawn="1"/>
            </p:nvSpPr>
            <p:spPr bwMode="auto">
              <a:xfrm>
                <a:off x="7904163" y="4803775"/>
                <a:ext cx="84138" cy="127000"/>
              </a:xfrm>
              <a:custGeom>
                <a:avLst/>
                <a:gdLst>
                  <a:gd name="T0" fmla="*/ 79 w 158"/>
                  <a:gd name="T1" fmla="*/ 0 h 240"/>
                  <a:gd name="T2" fmla="*/ 102 w 158"/>
                  <a:gd name="T3" fmla="*/ 2 h 240"/>
                  <a:gd name="T4" fmla="*/ 122 w 158"/>
                  <a:gd name="T5" fmla="*/ 8 h 240"/>
                  <a:gd name="T6" fmla="*/ 135 w 158"/>
                  <a:gd name="T7" fmla="*/ 19 h 240"/>
                  <a:gd name="T8" fmla="*/ 145 w 158"/>
                  <a:gd name="T9" fmla="*/ 33 h 240"/>
                  <a:gd name="T10" fmla="*/ 152 w 158"/>
                  <a:gd name="T11" fmla="*/ 51 h 240"/>
                  <a:gd name="T12" fmla="*/ 156 w 158"/>
                  <a:gd name="T13" fmla="*/ 72 h 240"/>
                  <a:gd name="T14" fmla="*/ 158 w 158"/>
                  <a:gd name="T15" fmla="*/ 121 h 240"/>
                  <a:gd name="T16" fmla="*/ 158 w 158"/>
                  <a:gd name="T17" fmla="*/ 146 h 240"/>
                  <a:gd name="T18" fmla="*/ 154 w 158"/>
                  <a:gd name="T19" fmla="*/ 179 h 240"/>
                  <a:gd name="T20" fmla="*/ 149 w 158"/>
                  <a:gd name="T21" fmla="*/ 198 h 240"/>
                  <a:gd name="T22" fmla="*/ 141 w 158"/>
                  <a:gd name="T23" fmla="*/ 215 h 240"/>
                  <a:gd name="T24" fmla="*/ 129 w 158"/>
                  <a:gd name="T25" fmla="*/ 227 h 240"/>
                  <a:gd name="T26" fmla="*/ 113 w 158"/>
                  <a:gd name="T27" fmla="*/ 235 h 240"/>
                  <a:gd name="T28" fmla="*/ 92 w 158"/>
                  <a:gd name="T29" fmla="*/ 240 h 240"/>
                  <a:gd name="T30" fmla="*/ 79 w 158"/>
                  <a:gd name="T31" fmla="*/ 240 h 240"/>
                  <a:gd name="T32" fmla="*/ 56 w 158"/>
                  <a:gd name="T33" fmla="*/ 238 h 240"/>
                  <a:gd name="T34" fmla="*/ 38 w 158"/>
                  <a:gd name="T35" fmla="*/ 232 h 240"/>
                  <a:gd name="T36" fmla="*/ 24 w 158"/>
                  <a:gd name="T37" fmla="*/ 221 h 240"/>
                  <a:gd name="T38" fmla="*/ 13 w 158"/>
                  <a:gd name="T39" fmla="*/ 207 h 240"/>
                  <a:gd name="T40" fmla="*/ 7 w 158"/>
                  <a:gd name="T41" fmla="*/ 189 h 240"/>
                  <a:gd name="T42" fmla="*/ 3 w 158"/>
                  <a:gd name="T43" fmla="*/ 168 h 240"/>
                  <a:gd name="T44" fmla="*/ 0 w 158"/>
                  <a:gd name="T45" fmla="*/ 121 h 240"/>
                  <a:gd name="T46" fmla="*/ 1 w 158"/>
                  <a:gd name="T47" fmla="*/ 94 h 240"/>
                  <a:gd name="T48" fmla="*/ 5 w 158"/>
                  <a:gd name="T49" fmla="*/ 61 h 240"/>
                  <a:gd name="T50" fmla="*/ 10 w 158"/>
                  <a:gd name="T51" fmla="*/ 42 h 240"/>
                  <a:gd name="T52" fmla="*/ 18 w 158"/>
                  <a:gd name="T53" fmla="*/ 26 h 240"/>
                  <a:gd name="T54" fmla="*/ 31 w 158"/>
                  <a:gd name="T55" fmla="*/ 13 h 240"/>
                  <a:gd name="T56" fmla="*/ 46 w 158"/>
                  <a:gd name="T57" fmla="*/ 5 h 240"/>
                  <a:gd name="T58" fmla="*/ 67 w 158"/>
                  <a:gd name="T59" fmla="*/ 0 h 240"/>
                  <a:gd name="T60" fmla="*/ 79 w 158"/>
                  <a:gd name="T61" fmla="*/ 0 h 240"/>
                  <a:gd name="T62" fmla="*/ 79 w 158"/>
                  <a:gd name="T63" fmla="*/ 206 h 240"/>
                  <a:gd name="T64" fmla="*/ 88 w 158"/>
                  <a:gd name="T65" fmla="*/ 205 h 240"/>
                  <a:gd name="T66" fmla="*/ 96 w 158"/>
                  <a:gd name="T67" fmla="*/ 202 h 240"/>
                  <a:gd name="T68" fmla="*/ 101 w 158"/>
                  <a:gd name="T69" fmla="*/ 195 h 240"/>
                  <a:gd name="T70" fmla="*/ 106 w 158"/>
                  <a:gd name="T71" fmla="*/ 186 h 240"/>
                  <a:gd name="T72" fmla="*/ 111 w 158"/>
                  <a:gd name="T73" fmla="*/ 160 h 240"/>
                  <a:gd name="T74" fmla="*/ 112 w 158"/>
                  <a:gd name="T75" fmla="*/ 121 h 240"/>
                  <a:gd name="T76" fmla="*/ 112 w 158"/>
                  <a:gd name="T77" fmla="*/ 98 h 240"/>
                  <a:gd name="T78" fmla="*/ 109 w 158"/>
                  <a:gd name="T79" fmla="*/ 66 h 240"/>
                  <a:gd name="T80" fmla="*/ 103 w 158"/>
                  <a:gd name="T81" fmla="*/ 49 h 240"/>
                  <a:gd name="T82" fmla="*/ 99 w 158"/>
                  <a:gd name="T83" fmla="*/ 42 h 240"/>
                  <a:gd name="T84" fmla="*/ 92 w 158"/>
                  <a:gd name="T85" fmla="*/ 36 h 240"/>
                  <a:gd name="T86" fmla="*/ 84 w 158"/>
                  <a:gd name="T87" fmla="*/ 34 h 240"/>
                  <a:gd name="T88" fmla="*/ 79 w 158"/>
                  <a:gd name="T89" fmla="*/ 34 h 240"/>
                  <a:gd name="T90" fmla="*/ 70 w 158"/>
                  <a:gd name="T91" fmla="*/ 35 h 240"/>
                  <a:gd name="T92" fmla="*/ 63 w 158"/>
                  <a:gd name="T93" fmla="*/ 38 h 240"/>
                  <a:gd name="T94" fmla="*/ 57 w 158"/>
                  <a:gd name="T95" fmla="*/ 45 h 240"/>
                  <a:gd name="T96" fmla="*/ 53 w 158"/>
                  <a:gd name="T97" fmla="*/ 54 h 240"/>
                  <a:gd name="T98" fmla="*/ 49 w 158"/>
                  <a:gd name="T99" fmla="*/ 80 h 240"/>
                  <a:gd name="T100" fmla="*/ 48 w 158"/>
                  <a:gd name="T101" fmla="*/ 121 h 240"/>
                  <a:gd name="T102" fmla="*/ 48 w 158"/>
                  <a:gd name="T103" fmla="*/ 142 h 240"/>
                  <a:gd name="T104" fmla="*/ 50 w 158"/>
                  <a:gd name="T105" fmla="*/ 174 h 240"/>
                  <a:gd name="T106" fmla="*/ 55 w 158"/>
                  <a:gd name="T107" fmla="*/ 191 h 240"/>
                  <a:gd name="T108" fmla="*/ 60 w 158"/>
                  <a:gd name="T109" fmla="*/ 198 h 240"/>
                  <a:gd name="T110" fmla="*/ 66 w 158"/>
                  <a:gd name="T111" fmla="*/ 204 h 240"/>
                  <a:gd name="T112" fmla="*/ 74 w 158"/>
                  <a:gd name="T113" fmla="*/ 206 h 240"/>
                  <a:gd name="T114" fmla="*/ 79 w 158"/>
                  <a:gd name="T115" fmla="*/ 20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8" h="240">
                    <a:moveTo>
                      <a:pt x="79" y="0"/>
                    </a:moveTo>
                    <a:lnTo>
                      <a:pt x="79" y="0"/>
                    </a:lnTo>
                    <a:lnTo>
                      <a:pt x="92" y="0"/>
                    </a:lnTo>
                    <a:lnTo>
                      <a:pt x="102" y="2"/>
                    </a:lnTo>
                    <a:lnTo>
                      <a:pt x="113" y="5"/>
                    </a:lnTo>
                    <a:lnTo>
                      <a:pt x="122" y="8"/>
                    </a:lnTo>
                    <a:lnTo>
                      <a:pt x="129" y="13"/>
                    </a:lnTo>
                    <a:lnTo>
                      <a:pt x="135" y="19"/>
                    </a:lnTo>
                    <a:lnTo>
                      <a:pt x="141" y="26"/>
                    </a:lnTo>
                    <a:lnTo>
                      <a:pt x="145" y="33"/>
                    </a:lnTo>
                    <a:lnTo>
                      <a:pt x="149" y="42"/>
                    </a:lnTo>
                    <a:lnTo>
                      <a:pt x="152" y="51"/>
                    </a:lnTo>
                    <a:lnTo>
                      <a:pt x="154" y="61"/>
                    </a:lnTo>
                    <a:lnTo>
                      <a:pt x="156" y="72"/>
                    </a:lnTo>
                    <a:lnTo>
                      <a:pt x="158" y="94"/>
                    </a:lnTo>
                    <a:lnTo>
                      <a:pt x="158" y="121"/>
                    </a:lnTo>
                    <a:lnTo>
                      <a:pt x="158" y="121"/>
                    </a:lnTo>
                    <a:lnTo>
                      <a:pt x="158" y="146"/>
                    </a:lnTo>
                    <a:lnTo>
                      <a:pt x="156" y="168"/>
                    </a:lnTo>
                    <a:lnTo>
                      <a:pt x="154" y="179"/>
                    </a:lnTo>
                    <a:lnTo>
                      <a:pt x="152" y="189"/>
                    </a:lnTo>
                    <a:lnTo>
                      <a:pt x="149" y="198"/>
                    </a:lnTo>
                    <a:lnTo>
                      <a:pt x="145" y="207"/>
                    </a:lnTo>
                    <a:lnTo>
                      <a:pt x="141" y="215"/>
                    </a:lnTo>
                    <a:lnTo>
                      <a:pt x="135" y="221"/>
                    </a:lnTo>
                    <a:lnTo>
                      <a:pt x="129" y="227"/>
                    </a:lnTo>
                    <a:lnTo>
                      <a:pt x="122" y="232"/>
                    </a:lnTo>
                    <a:lnTo>
                      <a:pt x="113" y="235"/>
                    </a:lnTo>
                    <a:lnTo>
                      <a:pt x="102" y="238"/>
                    </a:lnTo>
                    <a:lnTo>
                      <a:pt x="92" y="240"/>
                    </a:lnTo>
                    <a:lnTo>
                      <a:pt x="79" y="240"/>
                    </a:lnTo>
                    <a:lnTo>
                      <a:pt x="79" y="240"/>
                    </a:lnTo>
                    <a:lnTo>
                      <a:pt x="67" y="240"/>
                    </a:lnTo>
                    <a:lnTo>
                      <a:pt x="56" y="238"/>
                    </a:lnTo>
                    <a:lnTo>
                      <a:pt x="46" y="235"/>
                    </a:lnTo>
                    <a:lnTo>
                      <a:pt x="38" y="232"/>
                    </a:lnTo>
                    <a:lnTo>
                      <a:pt x="31" y="227"/>
                    </a:lnTo>
                    <a:lnTo>
                      <a:pt x="24" y="221"/>
                    </a:lnTo>
                    <a:lnTo>
                      <a:pt x="18" y="215"/>
                    </a:lnTo>
                    <a:lnTo>
                      <a:pt x="13" y="207"/>
                    </a:lnTo>
                    <a:lnTo>
                      <a:pt x="10" y="198"/>
                    </a:lnTo>
                    <a:lnTo>
                      <a:pt x="7" y="189"/>
                    </a:lnTo>
                    <a:lnTo>
                      <a:pt x="5" y="179"/>
                    </a:lnTo>
                    <a:lnTo>
                      <a:pt x="3" y="168"/>
                    </a:lnTo>
                    <a:lnTo>
                      <a:pt x="1" y="146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94"/>
                    </a:lnTo>
                    <a:lnTo>
                      <a:pt x="3" y="72"/>
                    </a:lnTo>
                    <a:lnTo>
                      <a:pt x="5" y="61"/>
                    </a:lnTo>
                    <a:lnTo>
                      <a:pt x="7" y="51"/>
                    </a:lnTo>
                    <a:lnTo>
                      <a:pt x="10" y="42"/>
                    </a:lnTo>
                    <a:lnTo>
                      <a:pt x="13" y="33"/>
                    </a:lnTo>
                    <a:lnTo>
                      <a:pt x="18" y="26"/>
                    </a:lnTo>
                    <a:lnTo>
                      <a:pt x="24" y="19"/>
                    </a:lnTo>
                    <a:lnTo>
                      <a:pt x="31" y="13"/>
                    </a:lnTo>
                    <a:lnTo>
                      <a:pt x="38" y="8"/>
                    </a:lnTo>
                    <a:lnTo>
                      <a:pt x="46" y="5"/>
                    </a:lnTo>
                    <a:lnTo>
                      <a:pt x="56" y="2"/>
                    </a:lnTo>
                    <a:lnTo>
                      <a:pt x="67" y="0"/>
                    </a:lnTo>
                    <a:lnTo>
                      <a:pt x="79" y="0"/>
                    </a:lnTo>
                    <a:lnTo>
                      <a:pt x="79" y="0"/>
                    </a:lnTo>
                    <a:close/>
                    <a:moveTo>
                      <a:pt x="79" y="206"/>
                    </a:moveTo>
                    <a:lnTo>
                      <a:pt x="79" y="206"/>
                    </a:lnTo>
                    <a:lnTo>
                      <a:pt x="84" y="206"/>
                    </a:lnTo>
                    <a:lnTo>
                      <a:pt x="88" y="205"/>
                    </a:lnTo>
                    <a:lnTo>
                      <a:pt x="92" y="204"/>
                    </a:lnTo>
                    <a:lnTo>
                      <a:pt x="96" y="202"/>
                    </a:lnTo>
                    <a:lnTo>
                      <a:pt x="99" y="198"/>
                    </a:lnTo>
                    <a:lnTo>
                      <a:pt x="101" y="195"/>
                    </a:lnTo>
                    <a:lnTo>
                      <a:pt x="103" y="191"/>
                    </a:lnTo>
                    <a:lnTo>
                      <a:pt x="106" y="186"/>
                    </a:lnTo>
                    <a:lnTo>
                      <a:pt x="109" y="174"/>
                    </a:lnTo>
                    <a:lnTo>
                      <a:pt x="111" y="160"/>
                    </a:lnTo>
                    <a:lnTo>
                      <a:pt x="112" y="142"/>
                    </a:lnTo>
                    <a:lnTo>
                      <a:pt x="112" y="121"/>
                    </a:lnTo>
                    <a:lnTo>
                      <a:pt x="112" y="121"/>
                    </a:lnTo>
                    <a:lnTo>
                      <a:pt x="112" y="98"/>
                    </a:lnTo>
                    <a:lnTo>
                      <a:pt x="111" y="80"/>
                    </a:lnTo>
                    <a:lnTo>
                      <a:pt x="109" y="66"/>
                    </a:lnTo>
                    <a:lnTo>
                      <a:pt x="106" y="54"/>
                    </a:lnTo>
                    <a:lnTo>
                      <a:pt x="103" y="49"/>
                    </a:lnTo>
                    <a:lnTo>
                      <a:pt x="101" y="45"/>
                    </a:lnTo>
                    <a:lnTo>
                      <a:pt x="99" y="42"/>
                    </a:lnTo>
                    <a:lnTo>
                      <a:pt x="96" y="38"/>
                    </a:lnTo>
                    <a:lnTo>
                      <a:pt x="92" y="36"/>
                    </a:lnTo>
                    <a:lnTo>
                      <a:pt x="88" y="35"/>
                    </a:lnTo>
                    <a:lnTo>
                      <a:pt x="84" y="34"/>
                    </a:lnTo>
                    <a:lnTo>
                      <a:pt x="79" y="34"/>
                    </a:lnTo>
                    <a:lnTo>
                      <a:pt x="79" y="34"/>
                    </a:lnTo>
                    <a:lnTo>
                      <a:pt x="74" y="34"/>
                    </a:lnTo>
                    <a:lnTo>
                      <a:pt x="70" y="35"/>
                    </a:lnTo>
                    <a:lnTo>
                      <a:pt x="66" y="36"/>
                    </a:lnTo>
                    <a:lnTo>
                      <a:pt x="63" y="38"/>
                    </a:lnTo>
                    <a:lnTo>
                      <a:pt x="60" y="42"/>
                    </a:lnTo>
                    <a:lnTo>
                      <a:pt x="57" y="45"/>
                    </a:lnTo>
                    <a:lnTo>
                      <a:pt x="55" y="49"/>
                    </a:lnTo>
                    <a:lnTo>
                      <a:pt x="53" y="54"/>
                    </a:lnTo>
                    <a:lnTo>
                      <a:pt x="50" y="66"/>
                    </a:lnTo>
                    <a:lnTo>
                      <a:pt x="49" y="80"/>
                    </a:lnTo>
                    <a:lnTo>
                      <a:pt x="48" y="98"/>
                    </a:lnTo>
                    <a:lnTo>
                      <a:pt x="48" y="121"/>
                    </a:lnTo>
                    <a:lnTo>
                      <a:pt x="48" y="121"/>
                    </a:lnTo>
                    <a:lnTo>
                      <a:pt x="48" y="142"/>
                    </a:lnTo>
                    <a:lnTo>
                      <a:pt x="49" y="160"/>
                    </a:lnTo>
                    <a:lnTo>
                      <a:pt x="50" y="174"/>
                    </a:lnTo>
                    <a:lnTo>
                      <a:pt x="53" y="186"/>
                    </a:lnTo>
                    <a:lnTo>
                      <a:pt x="55" y="191"/>
                    </a:lnTo>
                    <a:lnTo>
                      <a:pt x="57" y="195"/>
                    </a:lnTo>
                    <a:lnTo>
                      <a:pt x="60" y="198"/>
                    </a:lnTo>
                    <a:lnTo>
                      <a:pt x="63" y="202"/>
                    </a:lnTo>
                    <a:lnTo>
                      <a:pt x="66" y="204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8002588" y="4805363"/>
                <a:ext cx="77788" cy="125413"/>
              </a:xfrm>
              <a:custGeom>
                <a:avLst/>
                <a:gdLst>
                  <a:gd name="T0" fmla="*/ 47 w 148"/>
                  <a:gd name="T1" fmla="*/ 0 h 236"/>
                  <a:gd name="T2" fmla="*/ 47 w 148"/>
                  <a:gd name="T3" fmla="*/ 162 h 236"/>
                  <a:gd name="T4" fmla="*/ 47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50 w 148"/>
                  <a:gd name="T11" fmla="*/ 184 h 236"/>
                  <a:gd name="T12" fmla="*/ 52 w 148"/>
                  <a:gd name="T13" fmla="*/ 190 h 236"/>
                  <a:gd name="T14" fmla="*/ 56 w 148"/>
                  <a:gd name="T15" fmla="*/ 195 h 236"/>
                  <a:gd name="T16" fmla="*/ 60 w 148"/>
                  <a:gd name="T17" fmla="*/ 199 h 236"/>
                  <a:gd name="T18" fmla="*/ 66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1 w 148"/>
                  <a:gd name="T25" fmla="*/ 202 h 236"/>
                  <a:gd name="T26" fmla="*/ 87 w 148"/>
                  <a:gd name="T27" fmla="*/ 199 h 236"/>
                  <a:gd name="T28" fmla="*/ 93 w 148"/>
                  <a:gd name="T29" fmla="*/ 195 h 236"/>
                  <a:gd name="T30" fmla="*/ 96 w 148"/>
                  <a:gd name="T31" fmla="*/ 190 h 236"/>
                  <a:gd name="T32" fmla="*/ 99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2 w 148"/>
                  <a:gd name="T39" fmla="*/ 162 h 236"/>
                  <a:gd name="T40" fmla="*/ 102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7 w 148"/>
                  <a:gd name="T49" fmla="*/ 172 h 236"/>
                  <a:gd name="T50" fmla="*/ 146 w 148"/>
                  <a:gd name="T51" fmla="*/ 182 h 236"/>
                  <a:gd name="T52" fmla="*/ 144 w 148"/>
                  <a:gd name="T53" fmla="*/ 190 h 236"/>
                  <a:gd name="T54" fmla="*/ 142 w 148"/>
                  <a:gd name="T55" fmla="*/ 199 h 236"/>
                  <a:gd name="T56" fmla="*/ 138 w 148"/>
                  <a:gd name="T57" fmla="*/ 206 h 236"/>
                  <a:gd name="T58" fmla="*/ 135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9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60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7 w 148"/>
                  <a:gd name="T97" fmla="*/ 200 h 236"/>
                  <a:gd name="T98" fmla="*/ 4 w 148"/>
                  <a:gd name="T99" fmla="*/ 191 h 236"/>
                  <a:gd name="T100" fmla="*/ 1 w 148"/>
                  <a:gd name="T101" fmla="*/ 182 h 236"/>
                  <a:gd name="T102" fmla="*/ 0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7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7" y="0"/>
                    </a:moveTo>
                    <a:lnTo>
                      <a:pt x="47" y="162"/>
                    </a:lnTo>
                    <a:lnTo>
                      <a:pt x="47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50" y="184"/>
                    </a:lnTo>
                    <a:lnTo>
                      <a:pt x="52" y="190"/>
                    </a:lnTo>
                    <a:lnTo>
                      <a:pt x="56" y="195"/>
                    </a:lnTo>
                    <a:lnTo>
                      <a:pt x="60" y="199"/>
                    </a:lnTo>
                    <a:lnTo>
                      <a:pt x="66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1" y="202"/>
                    </a:lnTo>
                    <a:lnTo>
                      <a:pt x="87" y="199"/>
                    </a:lnTo>
                    <a:lnTo>
                      <a:pt x="93" y="195"/>
                    </a:lnTo>
                    <a:lnTo>
                      <a:pt x="96" y="190"/>
                    </a:lnTo>
                    <a:lnTo>
                      <a:pt x="99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2" y="162"/>
                    </a:lnTo>
                    <a:lnTo>
                      <a:pt x="102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7" y="172"/>
                    </a:lnTo>
                    <a:lnTo>
                      <a:pt x="146" y="182"/>
                    </a:lnTo>
                    <a:lnTo>
                      <a:pt x="144" y="190"/>
                    </a:lnTo>
                    <a:lnTo>
                      <a:pt x="142" y="199"/>
                    </a:lnTo>
                    <a:lnTo>
                      <a:pt x="138" y="206"/>
                    </a:lnTo>
                    <a:lnTo>
                      <a:pt x="135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9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60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7" y="200"/>
                    </a:lnTo>
                    <a:lnTo>
                      <a:pt x="4" y="191"/>
                    </a:lnTo>
                    <a:lnTo>
                      <a:pt x="1" y="182"/>
                    </a:lnTo>
                    <a:lnTo>
                      <a:pt x="0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8101013" y="4805363"/>
                <a:ext cx="76200" cy="123825"/>
              </a:xfrm>
              <a:custGeom>
                <a:avLst/>
                <a:gdLst>
                  <a:gd name="T0" fmla="*/ 0 w 144"/>
                  <a:gd name="T1" fmla="*/ 0 h 232"/>
                  <a:gd name="T2" fmla="*/ 82 w 144"/>
                  <a:gd name="T3" fmla="*/ 0 h 232"/>
                  <a:gd name="T4" fmla="*/ 82 w 144"/>
                  <a:gd name="T5" fmla="*/ 0 h 232"/>
                  <a:gd name="T6" fmla="*/ 90 w 144"/>
                  <a:gd name="T7" fmla="*/ 1 h 232"/>
                  <a:gd name="T8" fmla="*/ 98 w 144"/>
                  <a:gd name="T9" fmla="*/ 2 h 232"/>
                  <a:gd name="T10" fmla="*/ 105 w 144"/>
                  <a:gd name="T11" fmla="*/ 4 h 232"/>
                  <a:gd name="T12" fmla="*/ 111 w 144"/>
                  <a:gd name="T13" fmla="*/ 6 h 232"/>
                  <a:gd name="T14" fmla="*/ 117 w 144"/>
                  <a:gd name="T15" fmla="*/ 9 h 232"/>
                  <a:gd name="T16" fmla="*/ 122 w 144"/>
                  <a:gd name="T17" fmla="*/ 13 h 232"/>
                  <a:gd name="T18" fmla="*/ 127 w 144"/>
                  <a:gd name="T19" fmla="*/ 17 h 232"/>
                  <a:gd name="T20" fmla="*/ 131 w 144"/>
                  <a:gd name="T21" fmla="*/ 22 h 232"/>
                  <a:gd name="T22" fmla="*/ 134 w 144"/>
                  <a:gd name="T23" fmla="*/ 27 h 232"/>
                  <a:gd name="T24" fmla="*/ 137 w 144"/>
                  <a:gd name="T25" fmla="*/ 32 h 232"/>
                  <a:gd name="T26" fmla="*/ 141 w 144"/>
                  <a:gd name="T27" fmla="*/ 45 h 232"/>
                  <a:gd name="T28" fmla="*/ 144 w 144"/>
                  <a:gd name="T29" fmla="*/ 57 h 232"/>
                  <a:gd name="T30" fmla="*/ 144 w 144"/>
                  <a:gd name="T31" fmla="*/ 70 h 232"/>
                  <a:gd name="T32" fmla="*/ 144 w 144"/>
                  <a:gd name="T33" fmla="*/ 70 h 232"/>
                  <a:gd name="T34" fmla="*/ 144 w 144"/>
                  <a:gd name="T35" fmla="*/ 78 h 232"/>
                  <a:gd name="T36" fmla="*/ 143 w 144"/>
                  <a:gd name="T37" fmla="*/ 86 h 232"/>
                  <a:gd name="T38" fmla="*/ 141 w 144"/>
                  <a:gd name="T39" fmla="*/ 94 h 232"/>
                  <a:gd name="T40" fmla="*/ 139 w 144"/>
                  <a:gd name="T41" fmla="*/ 101 h 232"/>
                  <a:gd name="T42" fmla="*/ 136 w 144"/>
                  <a:gd name="T43" fmla="*/ 107 h 232"/>
                  <a:gd name="T44" fmla="*/ 133 w 144"/>
                  <a:gd name="T45" fmla="*/ 112 h 232"/>
                  <a:gd name="T46" fmla="*/ 129 w 144"/>
                  <a:gd name="T47" fmla="*/ 118 h 232"/>
                  <a:gd name="T48" fmla="*/ 124 w 144"/>
                  <a:gd name="T49" fmla="*/ 123 h 232"/>
                  <a:gd name="T50" fmla="*/ 119 w 144"/>
                  <a:gd name="T51" fmla="*/ 127 h 232"/>
                  <a:gd name="T52" fmla="*/ 114 w 144"/>
                  <a:gd name="T53" fmla="*/ 130 h 232"/>
                  <a:gd name="T54" fmla="*/ 108 w 144"/>
                  <a:gd name="T55" fmla="*/ 133 h 232"/>
                  <a:gd name="T56" fmla="*/ 101 w 144"/>
                  <a:gd name="T57" fmla="*/ 136 h 232"/>
                  <a:gd name="T58" fmla="*/ 95 w 144"/>
                  <a:gd name="T59" fmla="*/ 137 h 232"/>
                  <a:gd name="T60" fmla="*/ 87 w 144"/>
                  <a:gd name="T61" fmla="*/ 139 h 232"/>
                  <a:gd name="T62" fmla="*/ 71 w 144"/>
                  <a:gd name="T63" fmla="*/ 140 h 232"/>
                  <a:gd name="T64" fmla="*/ 46 w 144"/>
                  <a:gd name="T65" fmla="*/ 140 h 232"/>
                  <a:gd name="T66" fmla="*/ 46 w 144"/>
                  <a:gd name="T67" fmla="*/ 232 h 232"/>
                  <a:gd name="T68" fmla="*/ 0 w 144"/>
                  <a:gd name="T69" fmla="*/ 232 h 232"/>
                  <a:gd name="T70" fmla="*/ 0 w 144"/>
                  <a:gd name="T71" fmla="*/ 0 h 232"/>
                  <a:gd name="T72" fmla="*/ 46 w 144"/>
                  <a:gd name="T73" fmla="*/ 105 h 232"/>
                  <a:gd name="T74" fmla="*/ 67 w 144"/>
                  <a:gd name="T75" fmla="*/ 105 h 232"/>
                  <a:gd name="T76" fmla="*/ 67 w 144"/>
                  <a:gd name="T77" fmla="*/ 105 h 232"/>
                  <a:gd name="T78" fmla="*/ 74 w 144"/>
                  <a:gd name="T79" fmla="*/ 104 h 232"/>
                  <a:gd name="T80" fmla="*/ 80 w 144"/>
                  <a:gd name="T81" fmla="*/ 103 h 232"/>
                  <a:gd name="T82" fmla="*/ 85 w 144"/>
                  <a:gd name="T83" fmla="*/ 100 h 232"/>
                  <a:gd name="T84" fmla="*/ 90 w 144"/>
                  <a:gd name="T85" fmla="*/ 96 h 232"/>
                  <a:gd name="T86" fmla="*/ 93 w 144"/>
                  <a:gd name="T87" fmla="*/ 92 h 232"/>
                  <a:gd name="T88" fmla="*/ 96 w 144"/>
                  <a:gd name="T89" fmla="*/ 86 h 232"/>
                  <a:gd name="T90" fmla="*/ 98 w 144"/>
                  <a:gd name="T91" fmla="*/ 79 h 232"/>
                  <a:gd name="T92" fmla="*/ 98 w 144"/>
                  <a:gd name="T93" fmla="*/ 70 h 232"/>
                  <a:gd name="T94" fmla="*/ 98 w 144"/>
                  <a:gd name="T95" fmla="*/ 70 h 232"/>
                  <a:gd name="T96" fmla="*/ 98 w 144"/>
                  <a:gd name="T97" fmla="*/ 62 h 232"/>
                  <a:gd name="T98" fmla="*/ 97 w 144"/>
                  <a:gd name="T99" fmla="*/ 55 h 232"/>
                  <a:gd name="T100" fmla="*/ 94 w 144"/>
                  <a:gd name="T101" fmla="*/ 49 h 232"/>
                  <a:gd name="T102" fmla="*/ 91 w 144"/>
                  <a:gd name="T103" fmla="*/ 44 h 232"/>
                  <a:gd name="T104" fmla="*/ 87 w 144"/>
                  <a:gd name="T105" fmla="*/ 40 h 232"/>
                  <a:gd name="T106" fmla="*/ 81 w 144"/>
                  <a:gd name="T107" fmla="*/ 37 h 232"/>
                  <a:gd name="T108" fmla="*/ 74 w 144"/>
                  <a:gd name="T109" fmla="*/ 35 h 232"/>
                  <a:gd name="T110" fmla="*/ 65 w 144"/>
                  <a:gd name="T111" fmla="*/ 34 h 232"/>
                  <a:gd name="T112" fmla="*/ 46 w 144"/>
                  <a:gd name="T113" fmla="*/ 34 h 232"/>
                  <a:gd name="T114" fmla="*/ 46 w 144"/>
                  <a:gd name="T115" fmla="*/ 10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4" h="232">
                    <a:moveTo>
                      <a:pt x="0" y="0"/>
                    </a:moveTo>
                    <a:lnTo>
                      <a:pt x="82" y="0"/>
                    </a:lnTo>
                    <a:lnTo>
                      <a:pt x="82" y="0"/>
                    </a:lnTo>
                    <a:lnTo>
                      <a:pt x="90" y="1"/>
                    </a:lnTo>
                    <a:lnTo>
                      <a:pt x="98" y="2"/>
                    </a:lnTo>
                    <a:lnTo>
                      <a:pt x="105" y="4"/>
                    </a:lnTo>
                    <a:lnTo>
                      <a:pt x="111" y="6"/>
                    </a:lnTo>
                    <a:lnTo>
                      <a:pt x="117" y="9"/>
                    </a:lnTo>
                    <a:lnTo>
                      <a:pt x="122" y="13"/>
                    </a:lnTo>
                    <a:lnTo>
                      <a:pt x="127" y="17"/>
                    </a:lnTo>
                    <a:lnTo>
                      <a:pt x="131" y="22"/>
                    </a:lnTo>
                    <a:lnTo>
                      <a:pt x="134" y="27"/>
                    </a:lnTo>
                    <a:lnTo>
                      <a:pt x="137" y="32"/>
                    </a:lnTo>
                    <a:lnTo>
                      <a:pt x="141" y="45"/>
                    </a:lnTo>
                    <a:lnTo>
                      <a:pt x="144" y="57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78"/>
                    </a:lnTo>
                    <a:lnTo>
                      <a:pt x="143" y="86"/>
                    </a:lnTo>
                    <a:lnTo>
                      <a:pt x="141" y="94"/>
                    </a:lnTo>
                    <a:lnTo>
                      <a:pt x="139" y="101"/>
                    </a:lnTo>
                    <a:lnTo>
                      <a:pt x="136" y="107"/>
                    </a:lnTo>
                    <a:lnTo>
                      <a:pt x="133" y="112"/>
                    </a:lnTo>
                    <a:lnTo>
                      <a:pt x="129" y="118"/>
                    </a:lnTo>
                    <a:lnTo>
                      <a:pt x="124" y="123"/>
                    </a:lnTo>
                    <a:lnTo>
                      <a:pt x="119" y="127"/>
                    </a:lnTo>
                    <a:lnTo>
                      <a:pt x="114" y="130"/>
                    </a:lnTo>
                    <a:lnTo>
                      <a:pt x="108" y="133"/>
                    </a:lnTo>
                    <a:lnTo>
                      <a:pt x="101" y="136"/>
                    </a:lnTo>
                    <a:lnTo>
                      <a:pt x="95" y="137"/>
                    </a:lnTo>
                    <a:lnTo>
                      <a:pt x="87" y="139"/>
                    </a:lnTo>
                    <a:lnTo>
                      <a:pt x="71" y="140"/>
                    </a:lnTo>
                    <a:lnTo>
                      <a:pt x="46" y="140"/>
                    </a:lnTo>
                    <a:lnTo>
                      <a:pt x="46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6" y="105"/>
                    </a:moveTo>
                    <a:lnTo>
                      <a:pt x="67" y="105"/>
                    </a:lnTo>
                    <a:lnTo>
                      <a:pt x="67" y="105"/>
                    </a:lnTo>
                    <a:lnTo>
                      <a:pt x="74" y="104"/>
                    </a:lnTo>
                    <a:lnTo>
                      <a:pt x="80" y="103"/>
                    </a:lnTo>
                    <a:lnTo>
                      <a:pt x="85" y="100"/>
                    </a:lnTo>
                    <a:lnTo>
                      <a:pt x="90" y="96"/>
                    </a:lnTo>
                    <a:lnTo>
                      <a:pt x="93" y="92"/>
                    </a:lnTo>
                    <a:lnTo>
                      <a:pt x="96" y="86"/>
                    </a:lnTo>
                    <a:lnTo>
                      <a:pt x="98" y="79"/>
                    </a:lnTo>
                    <a:lnTo>
                      <a:pt x="98" y="70"/>
                    </a:lnTo>
                    <a:lnTo>
                      <a:pt x="98" y="70"/>
                    </a:lnTo>
                    <a:lnTo>
                      <a:pt x="98" y="62"/>
                    </a:lnTo>
                    <a:lnTo>
                      <a:pt x="97" y="55"/>
                    </a:lnTo>
                    <a:lnTo>
                      <a:pt x="94" y="49"/>
                    </a:lnTo>
                    <a:lnTo>
                      <a:pt x="91" y="44"/>
                    </a:lnTo>
                    <a:lnTo>
                      <a:pt x="87" y="40"/>
                    </a:lnTo>
                    <a:lnTo>
                      <a:pt x="81" y="37"/>
                    </a:lnTo>
                    <a:lnTo>
                      <a:pt x="74" y="35"/>
                    </a:lnTo>
                    <a:lnTo>
                      <a:pt x="65" y="34"/>
                    </a:lnTo>
                    <a:lnTo>
                      <a:pt x="46" y="34"/>
                    </a:lnTo>
                    <a:lnTo>
                      <a:pt x="46" y="105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8188325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8" name="Freeform 11"/>
              <p:cNvSpPr>
                <a:spLocks noEditPoints="1"/>
              </p:cNvSpPr>
              <p:nvPr userDrawn="1"/>
            </p:nvSpPr>
            <p:spPr bwMode="auto">
              <a:xfrm>
                <a:off x="8315325" y="4805363"/>
                <a:ext cx="82550" cy="123825"/>
              </a:xfrm>
              <a:custGeom>
                <a:avLst/>
                <a:gdLst>
                  <a:gd name="T0" fmla="*/ 87 w 157"/>
                  <a:gd name="T1" fmla="*/ 0 h 232"/>
                  <a:gd name="T2" fmla="*/ 101 w 157"/>
                  <a:gd name="T3" fmla="*/ 1 h 232"/>
                  <a:gd name="T4" fmla="*/ 124 w 157"/>
                  <a:gd name="T5" fmla="*/ 9 h 232"/>
                  <a:gd name="T6" fmla="*/ 132 w 157"/>
                  <a:gd name="T7" fmla="*/ 15 h 232"/>
                  <a:gd name="T8" fmla="*/ 139 w 157"/>
                  <a:gd name="T9" fmla="*/ 23 h 232"/>
                  <a:gd name="T10" fmla="*/ 144 w 157"/>
                  <a:gd name="T11" fmla="*/ 33 h 232"/>
                  <a:gd name="T12" fmla="*/ 147 w 157"/>
                  <a:gd name="T13" fmla="*/ 46 h 232"/>
                  <a:gd name="T14" fmla="*/ 149 w 157"/>
                  <a:gd name="T15" fmla="*/ 60 h 232"/>
                  <a:gd name="T16" fmla="*/ 146 w 157"/>
                  <a:gd name="T17" fmla="*/ 81 h 232"/>
                  <a:gd name="T18" fmla="*/ 139 w 157"/>
                  <a:gd name="T19" fmla="*/ 98 h 232"/>
                  <a:gd name="T20" fmla="*/ 127 w 157"/>
                  <a:gd name="T21" fmla="*/ 110 h 232"/>
                  <a:gd name="T22" fmla="*/ 110 w 157"/>
                  <a:gd name="T23" fmla="*/ 118 h 232"/>
                  <a:gd name="T24" fmla="*/ 110 w 157"/>
                  <a:gd name="T25" fmla="*/ 118 h 232"/>
                  <a:gd name="T26" fmla="*/ 129 w 157"/>
                  <a:gd name="T27" fmla="*/ 124 h 232"/>
                  <a:gd name="T28" fmla="*/ 136 w 157"/>
                  <a:gd name="T29" fmla="*/ 129 h 232"/>
                  <a:gd name="T30" fmla="*/ 140 w 157"/>
                  <a:gd name="T31" fmla="*/ 137 h 232"/>
                  <a:gd name="T32" fmla="*/ 146 w 157"/>
                  <a:gd name="T33" fmla="*/ 157 h 232"/>
                  <a:gd name="T34" fmla="*/ 147 w 157"/>
                  <a:gd name="T35" fmla="*/ 188 h 232"/>
                  <a:gd name="T36" fmla="*/ 148 w 157"/>
                  <a:gd name="T37" fmla="*/ 205 h 232"/>
                  <a:gd name="T38" fmla="*/ 151 w 157"/>
                  <a:gd name="T39" fmla="*/ 221 h 232"/>
                  <a:gd name="T40" fmla="*/ 155 w 157"/>
                  <a:gd name="T41" fmla="*/ 228 h 232"/>
                  <a:gd name="T42" fmla="*/ 157 w 157"/>
                  <a:gd name="T43" fmla="*/ 232 h 232"/>
                  <a:gd name="T44" fmla="*/ 108 w 157"/>
                  <a:gd name="T45" fmla="*/ 232 h 232"/>
                  <a:gd name="T46" fmla="*/ 103 w 157"/>
                  <a:gd name="T47" fmla="*/ 221 h 232"/>
                  <a:gd name="T48" fmla="*/ 102 w 157"/>
                  <a:gd name="T49" fmla="*/ 208 h 232"/>
                  <a:gd name="T50" fmla="*/ 100 w 157"/>
                  <a:gd name="T51" fmla="*/ 163 h 232"/>
                  <a:gd name="T52" fmla="*/ 99 w 157"/>
                  <a:gd name="T53" fmla="*/ 151 h 232"/>
                  <a:gd name="T54" fmla="*/ 94 w 157"/>
                  <a:gd name="T55" fmla="*/ 142 h 232"/>
                  <a:gd name="T56" fmla="*/ 84 w 157"/>
                  <a:gd name="T57" fmla="*/ 136 h 232"/>
                  <a:gd name="T58" fmla="*/ 72 w 157"/>
                  <a:gd name="T59" fmla="*/ 134 h 232"/>
                  <a:gd name="T60" fmla="*/ 48 w 157"/>
                  <a:gd name="T61" fmla="*/ 232 h 232"/>
                  <a:gd name="T62" fmla="*/ 0 w 157"/>
                  <a:gd name="T63" fmla="*/ 0 h 232"/>
                  <a:gd name="T64" fmla="*/ 67 w 157"/>
                  <a:gd name="T65" fmla="*/ 101 h 232"/>
                  <a:gd name="T66" fmla="*/ 75 w 157"/>
                  <a:gd name="T67" fmla="*/ 101 h 232"/>
                  <a:gd name="T68" fmla="*/ 87 w 157"/>
                  <a:gd name="T69" fmla="*/ 97 h 232"/>
                  <a:gd name="T70" fmla="*/ 97 w 157"/>
                  <a:gd name="T71" fmla="*/ 89 h 232"/>
                  <a:gd name="T72" fmla="*/ 102 w 157"/>
                  <a:gd name="T73" fmla="*/ 75 h 232"/>
                  <a:gd name="T74" fmla="*/ 102 w 157"/>
                  <a:gd name="T75" fmla="*/ 67 h 232"/>
                  <a:gd name="T76" fmla="*/ 100 w 157"/>
                  <a:gd name="T77" fmla="*/ 53 h 232"/>
                  <a:gd name="T78" fmla="*/ 94 w 157"/>
                  <a:gd name="T79" fmla="*/ 43 h 232"/>
                  <a:gd name="T80" fmla="*/ 83 w 157"/>
                  <a:gd name="T81" fmla="*/ 37 h 232"/>
                  <a:gd name="T82" fmla="*/ 69 w 157"/>
                  <a:gd name="T83" fmla="*/ 34 h 232"/>
                  <a:gd name="T84" fmla="*/ 48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7" y="0"/>
                    </a:lnTo>
                    <a:lnTo>
                      <a:pt x="87" y="0"/>
                    </a:lnTo>
                    <a:lnTo>
                      <a:pt x="101" y="1"/>
                    </a:lnTo>
                    <a:lnTo>
                      <a:pt x="113" y="4"/>
                    </a:lnTo>
                    <a:lnTo>
                      <a:pt x="124" y="9"/>
                    </a:lnTo>
                    <a:lnTo>
                      <a:pt x="128" y="12"/>
                    </a:lnTo>
                    <a:lnTo>
                      <a:pt x="132" y="15"/>
                    </a:lnTo>
                    <a:lnTo>
                      <a:pt x="136" y="19"/>
                    </a:lnTo>
                    <a:lnTo>
                      <a:pt x="139" y="23"/>
                    </a:lnTo>
                    <a:lnTo>
                      <a:pt x="142" y="28"/>
                    </a:lnTo>
                    <a:lnTo>
                      <a:pt x="144" y="33"/>
                    </a:lnTo>
                    <a:lnTo>
                      <a:pt x="146" y="40"/>
                    </a:lnTo>
                    <a:lnTo>
                      <a:pt x="147" y="46"/>
                    </a:lnTo>
                    <a:lnTo>
                      <a:pt x="149" y="60"/>
                    </a:lnTo>
                    <a:lnTo>
                      <a:pt x="149" y="60"/>
                    </a:lnTo>
                    <a:lnTo>
                      <a:pt x="148" y="71"/>
                    </a:lnTo>
                    <a:lnTo>
                      <a:pt x="146" y="81"/>
                    </a:lnTo>
                    <a:lnTo>
                      <a:pt x="143" y="90"/>
                    </a:lnTo>
                    <a:lnTo>
                      <a:pt x="139" y="98"/>
                    </a:lnTo>
                    <a:lnTo>
                      <a:pt x="134" y="104"/>
                    </a:lnTo>
                    <a:lnTo>
                      <a:pt x="127" y="110"/>
                    </a:lnTo>
                    <a:lnTo>
                      <a:pt x="119" y="114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21" y="120"/>
                    </a:lnTo>
                    <a:lnTo>
                      <a:pt x="129" y="124"/>
                    </a:lnTo>
                    <a:lnTo>
                      <a:pt x="133" y="126"/>
                    </a:lnTo>
                    <a:lnTo>
                      <a:pt x="136" y="129"/>
                    </a:lnTo>
                    <a:lnTo>
                      <a:pt x="138" y="133"/>
                    </a:lnTo>
                    <a:lnTo>
                      <a:pt x="140" y="137"/>
                    </a:lnTo>
                    <a:lnTo>
                      <a:pt x="144" y="146"/>
                    </a:lnTo>
                    <a:lnTo>
                      <a:pt x="146" y="157"/>
                    </a:lnTo>
                    <a:lnTo>
                      <a:pt x="147" y="171"/>
                    </a:lnTo>
                    <a:lnTo>
                      <a:pt x="147" y="188"/>
                    </a:lnTo>
                    <a:lnTo>
                      <a:pt x="147" y="188"/>
                    </a:lnTo>
                    <a:lnTo>
                      <a:pt x="148" y="205"/>
                    </a:lnTo>
                    <a:lnTo>
                      <a:pt x="149" y="217"/>
                    </a:lnTo>
                    <a:lnTo>
                      <a:pt x="151" y="221"/>
                    </a:lnTo>
                    <a:lnTo>
                      <a:pt x="152" y="225"/>
                    </a:lnTo>
                    <a:lnTo>
                      <a:pt x="155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8" y="232"/>
                    </a:lnTo>
                    <a:lnTo>
                      <a:pt x="108" y="232"/>
                    </a:lnTo>
                    <a:lnTo>
                      <a:pt x="105" y="227"/>
                    </a:lnTo>
                    <a:lnTo>
                      <a:pt x="103" y="221"/>
                    </a:lnTo>
                    <a:lnTo>
                      <a:pt x="102" y="215"/>
                    </a:lnTo>
                    <a:lnTo>
                      <a:pt x="102" y="208"/>
                    </a:lnTo>
                    <a:lnTo>
                      <a:pt x="100" y="163"/>
                    </a:lnTo>
                    <a:lnTo>
                      <a:pt x="100" y="163"/>
                    </a:lnTo>
                    <a:lnTo>
                      <a:pt x="100" y="157"/>
                    </a:lnTo>
                    <a:lnTo>
                      <a:pt x="99" y="151"/>
                    </a:lnTo>
                    <a:lnTo>
                      <a:pt x="96" y="146"/>
                    </a:lnTo>
                    <a:lnTo>
                      <a:pt x="94" y="142"/>
                    </a:lnTo>
                    <a:lnTo>
                      <a:pt x="89" y="139"/>
                    </a:lnTo>
                    <a:lnTo>
                      <a:pt x="84" y="136"/>
                    </a:lnTo>
                    <a:lnTo>
                      <a:pt x="79" y="135"/>
                    </a:lnTo>
                    <a:lnTo>
                      <a:pt x="72" y="134"/>
                    </a:lnTo>
                    <a:lnTo>
                      <a:pt x="48" y="134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8" y="101"/>
                    </a:moveTo>
                    <a:lnTo>
                      <a:pt x="67" y="101"/>
                    </a:lnTo>
                    <a:lnTo>
                      <a:pt x="67" y="101"/>
                    </a:lnTo>
                    <a:lnTo>
                      <a:pt x="75" y="101"/>
                    </a:lnTo>
                    <a:lnTo>
                      <a:pt x="82" y="99"/>
                    </a:lnTo>
                    <a:lnTo>
                      <a:pt x="87" y="97"/>
                    </a:lnTo>
                    <a:lnTo>
                      <a:pt x="92" y="93"/>
                    </a:lnTo>
                    <a:lnTo>
                      <a:pt x="97" y="89"/>
                    </a:lnTo>
                    <a:lnTo>
                      <a:pt x="100" y="83"/>
                    </a:lnTo>
                    <a:lnTo>
                      <a:pt x="102" y="75"/>
                    </a:lnTo>
                    <a:lnTo>
                      <a:pt x="102" y="67"/>
                    </a:lnTo>
                    <a:lnTo>
                      <a:pt x="102" y="67"/>
                    </a:lnTo>
                    <a:lnTo>
                      <a:pt x="102" y="59"/>
                    </a:lnTo>
                    <a:lnTo>
                      <a:pt x="100" y="53"/>
                    </a:lnTo>
                    <a:lnTo>
                      <a:pt x="98" y="48"/>
                    </a:lnTo>
                    <a:lnTo>
                      <a:pt x="94" y="43"/>
                    </a:lnTo>
                    <a:lnTo>
                      <a:pt x="89" y="40"/>
                    </a:lnTo>
                    <a:lnTo>
                      <a:pt x="83" y="37"/>
                    </a:lnTo>
                    <a:lnTo>
                      <a:pt x="77" y="35"/>
                    </a:lnTo>
                    <a:lnTo>
                      <a:pt x="69" y="34"/>
                    </a:lnTo>
                    <a:lnTo>
                      <a:pt x="48" y="34"/>
                    </a:lnTo>
                    <a:lnTo>
                      <a:pt x="48" y="1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8413750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8497888" y="4805363"/>
                <a:ext cx="80963" cy="123825"/>
              </a:xfrm>
              <a:custGeom>
                <a:avLst/>
                <a:gdLst>
                  <a:gd name="T0" fmla="*/ 54 w 154"/>
                  <a:gd name="T1" fmla="*/ 0 h 232"/>
                  <a:gd name="T2" fmla="*/ 111 w 154"/>
                  <a:gd name="T3" fmla="*/ 159 h 232"/>
                  <a:gd name="T4" fmla="*/ 112 w 154"/>
                  <a:gd name="T5" fmla="*/ 159 h 232"/>
                  <a:gd name="T6" fmla="*/ 112 w 154"/>
                  <a:gd name="T7" fmla="*/ 0 h 232"/>
                  <a:gd name="T8" fmla="*/ 154 w 154"/>
                  <a:gd name="T9" fmla="*/ 0 h 232"/>
                  <a:gd name="T10" fmla="*/ 154 w 154"/>
                  <a:gd name="T11" fmla="*/ 232 h 232"/>
                  <a:gd name="T12" fmla="*/ 102 w 154"/>
                  <a:gd name="T13" fmla="*/ 232 h 232"/>
                  <a:gd name="T14" fmla="*/ 44 w 154"/>
                  <a:gd name="T15" fmla="*/ 70 h 232"/>
                  <a:gd name="T16" fmla="*/ 44 w 154"/>
                  <a:gd name="T17" fmla="*/ 70 h 232"/>
                  <a:gd name="T18" fmla="*/ 44 w 154"/>
                  <a:gd name="T19" fmla="*/ 232 h 232"/>
                  <a:gd name="T20" fmla="*/ 0 w 154"/>
                  <a:gd name="T21" fmla="*/ 232 h 232"/>
                  <a:gd name="T22" fmla="*/ 0 w 154"/>
                  <a:gd name="T23" fmla="*/ 0 h 232"/>
                  <a:gd name="T24" fmla="*/ 54 w 154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4" h="232">
                    <a:moveTo>
                      <a:pt x="54" y="0"/>
                    </a:moveTo>
                    <a:lnTo>
                      <a:pt x="111" y="159"/>
                    </a:lnTo>
                    <a:lnTo>
                      <a:pt x="112" y="159"/>
                    </a:lnTo>
                    <a:lnTo>
                      <a:pt x="112" y="0"/>
                    </a:lnTo>
                    <a:lnTo>
                      <a:pt x="154" y="0"/>
                    </a:lnTo>
                    <a:lnTo>
                      <a:pt x="154" y="232"/>
                    </a:lnTo>
                    <a:lnTo>
                      <a:pt x="102" y="232"/>
                    </a:lnTo>
                    <a:lnTo>
                      <a:pt x="44" y="70"/>
                    </a:lnTo>
                    <a:lnTo>
                      <a:pt x="44" y="70"/>
                    </a:lnTo>
                    <a:lnTo>
                      <a:pt x="44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8589963" y="4805363"/>
                <a:ext cx="95250" cy="123825"/>
              </a:xfrm>
              <a:custGeom>
                <a:avLst/>
                <a:gdLst>
                  <a:gd name="T0" fmla="*/ 61 w 180"/>
                  <a:gd name="T1" fmla="*/ 0 h 232"/>
                  <a:gd name="T2" fmla="*/ 119 w 180"/>
                  <a:gd name="T3" fmla="*/ 0 h 232"/>
                  <a:gd name="T4" fmla="*/ 180 w 180"/>
                  <a:gd name="T5" fmla="*/ 232 h 232"/>
                  <a:gd name="T6" fmla="*/ 131 w 180"/>
                  <a:gd name="T7" fmla="*/ 232 h 232"/>
                  <a:gd name="T8" fmla="*/ 121 w 180"/>
                  <a:gd name="T9" fmla="*/ 183 h 232"/>
                  <a:gd name="T10" fmla="*/ 59 w 180"/>
                  <a:gd name="T11" fmla="*/ 183 h 232"/>
                  <a:gd name="T12" fmla="*/ 48 w 180"/>
                  <a:gd name="T13" fmla="*/ 232 h 232"/>
                  <a:gd name="T14" fmla="*/ 0 w 180"/>
                  <a:gd name="T15" fmla="*/ 232 h 232"/>
                  <a:gd name="T16" fmla="*/ 61 w 180"/>
                  <a:gd name="T17" fmla="*/ 0 h 232"/>
                  <a:gd name="T18" fmla="*/ 67 w 180"/>
                  <a:gd name="T19" fmla="*/ 145 h 232"/>
                  <a:gd name="T20" fmla="*/ 113 w 180"/>
                  <a:gd name="T21" fmla="*/ 145 h 232"/>
                  <a:gd name="T22" fmla="*/ 90 w 180"/>
                  <a:gd name="T23" fmla="*/ 41 h 232"/>
                  <a:gd name="T24" fmla="*/ 90 w 180"/>
                  <a:gd name="T25" fmla="*/ 41 h 232"/>
                  <a:gd name="T26" fmla="*/ 67 w 180"/>
                  <a:gd name="T27" fmla="*/ 14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0" h="232">
                    <a:moveTo>
                      <a:pt x="61" y="0"/>
                    </a:moveTo>
                    <a:lnTo>
                      <a:pt x="119" y="0"/>
                    </a:lnTo>
                    <a:lnTo>
                      <a:pt x="180" y="232"/>
                    </a:lnTo>
                    <a:lnTo>
                      <a:pt x="131" y="232"/>
                    </a:lnTo>
                    <a:lnTo>
                      <a:pt x="121" y="183"/>
                    </a:lnTo>
                    <a:lnTo>
                      <a:pt x="59" y="183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61" y="0"/>
                    </a:lnTo>
                    <a:close/>
                    <a:moveTo>
                      <a:pt x="67" y="145"/>
                    </a:moveTo>
                    <a:lnTo>
                      <a:pt x="113" y="145"/>
                    </a:lnTo>
                    <a:lnTo>
                      <a:pt x="90" y="41"/>
                    </a:lnTo>
                    <a:lnTo>
                      <a:pt x="90" y="41"/>
                    </a:lnTo>
                    <a:lnTo>
                      <a:pt x="67" y="1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8691563" y="4805363"/>
                <a:ext cx="77788" cy="125413"/>
              </a:xfrm>
              <a:custGeom>
                <a:avLst/>
                <a:gdLst>
                  <a:gd name="T0" fmla="*/ 46 w 148"/>
                  <a:gd name="T1" fmla="*/ 0 h 236"/>
                  <a:gd name="T2" fmla="*/ 46 w 148"/>
                  <a:gd name="T3" fmla="*/ 162 h 236"/>
                  <a:gd name="T4" fmla="*/ 46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49 w 148"/>
                  <a:gd name="T11" fmla="*/ 184 h 236"/>
                  <a:gd name="T12" fmla="*/ 52 w 148"/>
                  <a:gd name="T13" fmla="*/ 190 h 236"/>
                  <a:gd name="T14" fmla="*/ 55 w 148"/>
                  <a:gd name="T15" fmla="*/ 195 h 236"/>
                  <a:gd name="T16" fmla="*/ 60 w 148"/>
                  <a:gd name="T17" fmla="*/ 199 h 236"/>
                  <a:gd name="T18" fmla="*/ 67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2 w 148"/>
                  <a:gd name="T25" fmla="*/ 202 h 236"/>
                  <a:gd name="T26" fmla="*/ 88 w 148"/>
                  <a:gd name="T27" fmla="*/ 199 h 236"/>
                  <a:gd name="T28" fmla="*/ 92 w 148"/>
                  <a:gd name="T29" fmla="*/ 195 h 236"/>
                  <a:gd name="T30" fmla="*/ 96 w 148"/>
                  <a:gd name="T31" fmla="*/ 190 h 236"/>
                  <a:gd name="T32" fmla="*/ 98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1 w 148"/>
                  <a:gd name="T39" fmla="*/ 162 h 236"/>
                  <a:gd name="T40" fmla="*/ 101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8 w 148"/>
                  <a:gd name="T49" fmla="*/ 172 h 236"/>
                  <a:gd name="T50" fmla="*/ 147 w 148"/>
                  <a:gd name="T51" fmla="*/ 182 h 236"/>
                  <a:gd name="T52" fmla="*/ 144 w 148"/>
                  <a:gd name="T53" fmla="*/ 190 h 236"/>
                  <a:gd name="T54" fmla="*/ 141 w 148"/>
                  <a:gd name="T55" fmla="*/ 199 h 236"/>
                  <a:gd name="T56" fmla="*/ 138 w 148"/>
                  <a:gd name="T57" fmla="*/ 206 h 236"/>
                  <a:gd name="T58" fmla="*/ 134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8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59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6 w 148"/>
                  <a:gd name="T97" fmla="*/ 200 h 236"/>
                  <a:gd name="T98" fmla="*/ 4 w 148"/>
                  <a:gd name="T99" fmla="*/ 191 h 236"/>
                  <a:gd name="T100" fmla="*/ 2 w 148"/>
                  <a:gd name="T101" fmla="*/ 182 h 236"/>
                  <a:gd name="T102" fmla="*/ 1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6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6" y="0"/>
                    </a:moveTo>
                    <a:lnTo>
                      <a:pt x="46" y="162"/>
                    </a:lnTo>
                    <a:lnTo>
                      <a:pt x="46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49" y="184"/>
                    </a:lnTo>
                    <a:lnTo>
                      <a:pt x="52" y="190"/>
                    </a:lnTo>
                    <a:lnTo>
                      <a:pt x="55" y="195"/>
                    </a:lnTo>
                    <a:lnTo>
                      <a:pt x="60" y="199"/>
                    </a:lnTo>
                    <a:lnTo>
                      <a:pt x="67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2" y="202"/>
                    </a:lnTo>
                    <a:lnTo>
                      <a:pt x="88" y="199"/>
                    </a:lnTo>
                    <a:lnTo>
                      <a:pt x="92" y="195"/>
                    </a:lnTo>
                    <a:lnTo>
                      <a:pt x="96" y="190"/>
                    </a:lnTo>
                    <a:lnTo>
                      <a:pt x="98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1" y="162"/>
                    </a:lnTo>
                    <a:lnTo>
                      <a:pt x="101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8" y="172"/>
                    </a:lnTo>
                    <a:lnTo>
                      <a:pt x="147" y="182"/>
                    </a:lnTo>
                    <a:lnTo>
                      <a:pt x="144" y="190"/>
                    </a:lnTo>
                    <a:lnTo>
                      <a:pt x="141" y="199"/>
                    </a:lnTo>
                    <a:lnTo>
                      <a:pt x="138" y="206"/>
                    </a:lnTo>
                    <a:lnTo>
                      <a:pt x="134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8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59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6" y="200"/>
                    </a:lnTo>
                    <a:lnTo>
                      <a:pt x="4" y="191"/>
                    </a:lnTo>
                    <a:lnTo>
                      <a:pt x="2" y="182"/>
                    </a:lnTo>
                    <a:lnTo>
                      <a:pt x="1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3" name="Freeform 16"/>
              <p:cNvSpPr>
                <a:spLocks/>
              </p:cNvSpPr>
              <p:nvPr userDrawn="1"/>
            </p:nvSpPr>
            <p:spPr bwMode="auto">
              <a:xfrm>
                <a:off x="8789988" y="4805363"/>
                <a:ext cx="69850" cy="123825"/>
              </a:xfrm>
              <a:custGeom>
                <a:avLst/>
                <a:gdLst>
                  <a:gd name="T0" fmla="*/ 0 w 130"/>
                  <a:gd name="T1" fmla="*/ 232 h 232"/>
                  <a:gd name="T2" fmla="*/ 0 w 130"/>
                  <a:gd name="T3" fmla="*/ 0 h 232"/>
                  <a:gd name="T4" fmla="*/ 47 w 130"/>
                  <a:gd name="T5" fmla="*/ 0 h 232"/>
                  <a:gd name="T6" fmla="*/ 47 w 130"/>
                  <a:gd name="T7" fmla="*/ 193 h 232"/>
                  <a:gd name="T8" fmla="*/ 130 w 130"/>
                  <a:gd name="T9" fmla="*/ 193 h 232"/>
                  <a:gd name="T10" fmla="*/ 130 w 130"/>
                  <a:gd name="T11" fmla="*/ 232 h 232"/>
                  <a:gd name="T12" fmla="*/ 0 w 130"/>
                  <a:gd name="T13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" h="232">
                    <a:moveTo>
                      <a:pt x="0" y="232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193"/>
                    </a:lnTo>
                    <a:lnTo>
                      <a:pt x="130" y="193"/>
                    </a:lnTo>
                    <a:lnTo>
                      <a:pt x="130" y="232"/>
                    </a:lnTo>
                    <a:lnTo>
                      <a:pt x="0" y="2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4" name="Freeform 17"/>
              <p:cNvSpPr>
                <a:spLocks/>
              </p:cNvSpPr>
              <p:nvPr userDrawn="1"/>
            </p:nvSpPr>
            <p:spPr bwMode="auto">
              <a:xfrm>
                <a:off x="8848725" y="4805363"/>
                <a:ext cx="77788" cy="123825"/>
              </a:xfrm>
              <a:custGeom>
                <a:avLst/>
                <a:gdLst>
                  <a:gd name="T0" fmla="*/ 148 w 148"/>
                  <a:gd name="T1" fmla="*/ 0 h 232"/>
                  <a:gd name="T2" fmla="*/ 148 w 148"/>
                  <a:gd name="T3" fmla="*/ 39 h 232"/>
                  <a:gd name="T4" fmla="*/ 97 w 148"/>
                  <a:gd name="T5" fmla="*/ 39 h 232"/>
                  <a:gd name="T6" fmla="*/ 97 w 148"/>
                  <a:gd name="T7" fmla="*/ 232 h 232"/>
                  <a:gd name="T8" fmla="*/ 51 w 148"/>
                  <a:gd name="T9" fmla="*/ 232 h 232"/>
                  <a:gd name="T10" fmla="*/ 51 w 148"/>
                  <a:gd name="T11" fmla="*/ 39 h 232"/>
                  <a:gd name="T12" fmla="*/ 0 w 148"/>
                  <a:gd name="T13" fmla="*/ 39 h 232"/>
                  <a:gd name="T14" fmla="*/ 0 w 148"/>
                  <a:gd name="T15" fmla="*/ 0 h 232"/>
                  <a:gd name="T16" fmla="*/ 148 w 148"/>
                  <a:gd name="T17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8" h="232">
                    <a:moveTo>
                      <a:pt x="148" y="0"/>
                    </a:moveTo>
                    <a:lnTo>
                      <a:pt x="148" y="39"/>
                    </a:lnTo>
                    <a:lnTo>
                      <a:pt x="97" y="39"/>
                    </a:lnTo>
                    <a:lnTo>
                      <a:pt x="97" y="232"/>
                    </a:lnTo>
                    <a:lnTo>
                      <a:pt x="51" y="232"/>
                    </a:lnTo>
                    <a:lnTo>
                      <a:pt x="51" y="39"/>
                    </a:lnTo>
                    <a:lnTo>
                      <a:pt x="0" y="39"/>
                    </a:lnTo>
                    <a:lnTo>
                      <a:pt x="0" y="0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</p:grpSp>
      </p:grpSp>
      <p:sp>
        <p:nvSpPr>
          <p:cNvPr id="27" name="Rectangle 41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39750" y="1175785"/>
            <a:ext cx="8072438" cy="1303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2400" cap="all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fr-FR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43145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445">
          <p15:clr>
            <a:srgbClr val="FBAE40"/>
          </p15:clr>
        </p15:guide>
        <p15:guide id="3" pos="5425">
          <p15:clr>
            <a:srgbClr val="FBAE40"/>
          </p15:clr>
        </p15:guide>
        <p15:guide id="4" orient="horz" pos="2788">
          <p15:clr>
            <a:srgbClr val="FBAE40"/>
          </p15:clr>
        </p15:guide>
        <p15:guide id="5" pos="113">
          <p15:clr>
            <a:srgbClr val="FBAE40"/>
          </p15:clr>
        </p15:guide>
        <p15:guide id="6" orient="horz" pos="113">
          <p15:clr>
            <a:srgbClr val="FBAE40"/>
          </p15:clr>
        </p15:guide>
        <p15:guide id="7" pos="5646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180974" y="180975"/>
            <a:ext cx="8783639" cy="4248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126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grpSp>
        <p:nvGrpSpPr>
          <p:cNvPr id="3" name="Groupe 2"/>
          <p:cNvGrpSpPr/>
          <p:nvPr userDrawn="1"/>
        </p:nvGrpSpPr>
        <p:grpSpPr>
          <a:xfrm>
            <a:off x="6264000" y="4424363"/>
            <a:ext cx="2880000" cy="719137"/>
            <a:chOff x="6264000" y="4424363"/>
            <a:chExt cx="2880000" cy="719137"/>
          </a:xfrm>
        </p:grpSpPr>
        <p:sp>
          <p:nvSpPr>
            <p:cNvPr id="10" name="Rectangle 9"/>
            <p:cNvSpPr/>
            <p:nvPr userDrawn="1"/>
          </p:nvSpPr>
          <p:spPr>
            <a:xfrm>
              <a:off x="6264000" y="4424363"/>
              <a:ext cx="2880000" cy="7191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FFFF"/>
                </a:solidFill>
              </a:endParaRPr>
            </a:p>
          </p:txBody>
        </p:sp>
        <p:grpSp>
          <p:nvGrpSpPr>
            <p:cNvPr id="11" name="Groupe 10"/>
            <p:cNvGrpSpPr>
              <a:grpSpLocks noChangeAspect="1"/>
            </p:cNvGrpSpPr>
            <p:nvPr userDrawn="1"/>
          </p:nvGrpSpPr>
          <p:grpSpPr>
            <a:xfrm>
              <a:off x="7343775" y="4699657"/>
              <a:ext cx="1620000" cy="169413"/>
              <a:chOff x="7712075" y="4803775"/>
              <a:chExt cx="1214438" cy="127001"/>
            </a:xfrm>
          </p:grpSpPr>
          <p:sp>
            <p:nvSpPr>
              <p:cNvPr id="12" name="Freeform 5"/>
              <p:cNvSpPr>
                <a:spLocks/>
              </p:cNvSpPr>
              <p:nvPr userDrawn="1"/>
            </p:nvSpPr>
            <p:spPr bwMode="auto">
              <a:xfrm>
                <a:off x="7712075" y="4803775"/>
                <a:ext cx="80963" cy="127000"/>
              </a:xfrm>
              <a:custGeom>
                <a:avLst/>
                <a:gdLst>
                  <a:gd name="T0" fmla="*/ 105 w 153"/>
                  <a:gd name="T1" fmla="*/ 73 h 240"/>
                  <a:gd name="T2" fmla="*/ 103 w 153"/>
                  <a:gd name="T3" fmla="*/ 60 h 240"/>
                  <a:gd name="T4" fmla="*/ 99 w 153"/>
                  <a:gd name="T5" fmla="*/ 48 h 240"/>
                  <a:gd name="T6" fmla="*/ 90 w 153"/>
                  <a:gd name="T7" fmla="*/ 37 h 240"/>
                  <a:gd name="T8" fmla="*/ 78 w 153"/>
                  <a:gd name="T9" fmla="*/ 34 h 240"/>
                  <a:gd name="T10" fmla="*/ 71 w 153"/>
                  <a:gd name="T11" fmla="*/ 35 h 240"/>
                  <a:gd name="T12" fmla="*/ 64 w 153"/>
                  <a:gd name="T13" fmla="*/ 38 h 240"/>
                  <a:gd name="T14" fmla="*/ 59 w 153"/>
                  <a:gd name="T15" fmla="*/ 45 h 240"/>
                  <a:gd name="T16" fmla="*/ 51 w 153"/>
                  <a:gd name="T17" fmla="*/ 64 h 240"/>
                  <a:gd name="T18" fmla="*/ 47 w 153"/>
                  <a:gd name="T19" fmla="*/ 95 h 240"/>
                  <a:gd name="T20" fmla="*/ 47 w 153"/>
                  <a:gd name="T21" fmla="*/ 115 h 240"/>
                  <a:gd name="T22" fmla="*/ 48 w 153"/>
                  <a:gd name="T23" fmla="*/ 153 h 240"/>
                  <a:gd name="T24" fmla="*/ 53 w 153"/>
                  <a:gd name="T25" fmla="*/ 181 h 240"/>
                  <a:gd name="T26" fmla="*/ 60 w 153"/>
                  <a:gd name="T27" fmla="*/ 196 h 240"/>
                  <a:gd name="T28" fmla="*/ 66 w 153"/>
                  <a:gd name="T29" fmla="*/ 203 h 240"/>
                  <a:gd name="T30" fmla="*/ 74 w 153"/>
                  <a:gd name="T31" fmla="*/ 206 h 240"/>
                  <a:gd name="T32" fmla="*/ 79 w 153"/>
                  <a:gd name="T33" fmla="*/ 206 h 240"/>
                  <a:gd name="T34" fmla="*/ 88 w 153"/>
                  <a:gd name="T35" fmla="*/ 204 h 240"/>
                  <a:gd name="T36" fmla="*/ 97 w 153"/>
                  <a:gd name="T37" fmla="*/ 196 h 240"/>
                  <a:gd name="T38" fmla="*/ 104 w 153"/>
                  <a:gd name="T39" fmla="*/ 185 h 240"/>
                  <a:gd name="T40" fmla="*/ 107 w 153"/>
                  <a:gd name="T41" fmla="*/ 169 h 240"/>
                  <a:gd name="T42" fmla="*/ 77 w 153"/>
                  <a:gd name="T43" fmla="*/ 146 h 240"/>
                  <a:gd name="T44" fmla="*/ 153 w 153"/>
                  <a:gd name="T45" fmla="*/ 111 h 240"/>
                  <a:gd name="T46" fmla="*/ 118 w 153"/>
                  <a:gd name="T47" fmla="*/ 236 h 240"/>
                  <a:gd name="T48" fmla="*/ 117 w 153"/>
                  <a:gd name="T49" fmla="*/ 215 h 240"/>
                  <a:gd name="T50" fmla="*/ 113 w 153"/>
                  <a:gd name="T51" fmla="*/ 221 h 240"/>
                  <a:gd name="T52" fmla="*/ 103 w 153"/>
                  <a:gd name="T53" fmla="*/ 231 h 240"/>
                  <a:gd name="T54" fmla="*/ 91 w 153"/>
                  <a:gd name="T55" fmla="*/ 237 h 240"/>
                  <a:gd name="T56" fmla="*/ 77 w 153"/>
                  <a:gd name="T57" fmla="*/ 240 h 240"/>
                  <a:gd name="T58" fmla="*/ 69 w 153"/>
                  <a:gd name="T59" fmla="*/ 240 h 240"/>
                  <a:gd name="T60" fmla="*/ 50 w 153"/>
                  <a:gd name="T61" fmla="*/ 238 h 240"/>
                  <a:gd name="T62" fmla="*/ 33 w 153"/>
                  <a:gd name="T63" fmla="*/ 233 h 240"/>
                  <a:gd name="T64" fmla="*/ 21 w 153"/>
                  <a:gd name="T65" fmla="*/ 223 h 240"/>
                  <a:gd name="T66" fmla="*/ 13 w 153"/>
                  <a:gd name="T67" fmla="*/ 209 h 240"/>
                  <a:gd name="T68" fmla="*/ 6 w 153"/>
                  <a:gd name="T69" fmla="*/ 191 h 240"/>
                  <a:gd name="T70" fmla="*/ 3 w 153"/>
                  <a:gd name="T71" fmla="*/ 170 h 240"/>
                  <a:gd name="T72" fmla="*/ 0 w 153"/>
                  <a:gd name="T73" fmla="*/ 117 h 240"/>
                  <a:gd name="T74" fmla="*/ 1 w 153"/>
                  <a:gd name="T75" fmla="*/ 90 h 240"/>
                  <a:gd name="T76" fmla="*/ 4 w 153"/>
                  <a:gd name="T77" fmla="*/ 66 h 240"/>
                  <a:gd name="T78" fmla="*/ 9 w 153"/>
                  <a:gd name="T79" fmla="*/ 46 h 240"/>
                  <a:gd name="T80" fmla="*/ 16 w 153"/>
                  <a:gd name="T81" fmla="*/ 29 h 240"/>
                  <a:gd name="T82" fmla="*/ 27 w 153"/>
                  <a:gd name="T83" fmla="*/ 16 h 240"/>
                  <a:gd name="T84" fmla="*/ 40 w 153"/>
                  <a:gd name="T85" fmla="*/ 7 h 240"/>
                  <a:gd name="T86" fmla="*/ 58 w 153"/>
                  <a:gd name="T87" fmla="*/ 2 h 240"/>
                  <a:gd name="T88" fmla="*/ 78 w 153"/>
                  <a:gd name="T89" fmla="*/ 0 h 240"/>
                  <a:gd name="T90" fmla="*/ 87 w 153"/>
                  <a:gd name="T91" fmla="*/ 0 h 240"/>
                  <a:gd name="T92" fmla="*/ 103 w 153"/>
                  <a:gd name="T93" fmla="*/ 2 h 240"/>
                  <a:gd name="T94" fmla="*/ 117 w 153"/>
                  <a:gd name="T95" fmla="*/ 7 h 240"/>
                  <a:gd name="T96" fmla="*/ 129 w 153"/>
                  <a:gd name="T97" fmla="*/ 14 h 240"/>
                  <a:gd name="T98" fmla="*/ 137 w 153"/>
                  <a:gd name="T99" fmla="*/ 23 h 240"/>
                  <a:gd name="T100" fmla="*/ 144 w 153"/>
                  <a:gd name="T101" fmla="*/ 35 h 240"/>
                  <a:gd name="T102" fmla="*/ 148 w 153"/>
                  <a:gd name="T103" fmla="*/ 49 h 240"/>
                  <a:gd name="T104" fmla="*/ 150 w 153"/>
                  <a:gd name="T105" fmla="*/ 73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3" h="240">
                    <a:moveTo>
                      <a:pt x="105" y="73"/>
                    </a:moveTo>
                    <a:lnTo>
                      <a:pt x="105" y="73"/>
                    </a:lnTo>
                    <a:lnTo>
                      <a:pt x="104" y="67"/>
                    </a:lnTo>
                    <a:lnTo>
                      <a:pt x="103" y="60"/>
                    </a:lnTo>
                    <a:lnTo>
                      <a:pt x="101" y="53"/>
                    </a:lnTo>
                    <a:lnTo>
                      <a:pt x="99" y="48"/>
                    </a:lnTo>
                    <a:lnTo>
                      <a:pt x="95" y="42"/>
                    </a:lnTo>
                    <a:lnTo>
                      <a:pt x="90" y="37"/>
                    </a:lnTo>
                    <a:lnTo>
                      <a:pt x="85" y="35"/>
                    </a:lnTo>
                    <a:lnTo>
                      <a:pt x="78" y="34"/>
                    </a:lnTo>
                    <a:lnTo>
                      <a:pt x="78" y="34"/>
                    </a:lnTo>
                    <a:lnTo>
                      <a:pt x="71" y="35"/>
                    </a:lnTo>
                    <a:lnTo>
                      <a:pt x="67" y="36"/>
                    </a:lnTo>
                    <a:lnTo>
                      <a:pt x="64" y="38"/>
                    </a:lnTo>
                    <a:lnTo>
                      <a:pt x="61" y="42"/>
                    </a:lnTo>
                    <a:lnTo>
                      <a:pt x="59" y="45"/>
                    </a:lnTo>
                    <a:lnTo>
                      <a:pt x="54" y="53"/>
                    </a:lnTo>
                    <a:lnTo>
                      <a:pt x="51" y="64"/>
                    </a:lnTo>
                    <a:lnTo>
                      <a:pt x="49" y="78"/>
                    </a:lnTo>
                    <a:lnTo>
                      <a:pt x="47" y="95"/>
                    </a:lnTo>
                    <a:lnTo>
                      <a:pt x="47" y="115"/>
                    </a:lnTo>
                    <a:lnTo>
                      <a:pt x="47" y="115"/>
                    </a:lnTo>
                    <a:lnTo>
                      <a:pt x="47" y="135"/>
                    </a:lnTo>
                    <a:lnTo>
                      <a:pt x="48" y="153"/>
                    </a:lnTo>
                    <a:lnTo>
                      <a:pt x="50" y="168"/>
                    </a:lnTo>
                    <a:lnTo>
                      <a:pt x="53" y="181"/>
                    </a:lnTo>
                    <a:lnTo>
                      <a:pt x="57" y="192"/>
                    </a:lnTo>
                    <a:lnTo>
                      <a:pt x="60" y="196"/>
                    </a:lnTo>
                    <a:lnTo>
                      <a:pt x="63" y="199"/>
                    </a:lnTo>
                    <a:lnTo>
                      <a:pt x="66" y="203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lnTo>
                      <a:pt x="83" y="206"/>
                    </a:lnTo>
                    <a:lnTo>
                      <a:pt x="88" y="204"/>
                    </a:lnTo>
                    <a:lnTo>
                      <a:pt x="93" y="201"/>
                    </a:lnTo>
                    <a:lnTo>
                      <a:pt x="97" y="196"/>
                    </a:lnTo>
                    <a:lnTo>
                      <a:pt x="101" y="191"/>
                    </a:lnTo>
                    <a:lnTo>
                      <a:pt x="104" y="185"/>
                    </a:lnTo>
                    <a:lnTo>
                      <a:pt x="107" y="178"/>
                    </a:lnTo>
                    <a:lnTo>
                      <a:pt x="107" y="169"/>
                    </a:lnTo>
                    <a:lnTo>
                      <a:pt x="107" y="146"/>
                    </a:lnTo>
                    <a:lnTo>
                      <a:pt x="77" y="146"/>
                    </a:lnTo>
                    <a:lnTo>
                      <a:pt x="77" y="111"/>
                    </a:lnTo>
                    <a:lnTo>
                      <a:pt x="153" y="111"/>
                    </a:lnTo>
                    <a:lnTo>
                      <a:pt x="153" y="236"/>
                    </a:lnTo>
                    <a:lnTo>
                      <a:pt x="118" y="236"/>
                    </a:lnTo>
                    <a:lnTo>
                      <a:pt x="118" y="215"/>
                    </a:lnTo>
                    <a:lnTo>
                      <a:pt x="117" y="215"/>
                    </a:lnTo>
                    <a:lnTo>
                      <a:pt x="117" y="215"/>
                    </a:lnTo>
                    <a:lnTo>
                      <a:pt x="113" y="221"/>
                    </a:lnTo>
                    <a:lnTo>
                      <a:pt x="108" y="226"/>
                    </a:lnTo>
                    <a:lnTo>
                      <a:pt x="103" y="231"/>
                    </a:lnTo>
                    <a:lnTo>
                      <a:pt x="97" y="234"/>
                    </a:lnTo>
                    <a:lnTo>
                      <a:pt x="91" y="237"/>
                    </a:lnTo>
                    <a:lnTo>
                      <a:pt x="84" y="239"/>
                    </a:lnTo>
                    <a:lnTo>
                      <a:pt x="77" y="240"/>
                    </a:lnTo>
                    <a:lnTo>
                      <a:pt x="69" y="240"/>
                    </a:lnTo>
                    <a:lnTo>
                      <a:pt x="69" y="240"/>
                    </a:lnTo>
                    <a:lnTo>
                      <a:pt x="59" y="240"/>
                    </a:lnTo>
                    <a:lnTo>
                      <a:pt x="50" y="238"/>
                    </a:lnTo>
                    <a:lnTo>
                      <a:pt x="41" y="236"/>
                    </a:lnTo>
                    <a:lnTo>
                      <a:pt x="33" y="233"/>
                    </a:lnTo>
                    <a:lnTo>
                      <a:pt x="27" y="228"/>
                    </a:lnTo>
                    <a:lnTo>
                      <a:pt x="21" y="223"/>
                    </a:lnTo>
                    <a:lnTo>
                      <a:pt x="17" y="217"/>
                    </a:lnTo>
                    <a:lnTo>
                      <a:pt x="13" y="209"/>
                    </a:lnTo>
                    <a:lnTo>
                      <a:pt x="9" y="201"/>
                    </a:lnTo>
                    <a:lnTo>
                      <a:pt x="6" y="191"/>
                    </a:lnTo>
                    <a:lnTo>
                      <a:pt x="4" y="181"/>
                    </a:lnTo>
                    <a:lnTo>
                      <a:pt x="3" y="170"/>
                    </a:lnTo>
                    <a:lnTo>
                      <a:pt x="1" y="146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1" y="90"/>
                    </a:lnTo>
                    <a:lnTo>
                      <a:pt x="2" y="78"/>
                    </a:lnTo>
                    <a:lnTo>
                      <a:pt x="4" y="66"/>
                    </a:lnTo>
                    <a:lnTo>
                      <a:pt x="6" y="56"/>
                    </a:lnTo>
                    <a:lnTo>
                      <a:pt x="9" y="46"/>
                    </a:lnTo>
                    <a:lnTo>
                      <a:pt x="12" y="37"/>
                    </a:lnTo>
                    <a:lnTo>
                      <a:pt x="16" y="29"/>
                    </a:lnTo>
                    <a:lnTo>
                      <a:pt x="21" y="22"/>
                    </a:lnTo>
                    <a:lnTo>
                      <a:pt x="27" y="16"/>
                    </a:lnTo>
                    <a:lnTo>
                      <a:pt x="33" y="11"/>
                    </a:lnTo>
                    <a:lnTo>
                      <a:pt x="40" y="7"/>
                    </a:lnTo>
                    <a:lnTo>
                      <a:pt x="49" y="4"/>
                    </a:lnTo>
                    <a:lnTo>
                      <a:pt x="58" y="2"/>
                    </a:lnTo>
                    <a:lnTo>
                      <a:pt x="67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87" y="0"/>
                    </a:lnTo>
                    <a:lnTo>
                      <a:pt x="95" y="1"/>
                    </a:lnTo>
                    <a:lnTo>
                      <a:pt x="103" y="2"/>
                    </a:lnTo>
                    <a:lnTo>
                      <a:pt x="110" y="4"/>
                    </a:lnTo>
                    <a:lnTo>
                      <a:pt x="117" y="7"/>
                    </a:lnTo>
                    <a:lnTo>
                      <a:pt x="123" y="10"/>
                    </a:lnTo>
                    <a:lnTo>
                      <a:pt x="129" y="14"/>
                    </a:lnTo>
                    <a:lnTo>
                      <a:pt x="133" y="18"/>
                    </a:lnTo>
                    <a:lnTo>
                      <a:pt x="137" y="23"/>
                    </a:lnTo>
                    <a:lnTo>
                      <a:pt x="141" y="29"/>
                    </a:lnTo>
                    <a:lnTo>
                      <a:pt x="144" y="35"/>
                    </a:lnTo>
                    <a:lnTo>
                      <a:pt x="146" y="42"/>
                    </a:lnTo>
                    <a:lnTo>
                      <a:pt x="148" y="49"/>
                    </a:lnTo>
                    <a:lnTo>
                      <a:pt x="149" y="57"/>
                    </a:lnTo>
                    <a:lnTo>
                      <a:pt x="150" y="73"/>
                    </a:lnTo>
                    <a:lnTo>
                      <a:pt x="105" y="73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3" name="Freeform 6"/>
              <p:cNvSpPr>
                <a:spLocks noEditPoints="1"/>
              </p:cNvSpPr>
              <p:nvPr userDrawn="1"/>
            </p:nvSpPr>
            <p:spPr bwMode="auto">
              <a:xfrm>
                <a:off x="7810500" y="4805363"/>
                <a:ext cx="82550" cy="123825"/>
              </a:xfrm>
              <a:custGeom>
                <a:avLst/>
                <a:gdLst>
                  <a:gd name="T0" fmla="*/ 86 w 157"/>
                  <a:gd name="T1" fmla="*/ 0 h 232"/>
                  <a:gd name="T2" fmla="*/ 99 w 157"/>
                  <a:gd name="T3" fmla="*/ 1 h 232"/>
                  <a:gd name="T4" fmla="*/ 123 w 157"/>
                  <a:gd name="T5" fmla="*/ 9 h 232"/>
                  <a:gd name="T6" fmla="*/ 131 w 157"/>
                  <a:gd name="T7" fmla="*/ 15 h 232"/>
                  <a:gd name="T8" fmla="*/ 138 w 157"/>
                  <a:gd name="T9" fmla="*/ 23 h 232"/>
                  <a:gd name="T10" fmla="*/ 143 w 157"/>
                  <a:gd name="T11" fmla="*/ 33 h 232"/>
                  <a:gd name="T12" fmla="*/ 147 w 157"/>
                  <a:gd name="T13" fmla="*/ 46 h 232"/>
                  <a:gd name="T14" fmla="*/ 148 w 157"/>
                  <a:gd name="T15" fmla="*/ 60 h 232"/>
                  <a:gd name="T16" fmla="*/ 145 w 157"/>
                  <a:gd name="T17" fmla="*/ 81 h 232"/>
                  <a:gd name="T18" fmla="*/ 138 w 157"/>
                  <a:gd name="T19" fmla="*/ 98 h 232"/>
                  <a:gd name="T20" fmla="*/ 126 w 157"/>
                  <a:gd name="T21" fmla="*/ 110 h 232"/>
                  <a:gd name="T22" fmla="*/ 108 w 157"/>
                  <a:gd name="T23" fmla="*/ 118 h 232"/>
                  <a:gd name="T24" fmla="*/ 108 w 157"/>
                  <a:gd name="T25" fmla="*/ 118 h 232"/>
                  <a:gd name="T26" fmla="*/ 128 w 157"/>
                  <a:gd name="T27" fmla="*/ 124 h 232"/>
                  <a:gd name="T28" fmla="*/ 135 w 157"/>
                  <a:gd name="T29" fmla="*/ 129 h 232"/>
                  <a:gd name="T30" fmla="*/ 139 w 157"/>
                  <a:gd name="T31" fmla="*/ 137 h 232"/>
                  <a:gd name="T32" fmla="*/ 145 w 157"/>
                  <a:gd name="T33" fmla="*/ 157 h 232"/>
                  <a:gd name="T34" fmla="*/ 146 w 157"/>
                  <a:gd name="T35" fmla="*/ 188 h 232"/>
                  <a:gd name="T36" fmla="*/ 147 w 157"/>
                  <a:gd name="T37" fmla="*/ 205 h 232"/>
                  <a:gd name="T38" fmla="*/ 150 w 157"/>
                  <a:gd name="T39" fmla="*/ 221 h 232"/>
                  <a:gd name="T40" fmla="*/ 154 w 157"/>
                  <a:gd name="T41" fmla="*/ 228 h 232"/>
                  <a:gd name="T42" fmla="*/ 157 w 157"/>
                  <a:gd name="T43" fmla="*/ 232 h 232"/>
                  <a:gd name="T44" fmla="*/ 106 w 157"/>
                  <a:gd name="T45" fmla="*/ 232 h 232"/>
                  <a:gd name="T46" fmla="*/ 101 w 157"/>
                  <a:gd name="T47" fmla="*/ 221 h 232"/>
                  <a:gd name="T48" fmla="*/ 100 w 157"/>
                  <a:gd name="T49" fmla="*/ 208 h 232"/>
                  <a:gd name="T50" fmla="*/ 99 w 157"/>
                  <a:gd name="T51" fmla="*/ 163 h 232"/>
                  <a:gd name="T52" fmla="*/ 97 w 157"/>
                  <a:gd name="T53" fmla="*/ 151 h 232"/>
                  <a:gd name="T54" fmla="*/ 92 w 157"/>
                  <a:gd name="T55" fmla="*/ 142 h 232"/>
                  <a:gd name="T56" fmla="*/ 83 w 157"/>
                  <a:gd name="T57" fmla="*/ 136 h 232"/>
                  <a:gd name="T58" fmla="*/ 71 w 157"/>
                  <a:gd name="T59" fmla="*/ 134 h 232"/>
                  <a:gd name="T60" fmla="*/ 47 w 157"/>
                  <a:gd name="T61" fmla="*/ 232 h 232"/>
                  <a:gd name="T62" fmla="*/ 0 w 157"/>
                  <a:gd name="T63" fmla="*/ 0 h 232"/>
                  <a:gd name="T64" fmla="*/ 66 w 157"/>
                  <a:gd name="T65" fmla="*/ 101 h 232"/>
                  <a:gd name="T66" fmla="*/ 74 w 157"/>
                  <a:gd name="T67" fmla="*/ 101 h 232"/>
                  <a:gd name="T68" fmla="*/ 87 w 157"/>
                  <a:gd name="T69" fmla="*/ 97 h 232"/>
                  <a:gd name="T70" fmla="*/ 95 w 157"/>
                  <a:gd name="T71" fmla="*/ 89 h 232"/>
                  <a:gd name="T72" fmla="*/ 100 w 157"/>
                  <a:gd name="T73" fmla="*/ 75 h 232"/>
                  <a:gd name="T74" fmla="*/ 100 w 157"/>
                  <a:gd name="T75" fmla="*/ 67 h 232"/>
                  <a:gd name="T76" fmla="*/ 98 w 157"/>
                  <a:gd name="T77" fmla="*/ 53 h 232"/>
                  <a:gd name="T78" fmla="*/ 92 w 157"/>
                  <a:gd name="T79" fmla="*/ 43 h 232"/>
                  <a:gd name="T80" fmla="*/ 82 w 157"/>
                  <a:gd name="T81" fmla="*/ 37 h 232"/>
                  <a:gd name="T82" fmla="*/ 68 w 157"/>
                  <a:gd name="T83" fmla="*/ 34 h 232"/>
                  <a:gd name="T84" fmla="*/ 47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6" y="0"/>
                    </a:lnTo>
                    <a:lnTo>
                      <a:pt x="86" y="0"/>
                    </a:lnTo>
                    <a:lnTo>
                      <a:pt x="99" y="1"/>
                    </a:lnTo>
                    <a:lnTo>
                      <a:pt x="112" y="4"/>
                    </a:lnTo>
                    <a:lnTo>
                      <a:pt x="123" y="9"/>
                    </a:lnTo>
                    <a:lnTo>
                      <a:pt x="127" y="12"/>
                    </a:lnTo>
                    <a:lnTo>
                      <a:pt x="131" y="15"/>
                    </a:lnTo>
                    <a:lnTo>
                      <a:pt x="135" y="19"/>
                    </a:lnTo>
                    <a:lnTo>
                      <a:pt x="138" y="23"/>
                    </a:lnTo>
                    <a:lnTo>
                      <a:pt x="141" y="28"/>
                    </a:lnTo>
                    <a:lnTo>
                      <a:pt x="143" y="33"/>
                    </a:lnTo>
                    <a:lnTo>
                      <a:pt x="145" y="40"/>
                    </a:lnTo>
                    <a:lnTo>
                      <a:pt x="147" y="46"/>
                    </a:lnTo>
                    <a:lnTo>
                      <a:pt x="148" y="60"/>
                    </a:lnTo>
                    <a:lnTo>
                      <a:pt x="148" y="60"/>
                    </a:lnTo>
                    <a:lnTo>
                      <a:pt x="147" y="71"/>
                    </a:lnTo>
                    <a:lnTo>
                      <a:pt x="145" y="81"/>
                    </a:lnTo>
                    <a:lnTo>
                      <a:pt x="142" y="90"/>
                    </a:lnTo>
                    <a:lnTo>
                      <a:pt x="138" y="98"/>
                    </a:lnTo>
                    <a:lnTo>
                      <a:pt x="133" y="104"/>
                    </a:lnTo>
                    <a:lnTo>
                      <a:pt x="126" y="110"/>
                    </a:lnTo>
                    <a:lnTo>
                      <a:pt x="119" y="114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20" y="120"/>
                    </a:lnTo>
                    <a:lnTo>
                      <a:pt x="128" y="124"/>
                    </a:lnTo>
                    <a:lnTo>
                      <a:pt x="132" y="126"/>
                    </a:lnTo>
                    <a:lnTo>
                      <a:pt x="135" y="129"/>
                    </a:lnTo>
                    <a:lnTo>
                      <a:pt x="137" y="133"/>
                    </a:lnTo>
                    <a:lnTo>
                      <a:pt x="139" y="137"/>
                    </a:lnTo>
                    <a:lnTo>
                      <a:pt x="143" y="146"/>
                    </a:lnTo>
                    <a:lnTo>
                      <a:pt x="145" y="157"/>
                    </a:lnTo>
                    <a:lnTo>
                      <a:pt x="146" y="171"/>
                    </a:lnTo>
                    <a:lnTo>
                      <a:pt x="146" y="188"/>
                    </a:lnTo>
                    <a:lnTo>
                      <a:pt x="146" y="188"/>
                    </a:lnTo>
                    <a:lnTo>
                      <a:pt x="147" y="205"/>
                    </a:lnTo>
                    <a:lnTo>
                      <a:pt x="148" y="217"/>
                    </a:lnTo>
                    <a:lnTo>
                      <a:pt x="150" y="221"/>
                    </a:lnTo>
                    <a:lnTo>
                      <a:pt x="151" y="225"/>
                    </a:lnTo>
                    <a:lnTo>
                      <a:pt x="154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6" y="232"/>
                    </a:lnTo>
                    <a:lnTo>
                      <a:pt x="106" y="232"/>
                    </a:lnTo>
                    <a:lnTo>
                      <a:pt x="103" y="227"/>
                    </a:lnTo>
                    <a:lnTo>
                      <a:pt x="101" y="221"/>
                    </a:lnTo>
                    <a:lnTo>
                      <a:pt x="100" y="215"/>
                    </a:lnTo>
                    <a:lnTo>
                      <a:pt x="100" y="208"/>
                    </a:lnTo>
                    <a:lnTo>
                      <a:pt x="99" y="163"/>
                    </a:lnTo>
                    <a:lnTo>
                      <a:pt x="99" y="163"/>
                    </a:lnTo>
                    <a:lnTo>
                      <a:pt x="98" y="157"/>
                    </a:lnTo>
                    <a:lnTo>
                      <a:pt x="97" y="151"/>
                    </a:lnTo>
                    <a:lnTo>
                      <a:pt x="95" y="146"/>
                    </a:lnTo>
                    <a:lnTo>
                      <a:pt x="92" y="142"/>
                    </a:lnTo>
                    <a:lnTo>
                      <a:pt x="88" y="139"/>
                    </a:lnTo>
                    <a:lnTo>
                      <a:pt x="83" y="136"/>
                    </a:lnTo>
                    <a:lnTo>
                      <a:pt x="78" y="135"/>
                    </a:lnTo>
                    <a:lnTo>
                      <a:pt x="71" y="134"/>
                    </a:lnTo>
                    <a:lnTo>
                      <a:pt x="47" y="134"/>
                    </a:lnTo>
                    <a:lnTo>
                      <a:pt x="47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7" y="101"/>
                    </a:moveTo>
                    <a:lnTo>
                      <a:pt x="66" y="101"/>
                    </a:lnTo>
                    <a:lnTo>
                      <a:pt x="66" y="101"/>
                    </a:lnTo>
                    <a:lnTo>
                      <a:pt x="74" y="101"/>
                    </a:lnTo>
                    <a:lnTo>
                      <a:pt x="81" y="99"/>
                    </a:lnTo>
                    <a:lnTo>
                      <a:pt x="87" y="97"/>
                    </a:lnTo>
                    <a:lnTo>
                      <a:pt x="91" y="93"/>
                    </a:lnTo>
                    <a:lnTo>
                      <a:pt x="95" y="89"/>
                    </a:lnTo>
                    <a:lnTo>
                      <a:pt x="98" y="83"/>
                    </a:lnTo>
                    <a:lnTo>
                      <a:pt x="100" y="75"/>
                    </a:lnTo>
                    <a:lnTo>
                      <a:pt x="100" y="67"/>
                    </a:lnTo>
                    <a:lnTo>
                      <a:pt x="100" y="67"/>
                    </a:lnTo>
                    <a:lnTo>
                      <a:pt x="100" y="59"/>
                    </a:lnTo>
                    <a:lnTo>
                      <a:pt x="98" y="53"/>
                    </a:lnTo>
                    <a:lnTo>
                      <a:pt x="96" y="48"/>
                    </a:lnTo>
                    <a:lnTo>
                      <a:pt x="92" y="43"/>
                    </a:lnTo>
                    <a:lnTo>
                      <a:pt x="88" y="40"/>
                    </a:lnTo>
                    <a:lnTo>
                      <a:pt x="82" y="37"/>
                    </a:lnTo>
                    <a:lnTo>
                      <a:pt x="76" y="35"/>
                    </a:lnTo>
                    <a:lnTo>
                      <a:pt x="68" y="34"/>
                    </a:lnTo>
                    <a:lnTo>
                      <a:pt x="47" y="34"/>
                    </a:lnTo>
                    <a:lnTo>
                      <a:pt x="47" y="101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4" name="Freeform 7"/>
              <p:cNvSpPr>
                <a:spLocks noEditPoints="1"/>
              </p:cNvSpPr>
              <p:nvPr userDrawn="1"/>
            </p:nvSpPr>
            <p:spPr bwMode="auto">
              <a:xfrm>
                <a:off x="7904163" y="4803775"/>
                <a:ext cx="84138" cy="127000"/>
              </a:xfrm>
              <a:custGeom>
                <a:avLst/>
                <a:gdLst>
                  <a:gd name="T0" fmla="*/ 79 w 158"/>
                  <a:gd name="T1" fmla="*/ 0 h 240"/>
                  <a:gd name="T2" fmla="*/ 102 w 158"/>
                  <a:gd name="T3" fmla="*/ 2 h 240"/>
                  <a:gd name="T4" fmla="*/ 122 w 158"/>
                  <a:gd name="T5" fmla="*/ 8 h 240"/>
                  <a:gd name="T6" fmla="*/ 135 w 158"/>
                  <a:gd name="T7" fmla="*/ 19 h 240"/>
                  <a:gd name="T8" fmla="*/ 145 w 158"/>
                  <a:gd name="T9" fmla="*/ 33 h 240"/>
                  <a:gd name="T10" fmla="*/ 152 w 158"/>
                  <a:gd name="T11" fmla="*/ 51 h 240"/>
                  <a:gd name="T12" fmla="*/ 156 w 158"/>
                  <a:gd name="T13" fmla="*/ 72 h 240"/>
                  <a:gd name="T14" fmla="*/ 158 w 158"/>
                  <a:gd name="T15" fmla="*/ 121 h 240"/>
                  <a:gd name="T16" fmla="*/ 158 w 158"/>
                  <a:gd name="T17" fmla="*/ 146 h 240"/>
                  <a:gd name="T18" fmla="*/ 154 w 158"/>
                  <a:gd name="T19" fmla="*/ 179 h 240"/>
                  <a:gd name="T20" fmla="*/ 149 w 158"/>
                  <a:gd name="T21" fmla="*/ 198 h 240"/>
                  <a:gd name="T22" fmla="*/ 141 w 158"/>
                  <a:gd name="T23" fmla="*/ 215 h 240"/>
                  <a:gd name="T24" fmla="*/ 129 w 158"/>
                  <a:gd name="T25" fmla="*/ 227 h 240"/>
                  <a:gd name="T26" fmla="*/ 113 w 158"/>
                  <a:gd name="T27" fmla="*/ 235 h 240"/>
                  <a:gd name="T28" fmla="*/ 92 w 158"/>
                  <a:gd name="T29" fmla="*/ 240 h 240"/>
                  <a:gd name="T30" fmla="*/ 79 w 158"/>
                  <a:gd name="T31" fmla="*/ 240 h 240"/>
                  <a:gd name="T32" fmla="*/ 56 w 158"/>
                  <a:gd name="T33" fmla="*/ 238 h 240"/>
                  <a:gd name="T34" fmla="*/ 38 w 158"/>
                  <a:gd name="T35" fmla="*/ 232 h 240"/>
                  <a:gd name="T36" fmla="*/ 24 w 158"/>
                  <a:gd name="T37" fmla="*/ 221 h 240"/>
                  <a:gd name="T38" fmla="*/ 13 w 158"/>
                  <a:gd name="T39" fmla="*/ 207 h 240"/>
                  <a:gd name="T40" fmla="*/ 7 w 158"/>
                  <a:gd name="T41" fmla="*/ 189 h 240"/>
                  <a:gd name="T42" fmla="*/ 3 w 158"/>
                  <a:gd name="T43" fmla="*/ 168 h 240"/>
                  <a:gd name="T44" fmla="*/ 0 w 158"/>
                  <a:gd name="T45" fmla="*/ 121 h 240"/>
                  <a:gd name="T46" fmla="*/ 1 w 158"/>
                  <a:gd name="T47" fmla="*/ 94 h 240"/>
                  <a:gd name="T48" fmla="*/ 5 w 158"/>
                  <a:gd name="T49" fmla="*/ 61 h 240"/>
                  <a:gd name="T50" fmla="*/ 10 w 158"/>
                  <a:gd name="T51" fmla="*/ 42 h 240"/>
                  <a:gd name="T52" fmla="*/ 18 w 158"/>
                  <a:gd name="T53" fmla="*/ 26 h 240"/>
                  <a:gd name="T54" fmla="*/ 31 w 158"/>
                  <a:gd name="T55" fmla="*/ 13 h 240"/>
                  <a:gd name="T56" fmla="*/ 46 w 158"/>
                  <a:gd name="T57" fmla="*/ 5 h 240"/>
                  <a:gd name="T58" fmla="*/ 67 w 158"/>
                  <a:gd name="T59" fmla="*/ 0 h 240"/>
                  <a:gd name="T60" fmla="*/ 79 w 158"/>
                  <a:gd name="T61" fmla="*/ 0 h 240"/>
                  <a:gd name="T62" fmla="*/ 79 w 158"/>
                  <a:gd name="T63" fmla="*/ 206 h 240"/>
                  <a:gd name="T64" fmla="*/ 88 w 158"/>
                  <a:gd name="T65" fmla="*/ 205 h 240"/>
                  <a:gd name="T66" fmla="*/ 96 w 158"/>
                  <a:gd name="T67" fmla="*/ 202 h 240"/>
                  <a:gd name="T68" fmla="*/ 101 w 158"/>
                  <a:gd name="T69" fmla="*/ 195 h 240"/>
                  <a:gd name="T70" fmla="*/ 106 w 158"/>
                  <a:gd name="T71" fmla="*/ 186 h 240"/>
                  <a:gd name="T72" fmla="*/ 111 w 158"/>
                  <a:gd name="T73" fmla="*/ 160 h 240"/>
                  <a:gd name="T74" fmla="*/ 112 w 158"/>
                  <a:gd name="T75" fmla="*/ 121 h 240"/>
                  <a:gd name="T76" fmla="*/ 112 w 158"/>
                  <a:gd name="T77" fmla="*/ 98 h 240"/>
                  <a:gd name="T78" fmla="*/ 109 w 158"/>
                  <a:gd name="T79" fmla="*/ 66 h 240"/>
                  <a:gd name="T80" fmla="*/ 103 w 158"/>
                  <a:gd name="T81" fmla="*/ 49 h 240"/>
                  <a:gd name="T82" fmla="*/ 99 w 158"/>
                  <a:gd name="T83" fmla="*/ 42 h 240"/>
                  <a:gd name="T84" fmla="*/ 92 w 158"/>
                  <a:gd name="T85" fmla="*/ 36 h 240"/>
                  <a:gd name="T86" fmla="*/ 84 w 158"/>
                  <a:gd name="T87" fmla="*/ 34 h 240"/>
                  <a:gd name="T88" fmla="*/ 79 w 158"/>
                  <a:gd name="T89" fmla="*/ 34 h 240"/>
                  <a:gd name="T90" fmla="*/ 70 w 158"/>
                  <a:gd name="T91" fmla="*/ 35 h 240"/>
                  <a:gd name="T92" fmla="*/ 63 w 158"/>
                  <a:gd name="T93" fmla="*/ 38 h 240"/>
                  <a:gd name="T94" fmla="*/ 57 w 158"/>
                  <a:gd name="T95" fmla="*/ 45 h 240"/>
                  <a:gd name="T96" fmla="*/ 53 w 158"/>
                  <a:gd name="T97" fmla="*/ 54 h 240"/>
                  <a:gd name="T98" fmla="*/ 49 w 158"/>
                  <a:gd name="T99" fmla="*/ 80 h 240"/>
                  <a:gd name="T100" fmla="*/ 48 w 158"/>
                  <a:gd name="T101" fmla="*/ 121 h 240"/>
                  <a:gd name="T102" fmla="*/ 48 w 158"/>
                  <a:gd name="T103" fmla="*/ 142 h 240"/>
                  <a:gd name="T104" fmla="*/ 50 w 158"/>
                  <a:gd name="T105" fmla="*/ 174 h 240"/>
                  <a:gd name="T106" fmla="*/ 55 w 158"/>
                  <a:gd name="T107" fmla="*/ 191 h 240"/>
                  <a:gd name="T108" fmla="*/ 60 w 158"/>
                  <a:gd name="T109" fmla="*/ 198 h 240"/>
                  <a:gd name="T110" fmla="*/ 66 w 158"/>
                  <a:gd name="T111" fmla="*/ 204 h 240"/>
                  <a:gd name="T112" fmla="*/ 74 w 158"/>
                  <a:gd name="T113" fmla="*/ 206 h 240"/>
                  <a:gd name="T114" fmla="*/ 79 w 158"/>
                  <a:gd name="T115" fmla="*/ 20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8" h="240">
                    <a:moveTo>
                      <a:pt x="79" y="0"/>
                    </a:moveTo>
                    <a:lnTo>
                      <a:pt x="79" y="0"/>
                    </a:lnTo>
                    <a:lnTo>
                      <a:pt x="92" y="0"/>
                    </a:lnTo>
                    <a:lnTo>
                      <a:pt x="102" y="2"/>
                    </a:lnTo>
                    <a:lnTo>
                      <a:pt x="113" y="5"/>
                    </a:lnTo>
                    <a:lnTo>
                      <a:pt x="122" y="8"/>
                    </a:lnTo>
                    <a:lnTo>
                      <a:pt x="129" y="13"/>
                    </a:lnTo>
                    <a:lnTo>
                      <a:pt x="135" y="19"/>
                    </a:lnTo>
                    <a:lnTo>
                      <a:pt x="141" y="26"/>
                    </a:lnTo>
                    <a:lnTo>
                      <a:pt x="145" y="33"/>
                    </a:lnTo>
                    <a:lnTo>
                      <a:pt x="149" y="42"/>
                    </a:lnTo>
                    <a:lnTo>
                      <a:pt x="152" y="51"/>
                    </a:lnTo>
                    <a:lnTo>
                      <a:pt x="154" y="61"/>
                    </a:lnTo>
                    <a:lnTo>
                      <a:pt x="156" y="72"/>
                    </a:lnTo>
                    <a:lnTo>
                      <a:pt x="158" y="94"/>
                    </a:lnTo>
                    <a:lnTo>
                      <a:pt x="158" y="121"/>
                    </a:lnTo>
                    <a:lnTo>
                      <a:pt x="158" y="121"/>
                    </a:lnTo>
                    <a:lnTo>
                      <a:pt x="158" y="146"/>
                    </a:lnTo>
                    <a:lnTo>
                      <a:pt x="156" y="168"/>
                    </a:lnTo>
                    <a:lnTo>
                      <a:pt x="154" y="179"/>
                    </a:lnTo>
                    <a:lnTo>
                      <a:pt x="152" y="189"/>
                    </a:lnTo>
                    <a:lnTo>
                      <a:pt x="149" y="198"/>
                    </a:lnTo>
                    <a:lnTo>
                      <a:pt x="145" y="207"/>
                    </a:lnTo>
                    <a:lnTo>
                      <a:pt x="141" y="215"/>
                    </a:lnTo>
                    <a:lnTo>
                      <a:pt x="135" y="221"/>
                    </a:lnTo>
                    <a:lnTo>
                      <a:pt x="129" y="227"/>
                    </a:lnTo>
                    <a:lnTo>
                      <a:pt x="122" y="232"/>
                    </a:lnTo>
                    <a:lnTo>
                      <a:pt x="113" y="235"/>
                    </a:lnTo>
                    <a:lnTo>
                      <a:pt x="102" y="238"/>
                    </a:lnTo>
                    <a:lnTo>
                      <a:pt x="92" y="240"/>
                    </a:lnTo>
                    <a:lnTo>
                      <a:pt x="79" y="240"/>
                    </a:lnTo>
                    <a:lnTo>
                      <a:pt x="79" y="240"/>
                    </a:lnTo>
                    <a:lnTo>
                      <a:pt x="67" y="240"/>
                    </a:lnTo>
                    <a:lnTo>
                      <a:pt x="56" y="238"/>
                    </a:lnTo>
                    <a:lnTo>
                      <a:pt x="46" y="235"/>
                    </a:lnTo>
                    <a:lnTo>
                      <a:pt x="38" y="232"/>
                    </a:lnTo>
                    <a:lnTo>
                      <a:pt x="31" y="227"/>
                    </a:lnTo>
                    <a:lnTo>
                      <a:pt x="24" y="221"/>
                    </a:lnTo>
                    <a:lnTo>
                      <a:pt x="18" y="215"/>
                    </a:lnTo>
                    <a:lnTo>
                      <a:pt x="13" y="207"/>
                    </a:lnTo>
                    <a:lnTo>
                      <a:pt x="10" y="198"/>
                    </a:lnTo>
                    <a:lnTo>
                      <a:pt x="7" y="189"/>
                    </a:lnTo>
                    <a:lnTo>
                      <a:pt x="5" y="179"/>
                    </a:lnTo>
                    <a:lnTo>
                      <a:pt x="3" y="168"/>
                    </a:lnTo>
                    <a:lnTo>
                      <a:pt x="1" y="146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94"/>
                    </a:lnTo>
                    <a:lnTo>
                      <a:pt x="3" y="72"/>
                    </a:lnTo>
                    <a:lnTo>
                      <a:pt x="5" y="61"/>
                    </a:lnTo>
                    <a:lnTo>
                      <a:pt x="7" y="51"/>
                    </a:lnTo>
                    <a:lnTo>
                      <a:pt x="10" y="42"/>
                    </a:lnTo>
                    <a:lnTo>
                      <a:pt x="13" y="33"/>
                    </a:lnTo>
                    <a:lnTo>
                      <a:pt x="18" y="26"/>
                    </a:lnTo>
                    <a:lnTo>
                      <a:pt x="24" y="19"/>
                    </a:lnTo>
                    <a:lnTo>
                      <a:pt x="31" y="13"/>
                    </a:lnTo>
                    <a:lnTo>
                      <a:pt x="38" y="8"/>
                    </a:lnTo>
                    <a:lnTo>
                      <a:pt x="46" y="5"/>
                    </a:lnTo>
                    <a:lnTo>
                      <a:pt x="56" y="2"/>
                    </a:lnTo>
                    <a:lnTo>
                      <a:pt x="67" y="0"/>
                    </a:lnTo>
                    <a:lnTo>
                      <a:pt x="79" y="0"/>
                    </a:lnTo>
                    <a:lnTo>
                      <a:pt x="79" y="0"/>
                    </a:lnTo>
                    <a:close/>
                    <a:moveTo>
                      <a:pt x="79" y="206"/>
                    </a:moveTo>
                    <a:lnTo>
                      <a:pt x="79" y="206"/>
                    </a:lnTo>
                    <a:lnTo>
                      <a:pt x="84" y="206"/>
                    </a:lnTo>
                    <a:lnTo>
                      <a:pt x="88" y="205"/>
                    </a:lnTo>
                    <a:lnTo>
                      <a:pt x="92" y="204"/>
                    </a:lnTo>
                    <a:lnTo>
                      <a:pt x="96" y="202"/>
                    </a:lnTo>
                    <a:lnTo>
                      <a:pt x="99" y="198"/>
                    </a:lnTo>
                    <a:lnTo>
                      <a:pt x="101" y="195"/>
                    </a:lnTo>
                    <a:lnTo>
                      <a:pt x="103" y="191"/>
                    </a:lnTo>
                    <a:lnTo>
                      <a:pt x="106" y="186"/>
                    </a:lnTo>
                    <a:lnTo>
                      <a:pt x="109" y="174"/>
                    </a:lnTo>
                    <a:lnTo>
                      <a:pt x="111" y="160"/>
                    </a:lnTo>
                    <a:lnTo>
                      <a:pt x="112" y="142"/>
                    </a:lnTo>
                    <a:lnTo>
                      <a:pt x="112" y="121"/>
                    </a:lnTo>
                    <a:lnTo>
                      <a:pt x="112" y="121"/>
                    </a:lnTo>
                    <a:lnTo>
                      <a:pt x="112" y="98"/>
                    </a:lnTo>
                    <a:lnTo>
                      <a:pt x="111" y="80"/>
                    </a:lnTo>
                    <a:lnTo>
                      <a:pt x="109" y="66"/>
                    </a:lnTo>
                    <a:lnTo>
                      <a:pt x="106" y="54"/>
                    </a:lnTo>
                    <a:lnTo>
                      <a:pt x="103" y="49"/>
                    </a:lnTo>
                    <a:lnTo>
                      <a:pt x="101" y="45"/>
                    </a:lnTo>
                    <a:lnTo>
                      <a:pt x="99" y="42"/>
                    </a:lnTo>
                    <a:lnTo>
                      <a:pt x="96" y="38"/>
                    </a:lnTo>
                    <a:lnTo>
                      <a:pt x="92" y="36"/>
                    </a:lnTo>
                    <a:lnTo>
                      <a:pt x="88" y="35"/>
                    </a:lnTo>
                    <a:lnTo>
                      <a:pt x="84" y="34"/>
                    </a:lnTo>
                    <a:lnTo>
                      <a:pt x="79" y="34"/>
                    </a:lnTo>
                    <a:lnTo>
                      <a:pt x="79" y="34"/>
                    </a:lnTo>
                    <a:lnTo>
                      <a:pt x="74" y="34"/>
                    </a:lnTo>
                    <a:lnTo>
                      <a:pt x="70" y="35"/>
                    </a:lnTo>
                    <a:lnTo>
                      <a:pt x="66" y="36"/>
                    </a:lnTo>
                    <a:lnTo>
                      <a:pt x="63" y="38"/>
                    </a:lnTo>
                    <a:lnTo>
                      <a:pt x="60" y="42"/>
                    </a:lnTo>
                    <a:lnTo>
                      <a:pt x="57" y="45"/>
                    </a:lnTo>
                    <a:lnTo>
                      <a:pt x="55" y="49"/>
                    </a:lnTo>
                    <a:lnTo>
                      <a:pt x="53" y="54"/>
                    </a:lnTo>
                    <a:lnTo>
                      <a:pt x="50" y="66"/>
                    </a:lnTo>
                    <a:lnTo>
                      <a:pt x="49" y="80"/>
                    </a:lnTo>
                    <a:lnTo>
                      <a:pt x="48" y="98"/>
                    </a:lnTo>
                    <a:lnTo>
                      <a:pt x="48" y="121"/>
                    </a:lnTo>
                    <a:lnTo>
                      <a:pt x="48" y="121"/>
                    </a:lnTo>
                    <a:lnTo>
                      <a:pt x="48" y="142"/>
                    </a:lnTo>
                    <a:lnTo>
                      <a:pt x="49" y="160"/>
                    </a:lnTo>
                    <a:lnTo>
                      <a:pt x="50" y="174"/>
                    </a:lnTo>
                    <a:lnTo>
                      <a:pt x="53" y="186"/>
                    </a:lnTo>
                    <a:lnTo>
                      <a:pt x="55" y="191"/>
                    </a:lnTo>
                    <a:lnTo>
                      <a:pt x="57" y="195"/>
                    </a:lnTo>
                    <a:lnTo>
                      <a:pt x="60" y="198"/>
                    </a:lnTo>
                    <a:lnTo>
                      <a:pt x="63" y="202"/>
                    </a:lnTo>
                    <a:lnTo>
                      <a:pt x="66" y="204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8002588" y="4805363"/>
                <a:ext cx="77788" cy="125413"/>
              </a:xfrm>
              <a:custGeom>
                <a:avLst/>
                <a:gdLst>
                  <a:gd name="T0" fmla="*/ 47 w 148"/>
                  <a:gd name="T1" fmla="*/ 0 h 236"/>
                  <a:gd name="T2" fmla="*/ 47 w 148"/>
                  <a:gd name="T3" fmla="*/ 162 h 236"/>
                  <a:gd name="T4" fmla="*/ 47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50 w 148"/>
                  <a:gd name="T11" fmla="*/ 184 h 236"/>
                  <a:gd name="T12" fmla="*/ 52 w 148"/>
                  <a:gd name="T13" fmla="*/ 190 h 236"/>
                  <a:gd name="T14" fmla="*/ 56 w 148"/>
                  <a:gd name="T15" fmla="*/ 195 h 236"/>
                  <a:gd name="T16" fmla="*/ 60 w 148"/>
                  <a:gd name="T17" fmla="*/ 199 h 236"/>
                  <a:gd name="T18" fmla="*/ 66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1 w 148"/>
                  <a:gd name="T25" fmla="*/ 202 h 236"/>
                  <a:gd name="T26" fmla="*/ 87 w 148"/>
                  <a:gd name="T27" fmla="*/ 199 h 236"/>
                  <a:gd name="T28" fmla="*/ 93 w 148"/>
                  <a:gd name="T29" fmla="*/ 195 h 236"/>
                  <a:gd name="T30" fmla="*/ 96 w 148"/>
                  <a:gd name="T31" fmla="*/ 190 h 236"/>
                  <a:gd name="T32" fmla="*/ 99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2 w 148"/>
                  <a:gd name="T39" fmla="*/ 162 h 236"/>
                  <a:gd name="T40" fmla="*/ 102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7 w 148"/>
                  <a:gd name="T49" fmla="*/ 172 h 236"/>
                  <a:gd name="T50" fmla="*/ 146 w 148"/>
                  <a:gd name="T51" fmla="*/ 182 h 236"/>
                  <a:gd name="T52" fmla="*/ 144 w 148"/>
                  <a:gd name="T53" fmla="*/ 190 h 236"/>
                  <a:gd name="T54" fmla="*/ 142 w 148"/>
                  <a:gd name="T55" fmla="*/ 199 h 236"/>
                  <a:gd name="T56" fmla="*/ 138 w 148"/>
                  <a:gd name="T57" fmla="*/ 206 h 236"/>
                  <a:gd name="T58" fmla="*/ 135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9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60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7 w 148"/>
                  <a:gd name="T97" fmla="*/ 200 h 236"/>
                  <a:gd name="T98" fmla="*/ 4 w 148"/>
                  <a:gd name="T99" fmla="*/ 191 h 236"/>
                  <a:gd name="T100" fmla="*/ 1 w 148"/>
                  <a:gd name="T101" fmla="*/ 182 h 236"/>
                  <a:gd name="T102" fmla="*/ 0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7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7" y="0"/>
                    </a:moveTo>
                    <a:lnTo>
                      <a:pt x="47" y="162"/>
                    </a:lnTo>
                    <a:lnTo>
                      <a:pt x="47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50" y="184"/>
                    </a:lnTo>
                    <a:lnTo>
                      <a:pt x="52" y="190"/>
                    </a:lnTo>
                    <a:lnTo>
                      <a:pt x="56" y="195"/>
                    </a:lnTo>
                    <a:lnTo>
                      <a:pt x="60" y="199"/>
                    </a:lnTo>
                    <a:lnTo>
                      <a:pt x="66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1" y="202"/>
                    </a:lnTo>
                    <a:lnTo>
                      <a:pt x="87" y="199"/>
                    </a:lnTo>
                    <a:lnTo>
                      <a:pt x="93" y="195"/>
                    </a:lnTo>
                    <a:lnTo>
                      <a:pt x="96" y="190"/>
                    </a:lnTo>
                    <a:lnTo>
                      <a:pt x="99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2" y="162"/>
                    </a:lnTo>
                    <a:lnTo>
                      <a:pt x="102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7" y="172"/>
                    </a:lnTo>
                    <a:lnTo>
                      <a:pt x="146" y="182"/>
                    </a:lnTo>
                    <a:lnTo>
                      <a:pt x="144" y="190"/>
                    </a:lnTo>
                    <a:lnTo>
                      <a:pt x="142" y="199"/>
                    </a:lnTo>
                    <a:lnTo>
                      <a:pt x="138" y="206"/>
                    </a:lnTo>
                    <a:lnTo>
                      <a:pt x="135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9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60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7" y="200"/>
                    </a:lnTo>
                    <a:lnTo>
                      <a:pt x="4" y="191"/>
                    </a:lnTo>
                    <a:lnTo>
                      <a:pt x="1" y="182"/>
                    </a:lnTo>
                    <a:lnTo>
                      <a:pt x="0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8101013" y="4805363"/>
                <a:ext cx="76200" cy="123825"/>
              </a:xfrm>
              <a:custGeom>
                <a:avLst/>
                <a:gdLst>
                  <a:gd name="T0" fmla="*/ 0 w 144"/>
                  <a:gd name="T1" fmla="*/ 0 h 232"/>
                  <a:gd name="T2" fmla="*/ 82 w 144"/>
                  <a:gd name="T3" fmla="*/ 0 h 232"/>
                  <a:gd name="T4" fmla="*/ 82 w 144"/>
                  <a:gd name="T5" fmla="*/ 0 h 232"/>
                  <a:gd name="T6" fmla="*/ 90 w 144"/>
                  <a:gd name="T7" fmla="*/ 1 h 232"/>
                  <a:gd name="T8" fmla="*/ 98 w 144"/>
                  <a:gd name="T9" fmla="*/ 2 h 232"/>
                  <a:gd name="T10" fmla="*/ 105 w 144"/>
                  <a:gd name="T11" fmla="*/ 4 h 232"/>
                  <a:gd name="T12" fmla="*/ 111 w 144"/>
                  <a:gd name="T13" fmla="*/ 6 h 232"/>
                  <a:gd name="T14" fmla="*/ 117 w 144"/>
                  <a:gd name="T15" fmla="*/ 9 h 232"/>
                  <a:gd name="T16" fmla="*/ 122 w 144"/>
                  <a:gd name="T17" fmla="*/ 13 h 232"/>
                  <a:gd name="T18" fmla="*/ 127 w 144"/>
                  <a:gd name="T19" fmla="*/ 17 h 232"/>
                  <a:gd name="T20" fmla="*/ 131 w 144"/>
                  <a:gd name="T21" fmla="*/ 22 h 232"/>
                  <a:gd name="T22" fmla="*/ 134 w 144"/>
                  <a:gd name="T23" fmla="*/ 27 h 232"/>
                  <a:gd name="T24" fmla="*/ 137 w 144"/>
                  <a:gd name="T25" fmla="*/ 32 h 232"/>
                  <a:gd name="T26" fmla="*/ 141 w 144"/>
                  <a:gd name="T27" fmla="*/ 45 h 232"/>
                  <a:gd name="T28" fmla="*/ 144 w 144"/>
                  <a:gd name="T29" fmla="*/ 57 h 232"/>
                  <a:gd name="T30" fmla="*/ 144 w 144"/>
                  <a:gd name="T31" fmla="*/ 70 h 232"/>
                  <a:gd name="T32" fmla="*/ 144 w 144"/>
                  <a:gd name="T33" fmla="*/ 70 h 232"/>
                  <a:gd name="T34" fmla="*/ 144 w 144"/>
                  <a:gd name="T35" fmla="*/ 78 h 232"/>
                  <a:gd name="T36" fmla="*/ 143 w 144"/>
                  <a:gd name="T37" fmla="*/ 86 h 232"/>
                  <a:gd name="T38" fmla="*/ 141 w 144"/>
                  <a:gd name="T39" fmla="*/ 94 h 232"/>
                  <a:gd name="T40" fmla="*/ 139 w 144"/>
                  <a:gd name="T41" fmla="*/ 101 h 232"/>
                  <a:gd name="T42" fmla="*/ 136 w 144"/>
                  <a:gd name="T43" fmla="*/ 107 h 232"/>
                  <a:gd name="T44" fmla="*/ 133 w 144"/>
                  <a:gd name="T45" fmla="*/ 112 h 232"/>
                  <a:gd name="T46" fmla="*/ 129 w 144"/>
                  <a:gd name="T47" fmla="*/ 118 h 232"/>
                  <a:gd name="T48" fmla="*/ 124 w 144"/>
                  <a:gd name="T49" fmla="*/ 123 h 232"/>
                  <a:gd name="T50" fmla="*/ 119 w 144"/>
                  <a:gd name="T51" fmla="*/ 127 h 232"/>
                  <a:gd name="T52" fmla="*/ 114 w 144"/>
                  <a:gd name="T53" fmla="*/ 130 h 232"/>
                  <a:gd name="T54" fmla="*/ 108 w 144"/>
                  <a:gd name="T55" fmla="*/ 133 h 232"/>
                  <a:gd name="T56" fmla="*/ 101 w 144"/>
                  <a:gd name="T57" fmla="*/ 136 h 232"/>
                  <a:gd name="T58" fmla="*/ 95 w 144"/>
                  <a:gd name="T59" fmla="*/ 137 h 232"/>
                  <a:gd name="T60" fmla="*/ 87 w 144"/>
                  <a:gd name="T61" fmla="*/ 139 h 232"/>
                  <a:gd name="T62" fmla="*/ 71 w 144"/>
                  <a:gd name="T63" fmla="*/ 140 h 232"/>
                  <a:gd name="T64" fmla="*/ 46 w 144"/>
                  <a:gd name="T65" fmla="*/ 140 h 232"/>
                  <a:gd name="T66" fmla="*/ 46 w 144"/>
                  <a:gd name="T67" fmla="*/ 232 h 232"/>
                  <a:gd name="T68" fmla="*/ 0 w 144"/>
                  <a:gd name="T69" fmla="*/ 232 h 232"/>
                  <a:gd name="T70" fmla="*/ 0 w 144"/>
                  <a:gd name="T71" fmla="*/ 0 h 232"/>
                  <a:gd name="T72" fmla="*/ 46 w 144"/>
                  <a:gd name="T73" fmla="*/ 105 h 232"/>
                  <a:gd name="T74" fmla="*/ 67 w 144"/>
                  <a:gd name="T75" fmla="*/ 105 h 232"/>
                  <a:gd name="T76" fmla="*/ 67 w 144"/>
                  <a:gd name="T77" fmla="*/ 105 h 232"/>
                  <a:gd name="T78" fmla="*/ 74 w 144"/>
                  <a:gd name="T79" fmla="*/ 104 h 232"/>
                  <a:gd name="T80" fmla="*/ 80 w 144"/>
                  <a:gd name="T81" fmla="*/ 103 h 232"/>
                  <a:gd name="T82" fmla="*/ 85 w 144"/>
                  <a:gd name="T83" fmla="*/ 100 h 232"/>
                  <a:gd name="T84" fmla="*/ 90 w 144"/>
                  <a:gd name="T85" fmla="*/ 96 h 232"/>
                  <a:gd name="T86" fmla="*/ 93 w 144"/>
                  <a:gd name="T87" fmla="*/ 92 h 232"/>
                  <a:gd name="T88" fmla="*/ 96 w 144"/>
                  <a:gd name="T89" fmla="*/ 86 h 232"/>
                  <a:gd name="T90" fmla="*/ 98 w 144"/>
                  <a:gd name="T91" fmla="*/ 79 h 232"/>
                  <a:gd name="T92" fmla="*/ 98 w 144"/>
                  <a:gd name="T93" fmla="*/ 70 h 232"/>
                  <a:gd name="T94" fmla="*/ 98 w 144"/>
                  <a:gd name="T95" fmla="*/ 70 h 232"/>
                  <a:gd name="T96" fmla="*/ 98 w 144"/>
                  <a:gd name="T97" fmla="*/ 62 h 232"/>
                  <a:gd name="T98" fmla="*/ 97 w 144"/>
                  <a:gd name="T99" fmla="*/ 55 h 232"/>
                  <a:gd name="T100" fmla="*/ 94 w 144"/>
                  <a:gd name="T101" fmla="*/ 49 h 232"/>
                  <a:gd name="T102" fmla="*/ 91 w 144"/>
                  <a:gd name="T103" fmla="*/ 44 h 232"/>
                  <a:gd name="T104" fmla="*/ 87 w 144"/>
                  <a:gd name="T105" fmla="*/ 40 h 232"/>
                  <a:gd name="T106" fmla="*/ 81 w 144"/>
                  <a:gd name="T107" fmla="*/ 37 h 232"/>
                  <a:gd name="T108" fmla="*/ 74 w 144"/>
                  <a:gd name="T109" fmla="*/ 35 h 232"/>
                  <a:gd name="T110" fmla="*/ 65 w 144"/>
                  <a:gd name="T111" fmla="*/ 34 h 232"/>
                  <a:gd name="T112" fmla="*/ 46 w 144"/>
                  <a:gd name="T113" fmla="*/ 34 h 232"/>
                  <a:gd name="T114" fmla="*/ 46 w 144"/>
                  <a:gd name="T115" fmla="*/ 10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4" h="232">
                    <a:moveTo>
                      <a:pt x="0" y="0"/>
                    </a:moveTo>
                    <a:lnTo>
                      <a:pt x="82" y="0"/>
                    </a:lnTo>
                    <a:lnTo>
                      <a:pt x="82" y="0"/>
                    </a:lnTo>
                    <a:lnTo>
                      <a:pt x="90" y="1"/>
                    </a:lnTo>
                    <a:lnTo>
                      <a:pt x="98" y="2"/>
                    </a:lnTo>
                    <a:lnTo>
                      <a:pt x="105" y="4"/>
                    </a:lnTo>
                    <a:lnTo>
                      <a:pt x="111" y="6"/>
                    </a:lnTo>
                    <a:lnTo>
                      <a:pt x="117" y="9"/>
                    </a:lnTo>
                    <a:lnTo>
                      <a:pt x="122" y="13"/>
                    </a:lnTo>
                    <a:lnTo>
                      <a:pt x="127" y="17"/>
                    </a:lnTo>
                    <a:lnTo>
                      <a:pt x="131" y="22"/>
                    </a:lnTo>
                    <a:lnTo>
                      <a:pt x="134" y="27"/>
                    </a:lnTo>
                    <a:lnTo>
                      <a:pt x="137" y="32"/>
                    </a:lnTo>
                    <a:lnTo>
                      <a:pt x="141" y="45"/>
                    </a:lnTo>
                    <a:lnTo>
                      <a:pt x="144" y="57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78"/>
                    </a:lnTo>
                    <a:lnTo>
                      <a:pt x="143" y="86"/>
                    </a:lnTo>
                    <a:lnTo>
                      <a:pt x="141" y="94"/>
                    </a:lnTo>
                    <a:lnTo>
                      <a:pt x="139" y="101"/>
                    </a:lnTo>
                    <a:lnTo>
                      <a:pt x="136" y="107"/>
                    </a:lnTo>
                    <a:lnTo>
                      <a:pt x="133" y="112"/>
                    </a:lnTo>
                    <a:lnTo>
                      <a:pt x="129" y="118"/>
                    </a:lnTo>
                    <a:lnTo>
                      <a:pt x="124" y="123"/>
                    </a:lnTo>
                    <a:lnTo>
                      <a:pt x="119" y="127"/>
                    </a:lnTo>
                    <a:lnTo>
                      <a:pt x="114" y="130"/>
                    </a:lnTo>
                    <a:lnTo>
                      <a:pt x="108" y="133"/>
                    </a:lnTo>
                    <a:lnTo>
                      <a:pt x="101" y="136"/>
                    </a:lnTo>
                    <a:lnTo>
                      <a:pt x="95" y="137"/>
                    </a:lnTo>
                    <a:lnTo>
                      <a:pt x="87" y="139"/>
                    </a:lnTo>
                    <a:lnTo>
                      <a:pt x="71" y="140"/>
                    </a:lnTo>
                    <a:lnTo>
                      <a:pt x="46" y="140"/>
                    </a:lnTo>
                    <a:lnTo>
                      <a:pt x="46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6" y="105"/>
                    </a:moveTo>
                    <a:lnTo>
                      <a:pt x="67" y="105"/>
                    </a:lnTo>
                    <a:lnTo>
                      <a:pt x="67" y="105"/>
                    </a:lnTo>
                    <a:lnTo>
                      <a:pt x="74" y="104"/>
                    </a:lnTo>
                    <a:lnTo>
                      <a:pt x="80" y="103"/>
                    </a:lnTo>
                    <a:lnTo>
                      <a:pt x="85" y="100"/>
                    </a:lnTo>
                    <a:lnTo>
                      <a:pt x="90" y="96"/>
                    </a:lnTo>
                    <a:lnTo>
                      <a:pt x="93" y="92"/>
                    </a:lnTo>
                    <a:lnTo>
                      <a:pt x="96" y="86"/>
                    </a:lnTo>
                    <a:lnTo>
                      <a:pt x="98" y="79"/>
                    </a:lnTo>
                    <a:lnTo>
                      <a:pt x="98" y="70"/>
                    </a:lnTo>
                    <a:lnTo>
                      <a:pt x="98" y="70"/>
                    </a:lnTo>
                    <a:lnTo>
                      <a:pt x="98" y="62"/>
                    </a:lnTo>
                    <a:lnTo>
                      <a:pt x="97" y="55"/>
                    </a:lnTo>
                    <a:lnTo>
                      <a:pt x="94" y="49"/>
                    </a:lnTo>
                    <a:lnTo>
                      <a:pt x="91" y="44"/>
                    </a:lnTo>
                    <a:lnTo>
                      <a:pt x="87" y="40"/>
                    </a:lnTo>
                    <a:lnTo>
                      <a:pt x="81" y="37"/>
                    </a:lnTo>
                    <a:lnTo>
                      <a:pt x="74" y="35"/>
                    </a:lnTo>
                    <a:lnTo>
                      <a:pt x="65" y="34"/>
                    </a:lnTo>
                    <a:lnTo>
                      <a:pt x="46" y="34"/>
                    </a:lnTo>
                    <a:lnTo>
                      <a:pt x="46" y="105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8188325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8" name="Freeform 11"/>
              <p:cNvSpPr>
                <a:spLocks noEditPoints="1"/>
              </p:cNvSpPr>
              <p:nvPr userDrawn="1"/>
            </p:nvSpPr>
            <p:spPr bwMode="auto">
              <a:xfrm>
                <a:off x="8315325" y="4805363"/>
                <a:ext cx="82550" cy="123825"/>
              </a:xfrm>
              <a:custGeom>
                <a:avLst/>
                <a:gdLst>
                  <a:gd name="T0" fmla="*/ 87 w 157"/>
                  <a:gd name="T1" fmla="*/ 0 h 232"/>
                  <a:gd name="T2" fmla="*/ 101 w 157"/>
                  <a:gd name="T3" fmla="*/ 1 h 232"/>
                  <a:gd name="T4" fmla="*/ 124 w 157"/>
                  <a:gd name="T5" fmla="*/ 9 h 232"/>
                  <a:gd name="T6" fmla="*/ 132 w 157"/>
                  <a:gd name="T7" fmla="*/ 15 h 232"/>
                  <a:gd name="T8" fmla="*/ 139 w 157"/>
                  <a:gd name="T9" fmla="*/ 23 h 232"/>
                  <a:gd name="T10" fmla="*/ 144 w 157"/>
                  <a:gd name="T11" fmla="*/ 33 h 232"/>
                  <a:gd name="T12" fmla="*/ 147 w 157"/>
                  <a:gd name="T13" fmla="*/ 46 h 232"/>
                  <a:gd name="T14" fmla="*/ 149 w 157"/>
                  <a:gd name="T15" fmla="*/ 60 h 232"/>
                  <a:gd name="T16" fmla="*/ 146 w 157"/>
                  <a:gd name="T17" fmla="*/ 81 h 232"/>
                  <a:gd name="T18" fmla="*/ 139 w 157"/>
                  <a:gd name="T19" fmla="*/ 98 h 232"/>
                  <a:gd name="T20" fmla="*/ 127 w 157"/>
                  <a:gd name="T21" fmla="*/ 110 h 232"/>
                  <a:gd name="T22" fmla="*/ 110 w 157"/>
                  <a:gd name="T23" fmla="*/ 118 h 232"/>
                  <a:gd name="T24" fmla="*/ 110 w 157"/>
                  <a:gd name="T25" fmla="*/ 118 h 232"/>
                  <a:gd name="T26" fmla="*/ 129 w 157"/>
                  <a:gd name="T27" fmla="*/ 124 h 232"/>
                  <a:gd name="T28" fmla="*/ 136 w 157"/>
                  <a:gd name="T29" fmla="*/ 129 h 232"/>
                  <a:gd name="T30" fmla="*/ 140 w 157"/>
                  <a:gd name="T31" fmla="*/ 137 h 232"/>
                  <a:gd name="T32" fmla="*/ 146 w 157"/>
                  <a:gd name="T33" fmla="*/ 157 h 232"/>
                  <a:gd name="T34" fmla="*/ 147 w 157"/>
                  <a:gd name="T35" fmla="*/ 188 h 232"/>
                  <a:gd name="T36" fmla="*/ 148 w 157"/>
                  <a:gd name="T37" fmla="*/ 205 h 232"/>
                  <a:gd name="T38" fmla="*/ 151 w 157"/>
                  <a:gd name="T39" fmla="*/ 221 h 232"/>
                  <a:gd name="T40" fmla="*/ 155 w 157"/>
                  <a:gd name="T41" fmla="*/ 228 h 232"/>
                  <a:gd name="T42" fmla="*/ 157 w 157"/>
                  <a:gd name="T43" fmla="*/ 232 h 232"/>
                  <a:gd name="T44" fmla="*/ 108 w 157"/>
                  <a:gd name="T45" fmla="*/ 232 h 232"/>
                  <a:gd name="T46" fmla="*/ 103 w 157"/>
                  <a:gd name="T47" fmla="*/ 221 h 232"/>
                  <a:gd name="T48" fmla="*/ 102 w 157"/>
                  <a:gd name="T49" fmla="*/ 208 h 232"/>
                  <a:gd name="T50" fmla="*/ 100 w 157"/>
                  <a:gd name="T51" fmla="*/ 163 h 232"/>
                  <a:gd name="T52" fmla="*/ 99 w 157"/>
                  <a:gd name="T53" fmla="*/ 151 h 232"/>
                  <a:gd name="T54" fmla="*/ 94 w 157"/>
                  <a:gd name="T55" fmla="*/ 142 h 232"/>
                  <a:gd name="T56" fmla="*/ 84 w 157"/>
                  <a:gd name="T57" fmla="*/ 136 h 232"/>
                  <a:gd name="T58" fmla="*/ 72 w 157"/>
                  <a:gd name="T59" fmla="*/ 134 h 232"/>
                  <a:gd name="T60" fmla="*/ 48 w 157"/>
                  <a:gd name="T61" fmla="*/ 232 h 232"/>
                  <a:gd name="T62" fmla="*/ 0 w 157"/>
                  <a:gd name="T63" fmla="*/ 0 h 232"/>
                  <a:gd name="T64" fmla="*/ 67 w 157"/>
                  <a:gd name="T65" fmla="*/ 101 h 232"/>
                  <a:gd name="T66" fmla="*/ 75 w 157"/>
                  <a:gd name="T67" fmla="*/ 101 h 232"/>
                  <a:gd name="T68" fmla="*/ 87 w 157"/>
                  <a:gd name="T69" fmla="*/ 97 h 232"/>
                  <a:gd name="T70" fmla="*/ 97 w 157"/>
                  <a:gd name="T71" fmla="*/ 89 h 232"/>
                  <a:gd name="T72" fmla="*/ 102 w 157"/>
                  <a:gd name="T73" fmla="*/ 75 h 232"/>
                  <a:gd name="T74" fmla="*/ 102 w 157"/>
                  <a:gd name="T75" fmla="*/ 67 h 232"/>
                  <a:gd name="T76" fmla="*/ 100 w 157"/>
                  <a:gd name="T77" fmla="*/ 53 h 232"/>
                  <a:gd name="T78" fmla="*/ 94 w 157"/>
                  <a:gd name="T79" fmla="*/ 43 h 232"/>
                  <a:gd name="T80" fmla="*/ 83 w 157"/>
                  <a:gd name="T81" fmla="*/ 37 h 232"/>
                  <a:gd name="T82" fmla="*/ 69 w 157"/>
                  <a:gd name="T83" fmla="*/ 34 h 232"/>
                  <a:gd name="T84" fmla="*/ 48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7" y="0"/>
                    </a:lnTo>
                    <a:lnTo>
                      <a:pt x="87" y="0"/>
                    </a:lnTo>
                    <a:lnTo>
                      <a:pt x="101" y="1"/>
                    </a:lnTo>
                    <a:lnTo>
                      <a:pt x="113" y="4"/>
                    </a:lnTo>
                    <a:lnTo>
                      <a:pt x="124" y="9"/>
                    </a:lnTo>
                    <a:lnTo>
                      <a:pt x="128" y="12"/>
                    </a:lnTo>
                    <a:lnTo>
                      <a:pt x="132" y="15"/>
                    </a:lnTo>
                    <a:lnTo>
                      <a:pt x="136" y="19"/>
                    </a:lnTo>
                    <a:lnTo>
                      <a:pt x="139" y="23"/>
                    </a:lnTo>
                    <a:lnTo>
                      <a:pt x="142" y="28"/>
                    </a:lnTo>
                    <a:lnTo>
                      <a:pt x="144" y="33"/>
                    </a:lnTo>
                    <a:lnTo>
                      <a:pt x="146" y="40"/>
                    </a:lnTo>
                    <a:lnTo>
                      <a:pt x="147" y="46"/>
                    </a:lnTo>
                    <a:lnTo>
                      <a:pt x="149" y="60"/>
                    </a:lnTo>
                    <a:lnTo>
                      <a:pt x="149" y="60"/>
                    </a:lnTo>
                    <a:lnTo>
                      <a:pt x="148" y="71"/>
                    </a:lnTo>
                    <a:lnTo>
                      <a:pt x="146" y="81"/>
                    </a:lnTo>
                    <a:lnTo>
                      <a:pt x="143" y="90"/>
                    </a:lnTo>
                    <a:lnTo>
                      <a:pt x="139" y="98"/>
                    </a:lnTo>
                    <a:lnTo>
                      <a:pt x="134" y="104"/>
                    </a:lnTo>
                    <a:lnTo>
                      <a:pt x="127" y="110"/>
                    </a:lnTo>
                    <a:lnTo>
                      <a:pt x="119" y="114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21" y="120"/>
                    </a:lnTo>
                    <a:lnTo>
                      <a:pt x="129" y="124"/>
                    </a:lnTo>
                    <a:lnTo>
                      <a:pt x="133" y="126"/>
                    </a:lnTo>
                    <a:lnTo>
                      <a:pt x="136" y="129"/>
                    </a:lnTo>
                    <a:lnTo>
                      <a:pt x="138" y="133"/>
                    </a:lnTo>
                    <a:lnTo>
                      <a:pt x="140" y="137"/>
                    </a:lnTo>
                    <a:lnTo>
                      <a:pt x="144" y="146"/>
                    </a:lnTo>
                    <a:lnTo>
                      <a:pt x="146" y="157"/>
                    </a:lnTo>
                    <a:lnTo>
                      <a:pt x="147" y="171"/>
                    </a:lnTo>
                    <a:lnTo>
                      <a:pt x="147" y="188"/>
                    </a:lnTo>
                    <a:lnTo>
                      <a:pt x="147" y="188"/>
                    </a:lnTo>
                    <a:lnTo>
                      <a:pt x="148" y="205"/>
                    </a:lnTo>
                    <a:lnTo>
                      <a:pt x="149" y="217"/>
                    </a:lnTo>
                    <a:lnTo>
                      <a:pt x="151" y="221"/>
                    </a:lnTo>
                    <a:lnTo>
                      <a:pt x="152" y="225"/>
                    </a:lnTo>
                    <a:lnTo>
                      <a:pt x="155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8" y="232"/>
                    </a:lnTo>
                    <a:lnTo>
                      <a:pt x="108" y="232"/>
                    </a:lnTo>
                    <a:lnTo>
                      <a:pt x="105" y="227"/>
                    </a:lnTo>
                    <a:lnTo>
                      <a:pt x="103" y="221"/>
                    </a:lnTo>
                    <a:lnTo>
                      <a:pt x="102" y="215"/>
                    </a:lnTo>
                    <a:lnTo>
                      <a:pt x="102" y="208"/>
                    </a:lnTo>
                    <a:lnTo>
                      <a:pt x="100" y="163"/>
                    </a:lnTo>
                    <a:lnTo>
                      <a:pt x="100" y="163"/>
                    </a:lnTo>
                    <a:lnTo>
                      <a:pt x="100" y="157"/>
                    </a:lnTo>
                    <a:lnTo>
                      <a:pt x="99" y="151"/>
                    </a:lnTo>
                    <a:lnTo>
                      <a:pt x="96" y="146"/>
                    </a:lnTo>
                    <a:lnTo>
                      <a:pt x="94" y="142"/>
                    </a:lnTo>
                    <a:lnTo>
                      <a:pt x="89" y="139"/>
                    </a:lnTo>
                    <a:lnTo>
                      <a:pt x="84" y="136"/>
                    </a:lnTo>
                    <a:lnTo>
                      <a:pt x="79" y="135"/>
                    </a:lnTo>
                    <a:lnTo>
                      <a:pt x="72" y="134"/>
                    </a:lnTo>
                    <a:lnTo>
                      <a:pt x="48" y="134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8" y="101"/>
                    </a:moveTo>
                    <a:lnTo>
                      <a:pt x="67" y="101"/>
                    </a:lnTo>
                    <a:lnTo>
                      <a:pt x="67" y="101"/>
                    </a:lnTo>
                    <a:lnTo>
                      <a:pt x="75" y="101"/>
                    </a:lnTo>
                    <a:lnTo>
                      <a:pt x="82" y="99"/>
                    </a:lnTo>
                    <a:lnTo>
                      <a:pt x="87" y="97"/>
                    </a:lnTo>
                    <a:lnTo>
                      <a:pt x="92" y="93"/>
                    </a:lnTo>
                    <a:lnTo>
                      <a:pt x="97" y="89"/>
                    </a:lnTo>
                    <a:lnTo>
                      <a:pt x="100" y="83"/>
                    </a:lnTo>
                    <a:lnTo>
                      <a:pt x="102" y="75"/>
                    </a:lnTo>
                    <a:lnTo>
                      <a:pt x="102" y="67"/>
                    </a:lnTo>
                    <a:lnTo>
                      <a:pt x="102" y="67"/>
                    </a:lnTo>
                    <a:lnTo>
                      <a:pt x="102" y="59"/>
                    </a:lnTo>
                    <a:lnTo>
                      <a:pt x="100" y="53"/>
                    </a:lnTo>
                    <a:lnTo>
                      <a:pt x="98" y="48"/>
                    </a:lnTo>
                    <a:lnTo>
                      <a:pt x="94" y="43"/>
                    </a:lnTo>
                    <a:lnTo>
                      <a:pt x="89" y="40"/>
                    </a:lnTo>
                    <a:lnTo>
                      <a:pt x="83" y="37"/>
                    </a:lnTo>
                    <a:lnTo>
                      <a:pt x="77" y="35"/>
                    </a:lnTo>
                    <a:lnTo>
                      <a:pt x="69" y="34"/>
                    </a:lnTo>
                    <a:lnTo>
                      <a:pt x="48" y="34"/>
                    </a:lnTo>
                    <a:lnTo>
                      <a:pt x="48" y="1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8413750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8497888" y="4805363"/>
                <a:ext cx="80963" cy="123825"/>
              </a:xfrm>
              <a:custGeom>
                <a:avLst/>
                <a:gdLst>
                  <a:gd name="T0" fmla="*/ 54 w 154"/>
                  <a:gd name="T1" fmla="*/ 0 h 232"/>
                  <a:gd name="T2" fmla="*/ 111 w 154"/>
                  <a:gd name="T3" fmla="*/ 159 h 232"/>
                  <a:gd name="T4" fmla="*/ 112 w 154"/>
                  <a:gd name="T5" fmla="*/ 159 h 232"/>
                  <a:gd name="T6" fmla="*/ 112 w 154"/>
                  <a:gd name="T7" fmla="*/ 0 h 232"/>
                  <a:gd name="T8" fmla="*/ 154 w 154"/>
                  <a:gd name="T9" fmla="*/ 0 h 232"/>
                  <a:gd name="T10" fmla="*/ 154 w 154"/>
                  <a:gd name="T11" fmla="*/ 232 h 232"/>
                  <a:gd name="T12" fmla="*/ 102 w 154"/>
                  <a:gd name="T13" fmla="*/ 232 h 232"/>
                  <a:gd name="T14" fmla="*/ 44 w 154"/>
                  <a:gd name="T15" fmla="*/ 70 h 232"/>
                  <a:gd name="T16" fmla="*/ 44 w 154"/>
                  <a:gd name="T17" fmla="*/ 70 h 232"/>
                  <a:gd name="T18" fmla="*/ 44 w 154"/>
                  <a:gd name="T19" fmla="*/ 232 h 232"/>
                  <a:gd name="T20" fmla="*/ 0 w 154"/>
                  <a:gd name="T21" fmla="*/ 232 h 232"/>
                  <a:gd name="T22" fmla="*/ 0 w 154"/>
                  <a:gd name="T23" fmla="*/ 0 h 232"/>
                  <a:gd name="T24" fmla="*/ 54 w 154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4" h="232">
                    <a:moveTo>
                      <a:pt x="54" y="0"/>
                    </a:moveTo>
                    <a:lnTo>
                      <a:pt x="111" y="159"/>
                    </a:lnTo>
                    <a:lnTo>
                      <a:pt x="112" y="159"/>
                    </a:lnTo>
                    <a:lnTo>
                      <a:pt x="112" y="0"/>
                    </a:lnTo>
                    <a:lnTo>
                      <a:pt x="154" y="0"/>
                    </a:lnTo>
                    <a:lnTo>
                      <a:pt x="154" y="232"/>
                    </a:lnTo>
                    <a:lnTo>
                      <a:pt x="102" y="232"/>
                    </a:lnTo>
                    <a:lnTo>
                      <a:pt x="44" y="70"/>
                    </a:lnTo>
                    <a:lnTo>
                      <a:pt x="44" y="70"/>
                    </a:lnTo>
                    <a:lnTo>
                      <a:pt x="44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8589963" y="4805363"/>
                <a:ext cx="95250" cy="123825"/>
              </a:xfrm>
              <a:custGeom>
                <a:avLst/>
                <a:gdLst>
                  <a:gd name="T0" fmla="*/ 61 w 180"/>
                  <a:gd name="T1" fmla="*/ 0 h 232"/>
                  <a:gd name="T2" fmla="*/ 119 w 180"/>
                  <a:gd name="T3" fmla="*/ 0 h 232"/>
                  <a:gd name="T4" fmla="*/ 180 w 180"/>
                  <a:gd name="T5" fmla="*/ 232 h 232"/>
                  <a:gd name="T6" fmla="*/ 131 w 180"/>
                  <a:gd name="T7" fmla="*/ 232 h 232"/>
                  <a:gd name="T8" fmla="*/ 121 w 180"/>
                  <a:gd name="T9" fmla="*/ 183 h 232"/>
                  <a:gd name="T10" fmla="*/ 59 w 180"/>
                  <a:gd name="T11" fmla="*/ 183 h 232"/>
                  <a:gd name="T12" fmla="*/ 48 w 180"/>
                  <a:gd name="T13" fmla="*/ 232 h 232"/>
                  <a:gd name="T14" fmla="*/ 0 w 180"/>
                  <a:gd name="T15" fmla="*/ 232 h 232"/>
                  <a:gd name="T16" fmla="*/ 61 w 180"/>
                  <a:gd name="T17" fmla="*/ 0 h 232"/>
                  <a:gd name="T18" fmla="*/ 67 w 180"/>
                  <a:gd name="T19" fmla="*/ 145 h 232"/>
                  <a:gd name="T20" fmla="*/ 113 w 180"/>
                  <a:gd name="T21" fmla="*/ 145 h 232"/>
                  <a:gd name="T22" fmla="*/ 90 w 180"/>
                  <a:gd name="T23" fmla="*/ 41 h 232"/>
                  <a:gd name="T24" fmla="*/ 90 w 180"/>
                  <a:gd name="T25" fmla="*/ 41 h 232"/>
                  <a:gd name="T26" fmla="*/ 67 w 180"/>
                  <a:gd name="T27" fmla="*/ 14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0" h="232">
                    <a:moveTo>
                      <a:pt x="61" y="0"/>
                    </a:moveTo>
                    <a:lnTo>
                      <a:pt x="119" y="0"/>
                    </a:lnTo>
                    <a:lnTo>
                      <a:pt x="180" y="232"/>
                    </a:lnTo>
                    <a:lnTo>
                      <a:pt x="131" y="232"/>
                    </a:lnTo>
                    <a:lnTo>
                      <a:pt x="121" y="183"/>
                    </a:lnTo>
                    <a:lnTo>
                      <a:pt x="59" y="183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61" y="0"/>
                    </a:lnTo>
                    <a:close/>
                    <a:moveTo>
                      <a:pt x="67" y="145"/>
                    </a:moveTo>
                    <a:lnTo>
                      <a:pt x="113" y="145"/>
                    </a:lnTo>
                    <a:lnTo>
                      <a:pt x="90" y="41"/>
                    </a:lnTo>
                    <a:lnTo>
                      <a:pt x="90" y="41"/>
                    </a:lnTo>
                    <a:lnTo>
                      <a:pt x="67" y="1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8691563" y="4805363"/>
                <a:ext cx="77788" cy="125413"/>
              </a:xfrm>
              <a:custGeom>
                <a:avLst/>
                <a:gdLst>
                  <a:gd name="T0" fmla="*/ 46 w 148"/>
                  <a:gd name="T1" fmla="*/ 0 h 236"/>
                  <a:gd name="T2" fmla="*/ 46 w 148"/>
                  <a:gd name="T3" fmla="*/ 162 h 236"/>
                  <a:gd name="T4" fmla="*/ 46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49 w 148"/>
                  <a:gd name="T11" fmla="*/ 184 h 236"/>
                  <a:gd name="T12" fmla="*/ 52 w 148"/>
                  <a:gd name="T13" fmla="*/ 190 h 236"/>
                  <a:gd name="T14" fmla="*/ 55 w 148"/>
                  <a:gd name="T15" fmla="*/ 195 h 236"/>
                  <a:gd name="T16" fmla="*/ 60 w 148"/>
                  <a:gd name="T17" fmla="*/ 199 h 236"/>
                  <a:gd name="T18" fmla="*/ 67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2 w 148"/>
                  <a:gd name="T25" fmla="*/ 202 h 236"/>
                  <a:gd name="T26" fmla="*/ 88 w 148"/>
                  <a:gd name="T27" fmla="*/ 199 h 236"/>
                  <a:gd name="T28" fmla="*/ 92 w 148"/>
                  <a:gd name="T29" fmla="*/ 195 h 236"/>
                  <a:gd name="T30" fmla="*/ 96 w 148"/>
                  <a:gd name="T31" fmla="*/ 190 h 236"/>
                  <a:gd name="T32" fmla="*/ 98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1 w 148"/>
                  <a:gd name="T39" fmla="*/ 162 h 236"/>
                  <a:gd name="T40" fmla="*/ 101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8 w 148"/>
                  <a:gd name="T49" fmla="*/ 172 h 236"/>
                  <a:gd name="T50" fmla="*/ 147 w 148"/>
                  <a:gd name="T51" fmla="*/ 182 h 236"/>
                  <a:gd name="T52" fmla="*/ 144 w 148"/>
                  <a:gd name="T53" fmla="*/ 190 h 236"/>
                  <a:gd name="T54" fmla="*/ 141 w 148"/>
                  <a:gd name="T55" fmla="*/ 199 h 236"/>
                  <a:gd name="T56" fmla="*/ 138 w 148"/>
                  <a:gd name="T57" fmla="*/ 206 h 236"/>
                  <a:gd name="T58" fmla="*/ 134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8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59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6 w 148"/>
                  <a:gd name="T97" fmla="*/ 200 h 236"/>
                  <a:gd name="T98" fmla="*/ 4 w 148"/>
                  <a:gd name="T99" fmla="*/ 191 h 236"/>
                  <a:gd name="T100" fmla="*/ 2 w 148"/>
                  <a:gd name="T101" fmla="*/ 182 h 236"/>
                  <a:gd name="T102" fmla="*/ 1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6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6" y="0"/>
                    </a:moveTo>
                    <a:lnTo>
                      <a:pt x="46" y="162"/>
                    </a:lnTo>
                    <a:lnTo>
                      <a:pt x="46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49" y="184"/>
                    </a:lnTo>
                    <a:lnTo>
                      <a:pt x="52" y="190"/>
                    </a:lnTo>
                    <a:lnTo>
                      <a:pt x="55" y="195"/>
                    </a:lnTo>
                    <a:lnTo>
                      <a:pt x="60" y="199"/>
                    </a:lnTo>
                    <a:lnTo>
                      <a:pt x="67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2" y="202"/>
                    </a:lnTo>
                    <a:lnTo>
                      <a:pt x="88" y="199"/>
                    </a:lnTo>
                    <a:lnTo>
                      <a:pt x="92" y="195"/>
                    </a:lnTo>
                    <a:lnTo>
                      <a:pt x="96" y="190"/>
                    </a:lnTo>
                    <a:lnTo>
                      <a:pt x="98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1" y="162"/>
                    </a:lnTo>
                    <a:lnTo>
                      <a:pt x="101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8" y="172"/>
                    </a:lnTo>
                    <a:lnTo>
                      <a:pt x="147" y="182"/>
                    </a:lnTo>
                    <a:lnTo>
                      <a:pt x="144" y="190"/>
                    </a:lnTo>
                    <a:lnTo>
                      <a:pt x="141" y="199"/>
                    </a:lnTo>
                    <a:lnTo>
                      <a:pt x="138" y="206"/>
                    </a:lnTo>
                    <a:lnTo>
                      <a:pt x="134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8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59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6" y="200"/>
                    </a:lnTo>
                    <a:lnTo>
                      <a:pt x="4" y="191"/>
                    </a:lnTo>
                    <a:lnTo>
                      <a:pt x="2" y="182"/>
                    </a:lnTo>
                    <a:lnTo>
                      <a:pt x="1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3" name="Freeform 16"/>
              <p:cNvSpPr>
                <a:spLocks/>
              </p:cNvSpPr>
              <p:nvPr userDrawn="1"/>
            </p:nvSpPr>
            <p:spPr bwMode="auto">
              <a:xfrm>
                <a:off x="8789988" y="4805363"/>
                <a:ext cx="69850" cy="123825"/>
              </a:xfrm>
              <a:custGeom>
                <a:avLst/>
                <a:gdLst>
                  <a:gd name="T0" fmla="*/ 0 w 130"/>
                  <a:gd name="T1" fmla="*/ 232 h 232"/>
                  <a:gd name="T2" fmla="*/ 0 w 130"/>
                  <a:gd name="T3" fmla="*/ 0 h 232"/>
                  <a:gd name="T4" fmla="*/ 47 w 130"/>
                  <a:gd name="T5" fmla="*/ 0 h 232"/>
                  <a:gd name="T6" fmla="*/ 47 w 130"/>
                  <a:gd name="T7" fmla="*/ 193 h 232"/>
                  <a:gd name="T8" fmla="*/ 130 w 130"/>
                  <a:gd name="T9" fmla="*/ 193 h 232"/>
                  <a:gd name="T10" fmla="*/ 130 w 130"/>
                  <a:gd name="T11" fmla="*/ 232 h 232"/>
                  <a:gd name="T12" fmla="*/ 0 w 130"/>
                  <a:gd name="T13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" h="232">
                    <a:moveTo>
                      <a:pt x="0" y="232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193"/>
                    </a:lnTo>
                    <a:lnTo>
                      <a:pt x="130" y="193"/>
                    </a:lnTo>
                    <a:lnTo>
                      <a:pt x="130" y="232"/>
                    </a:lnTo>
                    <a:lnTo>
                      <a:pt x="0" y="2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4" name="Freeform 17"/>
              <p:cNvSpPr>
                <a:spLocks/>
              </p:cNvSpPr>
              <p:nvPr userDrawn="1"/>
            </p:nvSpPr>
            <p:spPr bwMode="auto">
              <a:xfrm>
                <a:off x="8848725" y="4805363"/>
                <a:ext cx="77788" cy="123825"/>
              </a:xfrm>
              <a:custGeom>
                <a:avLst/>
                <a:gdLst>
                  <a:gd name="T0" fmla="*/ 148 w 148"/>
                  <a:gd name="T1" fmla="*/ 0 h 232"/>
                  <a:gd name="T2" fmla="*/ 148 w 148"/>
                  <a:gd name="T3" fmla="*/ 39 h 232"/>
                  <a:gd name="T4" fmla="*/ 97 w 148"/>
                  <a:gd name="T5" fmla="*/ 39 h 232"/>
                  <a:gd name="T6" fmla="*/ 97 w 148"/>
                  <a:gd name="T7" fmla="*/ 232 h 232"/>
                  <a:gd name="T8" fmla="*/ 51 w 148"/>
                  <a:gd name="T9" fmla="*/ 232 h 232"/>
                  <a:gd name="T10" fmla="*/ 51 w 148"/>
                  <a:gd name="T11" fmla="*/ 39 h 232"/>
                  <a:gd name="T12" fmla="*/ 0 w 148"/>
                  <a:gd name="T13" fmla="*/ 39 h 232"/>
                  <a:gd name="T14" fmla="*/ 0 w 148"/>
                  <a:gd name="T15" fmla="*/ 0 h 232"/>
                  <a:gd name="T16" fmla="*/ 148 w 148"/>
                  <a:gd name="T17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8" h="232">
                    <a:moveTo>
                      <a:pt x="148" y="0"/>
                    </a:moveTo>
                    <a:lnTo>
                      <a:pt x="148" y="39"/>
                    </a:lnTo>
                    <a:lnTo>
                      <a:pt x="97" y="39"/>
                    </a:lnTo>
                    <a:lnTo>
                      <a:pt x="97" y="232"/>
                    </a:lnTo>
                    <a:lnTo>
                      <a:pt x="51" y="232"/>
                    </a:lnTo>
                    <a:lnTo>
                      <a:pt x="51" y="39"/>
                    </a:lnTo>
                    <a:lnTo>
                      <a:pt x="0" y="39"/>
                    </a:lnTo>
                    <a:lnTo>
                      <a:pt x="0" y="0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</p:grpSp>
      </p:grpSp>
      <p:sp>
        <p:nvSpPr>
          <p:cNvPr id="27" name="Rectangle 41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39750" y="2643828"/>
            <a:ext cx="8072438" cy="1303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240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5484962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445">
          <p15:clr>
            <a:srgbClr val="FBAE40"/>
          </p15:clr>
        </p15:guide>
        <p15:guide id="3" pos="5425">
          <p15:clr>
            <a:srgbClr val="FBAE40"/>
          </p15:clr>
        </p15:guide>
        <p15:guide id="4" orient="horz" pos="2788">
          <p15:clr>
            <a:srgbClr val="FBAE40"/>
          </p15:clr>
        </p15:guide>
        <p15:guide id="5" pos="113">
          <p15:clr>
            <a:srgbClr val="FBAE40"/>
          </p15:clr>
        </p15:guide>
        <p15:guide id="6" orient="horz" pos="113">
          <p15:clr>
            <a:srgbClr val="FBAE40"/>
          </p15:clr>
        </p15:guide>
        <p15:guide id="7" pos="5646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None/>
              <a:defRPr lang="fr-FR" sz="1200" b="1" cap="all" baseline="0" noProof="1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6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3659810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3">
          <p15:clr>
            <a:srgbClr val="FBAE40"/>
          </p15:clr>
        </p15:guide>
        <p15:guide id="2" pos="5647">
          <p15:clr>
            <a:srgbClr val="FBAE40"/>
          </p15:clr>
        </p15:guide>
        <p15:guide id="3" pos="340">
          <p15:clr>
            <a:srgbClr val="FBAE40"/>
          </p15:clr>
        </p15:guide>
        <p15:guide id="4" pos="5420">
          <p15:clr>
            <a:srgbClr val="FBAE40"/>
          </p15:clr>
        </p15:guide>
        <p15:guide id="5" orient="horz" pos="113">
          <p15:clr>
            <a:srgbClr val="FBAE40"/>
          </p15:clr>
        </p15:guide>
        <p15:guide id="6" orient="horz" pos="22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567">
          <p15:clr>
            <a:srgbClr val="FBAE40"/>
          </p15:clr>
        </p15:guide>
        <p15:guide id="9" orient="horz" pos="2789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42925" y="903287"/>
            <a:ext cx="8060894" cy="3521075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80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None/>
              <a:defRPr lang="fr-FR" sz="1200" b="1" cap="all" baseline="0" noProof="1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8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2330321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2">
          <p15:clr>
            <a:srgbClr val="FBAE40"/>
          </p15:clr>
        </p15:guide>
        <p15:guide id="2" pos="340">
          <p15:clr>
            <a:srgbClr val="FBAE40"/>
          </p15:clr>
        </p15:guide>
        <p15:guide id="3" pos="5648">
          <p15:clr>
            <a:srgbClr val="FBAE40"/>
          </p15:clr>
        </p15:guide>
        <p15:guide id="4" pos="5420">
          <p15:clr>
            <a:srgbClr val="FBAE40"/>
          </p15:clr>
        </p15:guide>
        <p15:guide id="5" orient="horz" pos="113">
          <p15:clr>
            <a:srgbClr val="FBAE40"/>
          </p15:clr>
        </p15:guide>
        <p15:guide id="6" orient="horz" pos="22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567">
          <p15:clr>
            <a:srgbClr val="FBAE40"/>
          </p15:clr>
        </p15:guide>
        <p15:guide id="9" orient="horz" pos="2789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179388" y="903287"/>
            <a:ext cx="4300537" cy="3521075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80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23" hasCustomPrompt="1"/>
          </p:nvPr>
        </p:nvSpPr>
        <p:spPr>
          <a:xfrm>
            <a:off x="4664076" y="903287"/>
            <a:ext cx="4300537" cy="3521075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80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10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716609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35">
          <p15:clr>
            <a:srgbClr val="FBAE40"/>
          </p15:clr>
        </p15:guide>
        <p15:guide id="2" pos="2823">
          <p15:clr>
            <a:srgbClr val="FBAE40"/>
          </p15:clr>
        </p15:guide>
        <p15:guide id="3" pos="113">
          <p15:clr>
            <a:srgbClr val="FBAE40"/>
          </p15:clr>
        </p15:guide>
        <p15:guide id="4" pos="5647">
          <p15:clr>
            <a:srgbClr val="FBAE40"/>
          </p15:clr>
        </p15:guide>
        <p15:guide id="5" orient="horz" pos="2789">
          <p15:clr>
            <a:srgbClr val="FBAE40"/>
          </p15:clr>
        </p15:guide>
        <p15:guide id="6" orient="horz" pos="56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227">
          <p15:clr>
            <a:srgbClr val="FBAE40"/>
          </p15:clr>
        </p15:guide>
        <p15:guide id="9" orient="horz" pos="1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pour une image  2"/>
          <p:cNvSpPr>
            <a:spLocks noGrp="1"/>
          </p:cNvSpPr>
          <p:nvPr>
            <p:ph type="pic" sz="quarter" idx="22" hasCustomPrompt="1"/>
          </p:nvPr>
        </p:nvSpPr>
        <p:spPr>
          <a:xfrm>
            <a:off x="180975" y="721520"/>
            <a:ext cx="8783637" cy="3702844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5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7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2273880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3">
          <p15:clr>
            <a:srgbClr val="FBAE40"/>
          </p15:clr>
        </p15:guide>
        <p15:guide id="2" pos="5647">
          <p15:clr>
            <a:srgbClr val="FBAE40"/>
          </p15:clr>
        </p15:guide>
        <p15:guide id="3" orient="horz" pos="113">
          <p15:clr>
            <a:srgbClr val="FBAE40"/>
          </p15:clr>
        </p15:guide>
        <p15:guide id="4" orient="horz" pos="227">
          <p15:clr>
            <a:srgbClr val="FBAE40"/>
          </p15:clr>
        </p15:guide>
        <p15:guide id="5" orient="horz" pos="341">
          <p15:clr>
            <a:srgbClr val="FBAE40"/>
          </p15:clr>
        </p15:guide>
        <p15:guide id="6" orient="horz" pos="453">
          <p15:clr>
            <a:srgbClr val="FBAE40"/>
          </p15:clr>
        </p15:guide>
        <p15:guide id="7" orient="horz" pos="2789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None/>
              <a:defRPr lang="fr-FR" sz="1200" b="1" cap="all" baseline="0" noProof="1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8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2" hasCustomPrompt="1"/>
          </p:nvPr>
        </p:nvSpPr>
        <p:spPr>
          <a:xfrm>
            <a:off x="539750" y="900114"/>
            <a:ext cx="3852862" cy="539750"/>
          </a:xfrm>
          <a:prstGeom prst="rect">
            <a:avLst/>
          </a:prstGeom>
          <a:solidFill>
            <a:schemeClr val="accent1"/>
          </a:solidFill>
        </p:spPr>
        <p:txBody>
          <a:bodyPr tIns="90000" bIns="90000" anchor="ctr" anchorCtr="0">
            <a:normAutofit/>
          </a:bodyPr>
          <a:lstStyle>
            <a:lvl1pPr marL="0" indent="0" algn="ctr">
              <a:buNone/>
              <a:defRPr sz="18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fr-FR" err="1"/>
              <a:t>Title</a:t>
            </a:r>
            <a:endParaRPr lang="en-US"/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42925" y="1439864"/>
            <a:ext cx="3848100" cy="298449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180000" tIns="180000" rIns="180000" bIns="180000">
            <a:normAutofit/>
          </a:bodyPr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600" b="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4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11" name="Espace réservé du texte 3"/>
          <p:cNvSpPr>
            <a:spLocks noGrp="1"/>
          </p:cNvSpPr>
          <p:nvPr>
            <p:ph type="body" sz="quarter" idx="23" hasCustomPrompt="1"/>
          </p:nvPr>
        </p:nvSpPr>
        <p:spPr>
          <a:xfrm>
            <a:off x="4751388" y="900114"/>
            <a:ext cx="3852862" cy="539750"/>
          </a:xfrm>
          <a:prstGeom prst="rect">
            <a:avLst/>
          </a:prstGeom>
          <a:solidFill>
            <a:schemeClr val="accent1"/>
          </a:solidFill>
        </p:spPr>
        <p:txBody>
          <a:bodyPr tIns="90000" bIns="90000" anchor="ctr" anchorCtr="0">
            <a:normAutofit/>
          </a:bodyPr>
          <a:lstStyle>
            <a:lvl1pPr marL="0" indent="0" algn="ctr">
              <a:buNone/>
              <a:defRPr sz="18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fr-FR" err="1"/>
              <a:t>Title</a:t>
            </a:r>
            <a:endParaRPr lang="en-US"/>
          </a:p>
        </p:txBody>
      </p:sp>
      <p:sp>
        <p:nvSpPr>
          <p:cNvPr id="13" name="Espace réservé du texte 4"/>
          <p:cNvSpPr>
            <a:spLocks noGrp="1"/>
          </p:cNvSpPr>
          <p:nvPr>
            <p:ph type="body" sz="quarter" idx="24" hasCustomPrompt="1"/>
          </p:nvPr>
        </p:nvSpPr>
        <p:spPr>
          <a:xfrm>
            <a:off x="4751388" y="1443040"/>
            <a:ext cx="3848100" cy="298449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180000" tIns="180000" rIns="180000" bIns="180000">
            <a:normAutofit/>
          </a:bodyPr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600" b="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4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683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2">
          <p15:clr>
            <a:srgbClr val="FBAE40"/>
          </p15:clr>
        </p15:guide>
        <p15:guide id="2" pos="340">
          <p15:clr>
            <a:srgbClr val="FBAE40"/>
          </p15:clr>
        </p15:guide>
        <p15:guide id="3" pos="5648">
          <p15:clr>
            <a:srgbClr val="FBAE40"/>
          </p15:clr>
        </p15:guide>
        <p15:guide id="4" pos="5420">
          <p15:clr>
            <a:srgbClr val="FBAE40"/>
          </p15:clr>
        </p15:guide>
        <p15:guide id="5" orient="horz" pos="113">
          <p15:clr>
            <a:srgbClr val="FBAE40"/>
          </p15:clr>
        </p15:guide>
        <p15:guide id="6" orient="horz" pos="22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567">
          <p15:clr>
            <a:srgbClr val="FBAE40"/>
          </p15:clr>
        </p15:guide>
        <p15:guide id="9" orient="horz" pos="2789">
          <p15:clr>
            <a:srgbClr val="FBAE40"/>
          </p15:clr>
        </p15:guide>
        <p15:guide id="10" pos="2766">
          <p15:clr>
            <a:srgbClr val="FBAE40"/>
          </p15:clr>
        </p15:guide>
        <p15:guide id="11" pos="2993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None/>
              <a:defRPr lang="fr-FR" sz="1200" b="1" cap="all" baseline="0" noProof="1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8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2" hasCustomPrompt="1"/>
          </p:nvPr>
        </p:nvSpPr>
        <p:spPr>
          <a:xfrm>
            <a:off x="539750" y="900114"/>
            <a:ext cx="2447775" cy="539750"/>
          </a:xfrm>
          <a:prstGeom prst="rect">
            <a:avLst/>
          </a:prstGeom>
          <a:solidFill>
            <a:schemeClr val="accent1"/>
          </a:solidFill>
        </p:spPr>
        <p:txBody>
          <a:bodyPr tIns="90000" bIns="90000" anchor="ctr" anchorCtr="0">
            <a:normAutofit/>
          </a:bodyPr>
          <a:lstStyle>
            <a:lvl1pPr marL="0" indent="0" algn="ctr">
              <a:buNone/>
              <a:defRPr sz="18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fr-FR" err="1"/>
              <a:t>Title</a:t>
            </a:r>
            <a:endParaRPr lang="en-US"/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42925" y="1439864"/>
            <a:ext cx="2444750" cy="298449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180000" tIns="180000" rIns="180000" bIns="180000">
            <a:normAutofit/>
          </a:bodyPr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600" b="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4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9" name="Espace réservé du texte 3"/>
          <p:cNvSpPr>
            <a:spLocks noGrp="1"/>
          </p:cNvSpPr>
          <p:nvPr>
            <p:ph type="body" sz="quarter" idx="23" hasCustomPrompt="1"/>
          </p:nvPr>
        </p:nvSpPr>
        <p:spPr>
          <a:xfrm>
            <a:off x="3348188" y="903290"/>
            <a:ext cx="2447775" cy="539750"/>
          </a:xfrm>
          <a:prstGeom prst="rect">
            <a:avLst/>
          </a:prstGeom>
          <a:solidFill>
            <a:schemeClr val="accent1"/>
          </a:solidFill>
        </p:spPr>
        <p:txBody>
          <a:bodyPr tIns="90000" bIns="90000" anchor="ctr" anchorCtr="0">
            <a:normAutofit/>
          </a:bodyPr>
          <a:lstStyle>
            <a:lvl1pPr marL="0" indent="0" algn="ctr">
              <a:buNone/>
              <a:defRPr sz="18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fr-FR" err="1"/>
              <a:t>Title</a:t>
            </a:r>
            <a:endParaRPr lang="en-US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24" hasCustomPrompt="1"/>
          </p:nvPr>
        </p:nvSpPr>
        <p:spPr>
          <a:xfrm>
            <a:off x="3351363" y="1443040"/>
            <a:ext cx="2444750" cy="298449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180000" tIns="180000" rIns="180000" bIns="180000">
            <a:normAutofit/>
          </a:bodyPr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600" b="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4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14" name="Espace réservé du texte 3"/>
          <p:cNvSpPr>
            <a:spLocks noGrp="1"/>
          </p:cNvSpPr>
          <p:nvPr>
            <p:ph type="body" sz="quarter" idx="25" hasCustomPrompt="1"/>
          </p:nvPr>
        </p:nvSpPr>
        <p:spPr>
          <a:xfrm>
            <a:off x="6156325" y="900114"/>
            <a:ext cx="2447775" cy="539750"/>
          </a:xfrm>
          <a:prstGeom prst="rect">
            <a:avLst/>
          </a:prstGeom>
          <a:solidFill>
            <a:schemeClr val="accent1"/>
          </a:solidFill>
        </p:spPr>
        <p:txBody>
          <a:bodyPr tIns="90000" bIns="90000" anchor="ctr" anchorCtr="0">
            <a:normAutofit/>
          </a:bodyPr>
          <a:lstStyle>
            <a:lvl1pPr marL="0" indent="0" algn="ctr">
              <a:buNone/>
              <a:defRPr sz="18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fr-FR" err="1"/>
              <a:t>Title</a:t>
            </a:r>
            <a:endParaRPr lang="en-US"/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26" hasCustomPrompt="1"/>
          </p:nvPr>
        </p:nvSpPr>
        <p:spPr>
          <a:xfrm>
            <a:off x="6159500" y="1439864"/>
            <a:ext cx="2444750" cy="298449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180000" tIns="180000" rIns="180000" bIns="180000">
            <a:normAutofit/>
          </a:bodyPr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600" b="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4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778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2">
          <p15:clr>
            <a:srgbClr val="FBAE40"/>
          </p15:clr>
        </p15:guide>
        <p15:guide id="2" pos="340">
          <p15:clr>
            <a:srgbClr val="FBAE40"/>
          </p15:clr>
        </p15:guide>
        <p15:guide id="3" pos="5648">
          <p15:clr>
            <a:srgbClr val="FBAE40"/>
          </p15:clr>
        </p15:guide>
        <p15:guide id="4" pos="5420">
          <p15:clr>
            <a:srgbClr val="FBAE40"/>
          </p15:clr>
        </p15:guide>
        <p15:guide id="5" orient="horz" pos="113">
          <p15:clr>
            <a:srgbClr val="FBAE40"/>
          </p15:clr>
        </p15:guide>
        <p15:guide id="6" orient="horz" pos="22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567">
          <p15:clr>
            <a:srgbClr val="FBAE40"/>
          </p15:clr>
        </p15:guide>
        <p15:guide id="9" orient="horz" pos="2789">
          <p15:clr>
            <a:srgbClr val="FBAE40"/>
          </p15:clr>
        </p15:guide>
        <p15:guide id="10" pos="1882">
          <p15:clr>
            <a:srgbClr val="FBAE40"/>
          </p15:clr>
        </p15:guide>
        <p15:guide id="11" pos="2109">
          <p15:clr>
            <a:srgbClr val="FBAE40"/>
          </p15:clr>
        </p15:guide>
        <p15:guide id="12" pos="3651">
          <p15:clr>
            <a:srgbClr val="FBAE40"/>
          </p15:clr>
        </p15:guide>
        <p15:guide id="13" pos="3878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1+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None/>
              <a:defRPr lang="fr-FR" sz="1200" b="1" cap="all" baseline="0" noProof="1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8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2" hasCustomPrompt="1"/>
          </p:nvPr>
        </p:nvSpPr>
        <p:spPr>
          <a:xfrm>
            <a:off x="539750" y="900114"/>
            <a:ext cx="3852861" cy="539750"/>
          </a:xfrm>
          <a:prstGeom prst="rect">
            <a:avLst/>
          </a:prstGeom>
          <a:solidFill>
            <a:schemeClr val="accent1"/>
          </a:solidFill>
        </p:spPr>
        <p:txBody>
          <a:bodyPr tIns="90000" bIns="90000" anchor="ctr" anchorCtr="0">
            <a:normAutofit/>
          </a:bodyPr>
          <a:lstStyle>
            <a:lvl1pPr marL="0" indent="0" algn="ctr">
              <a:buNone/>
              <a:defRPr sz="18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fr-FR" err="1"/>
              <a:t>Title</a:t>
            </a:r>
            <a:endParaRPr lang="en-US"/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42925" y="1439864"/>
            <a:ext cx="3848100" cy="298449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180000" tIns="180000" rIns="180000" bIns="180000">
            <a:normAutofit/>
          </a:bodyPr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600" b="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4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9" name="Espace réservé du texte 3"/>
          <p:cNvSpPr>
            <a:spLocks noGrp="1"/>
          </p:cNvSpPr>
          <p:nvPr>
            <p:ph type="body" sz="quarter" idx="23" hasCustomPrompt="1"/>
          </p:nvPr>
        </p:nvSpPr>
        <p:spPr>
          <a:xfrm>
            <a:off x="4751388" y="903290"/>
            <a:ext cx="3854450" cy="539750"/>
          </a:xfrm>
          <a:prstGeom prst="rect">
            <a:avLst/>
          </a:prstGeom>
          <a:solidFill>
            <a:schemeClr val="accent1"/>
          </a:solidFill>
        </p:spPr>
        <p:txBody>
          <a:bodyPr tIns="90000" bIns="90000" anchor="ctr" anchorCtr="0">
            <a:normAutofit/>
          </a:bodyPr>
          <a:lstStyle>
            <a:lvl1pPr marL="0" indent="0" algn="ctr">
              <a:buNone/>
              <a:defRPr sz="18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fr-FR" err="1"/>
              <a:t>Title</a:t>
            </a:r>
            <a:endParaRPr lang="en-US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24" hasCustomPrompt="1"/>
          </p:nvPr>
        </p:nvSpPr>
        <p:spPr>
          <a:xfrm>
            <a:off x="4751388" y="1443040"/>
            <a:ext cx="3849687" cy="104139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180000" tIns="180000" rIns="180000" bIns="180000">
            <a:normAutofit/>
          </a:bodyPr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600" b="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4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5" hasCustomPrompt="1"/>
          </p:nvPr>
        </p:nvSpPr>
        <p:spPr>
          <a:xfrm>
            <a:off x="4751388" y="2843214"/>
            <a:ext cx="3854450" cy="539750"/>
          </a:xfrm>
          <a:prstGeom prst="rect">
            <a:avLst/>
          </a:prstGeom>
          <a:solidFill>
            <a:schemeClr val="accent1"/>
          </a:solidFill>
        </p:spPr>
        <p:txBody>
          <a:bodyPr tIns="90000" bIns="90000" anchor="ctr" anchorCtr="0">
            <a:normAutofit/>
          </a:bodyPr>
          <a:lstStyle>
            <a:lvl1pPr marL="0" indent="0" algn="ctr">
              <a:buNone/>
              <a:defRPr sz="18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fr-FR" err="1"/>
              <a:t>Title</a:t>
            </a:r>
            <a:endParaRPr lang="en-US"/>
          </a:p>
        </p:txBody>
      </p:sp>
      <p:sp>
        <p:nvSpPr>
          <p:cNvPr id="17" name="Espace réservé du texte 4"/>
          <p:cNvSpPr>
            <a:spLocks noGrp="1"/>
          </p:cNvSpPr>
          <p:nvPr>
            <p:ph type="body" sz="quarter" idx="26" hasCustomPrompt="1"/>
          </p:nvPr>
        </p:nvSpPr>
        <p:spPr>
          <a:xfrm>
            <a:off x="4751388" y="3382964"/>
            <a:ext cx="3849687" cy="104139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180000" tIns="180000" rIns="180000" bIns="180000">
            <a:normAutofit/>
          </a:bodyPr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600" b="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4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0283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2">
          <p15:clr>
            <a:srgbClr val="FBAE40"/>
          </p15:clr>
        </p15:guide>
        <p15:guide id="2" pos="340">
          <p15:clr>
            <a:srgbClr val="FBAE40"/>
          </p15:clr>
        </p15:guide>
        <p15:guide id="3" pos="5648">
          <p15:clr>
            <a:srgbClr val="FBAE40"/>
          </p15:clr>
        </p15:guide>
        <p15:guide id="4" pos="5420">
          <p15:clr>
            <a:srgbClr val="FBAE40"/>
          </p15:clr>
        </p15:guide>
        <p15:guide id="5" orient="horz" pos="113">
          <p15:clr>
            <a:srgbClr val="FBAE40"/>
          </p15:clr>
        </p15:guide>
        <p15:guide id="6" orient="horz" pos="22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567">
          <p15:clr>
            <a:srgbClr val="FBAE40"/>
          </p15:clr>
        </p15:guide>
        <p15:guide id="9" orient="horz" pos="2789">
          <p15:clr>
            <a:srgbClr val="FBAE40"/>
          </p15:clr>
        </p15:guide>
        <p15:guide id="10" pos="2766">
          <p15:clr>
            <a:srgbClr val="FBAE40"/>
          </p15:clr>
        </p15:guide>
        <p15:guide id="11" pos="2993">
          <p15:clr>
            <a:srgbClr val="FBAE40"/>
          </p15:clr>
        </p15:guide>
        <p15:guide id="12" orient="horz" pos="1565">
          <p15:clr>
            <a:srgbClr val="FBAE40"/>
          </p15:clr>
        </p15:guide>
        <p15:guide id="13" orient="horz" pos="1793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x3 +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None/>
              <a:defRPr lang="fr-FR" sz="1200" b="1" cap="all" baseline="0" noProof="1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8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42925" y="900113"/>
            <a:ext cx="5076000" cy="936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180000" tIns="180000" rIns="180000" bIns="180000" anchor="ctr" anchorCtr="0">
            <a:normAutofit/>
          </a:bodyPr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600" b="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4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542925" y="2195826"/>
            <a:ext cx="5076000" cy="936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180000" tIns="180000" rIns="180000" bIns="180000" anchor="ctr" anchorCtr="0">
            <a:normAutofit/>
          </a:bodyPr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600" b="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4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13" name="Espace réservé du texte 4"/>
          <p:cNvSpPr>
            <a:spLocks noGrp="1"/>
          </p:cNvSpPr>
          <p:nvPr>
            <p:ph type="body" sz="quarter" idx="23" hasCustomPrompt="1"/>
          </p:nvPr>
        </p:nvSpPr>
        <p:spPr>
          <a:xfrm>
            <a:off x="542925" y="3491538"/>
            <a:ext cx="5076000" cy="936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180000" tIns="180000" rIns="180000" bIns="180000" anchor="ctr" anchorCtr="0">
            <a:normAutofit/>
          </a:bodyPr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600" b="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4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14" name="Freeform 292"/>
          <p:cNvSpPr>
            <a:spLocks/>
          </p:cNvSpPr>
          <p:nvPr userDrawn="1"/>
        </p:nvSpPr>
        <p:spPr bwMode="auto">
          <a:xfrm>
            <a:off x="5917494" y="901104"/>
            <a:ext cx="117009" cy="3525564"/>
          </a:xfrm>
          <a:custGeom>
            <a:avLst/>
            <a:gdLst>
              <a:gd name="T0" fmla="*/ 0 w 102"/>
              <a:gd name="T1" fmla="*/ 604880100 h 162"/>
              <a:gd name="T2" fmla="*/ 249691375 w 102"/>
              <a:gd name="T3" fmla="*/ 354287428 h 162"/>
              <a:gd name="T4" fmla="*/ 0 w 102"/>
              <a:gd name="T5" fmla="*/ 95052519 h 162"/>
              <a:gd name="T6" fmla="*/ 94709887 w 102"/>
              <a:gd name="T7" fmla="*/ 0 h 162"/>
              <a:gd name="T8" fmla="*/ 439111149 w 102"/>
              <a:gd name="T9" fmla="*/ 354287428 h 162"/>
              <a:gd name="T10" fmla="*/ 94709887 w 102"/>
              <a:gd name="T11" fmla="*/ 699932587 h 162"/>
              <a:gd name="T12" fmla="*/ 0 w 102"/>
              <a:gd name="T13" fmla="*/ 604880100 h 16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2"/>
              <a:gd name="T22" fmla="*/ 0 h 162"/>
              <a:gd name="T23" fmla="*/ 102 w 102"/>
              <a:gd name="T24" fmla="*/ 162 h 162"/>
              <a:gd name="connsiteX0" fmla="*/ 2795 w 12795"/>
              <a:gd name="connsiteY0" fmla="*/ 8642 h 10000"/>
              <a:gd name="connsiteX1" fmla="*/ 0 w 12795"/>
              <a:gd name="connsiteY1" fmla="*/ 5263 h 10000"/>
              <a:gd name="connsiteX2" fmla="*/ 2795 w 12795"/>
              <a:gd name="connsiteY2" fmla="*/ 1358 h 10000"/>
              <a:gd name="connsiteX3" fmla="*/ 4952 w 12795"/>
              <a:gd name="connsiteY3" fmla="*/ 0 h 10000"/>
              <a:gd name="connsiteX4" fmla="*/ 12795 w 12795"/>
              <a:gd name="connsiteY4" fmla="*/ 5062 h 10000"/>
              <a:gd name="connsiteX5" fmla="*/ 4952 w 12795"/>
              <a:gd name="connsiteY5" fmla="*/ 10000 h 10000"/>
              <a:gd name="connsiteX6" fmla="*/ 2795 w 12795"/>
              <a:gd name="connsiteY6" fmla="*/ 8642 h 10000"/>
              <a:gd name="connsiteX0" fmla="*/ 0 w 12795"/>
              <a:gd name="connsiteY0" fmla="*/ 5263 h 10000"/>
              <a:gd name="connsiteX1" fmla="*/ 2795 w 12795"/>
              <a:gd name="connsiteY1" fmla="*/ 1358 h 10000"/>
              <a:gd name="connsiteX2" fmla="*/ 4952 w 12795"/>
              <a:gd name="connsiteY2" fmla="*/ 0 h 10000"/>
              <a:gd name="connsiteX3" fmla="*/ 12795 w 12795"/>
              <a:gd name="connsiteY3" fmla="*/ 5062 h 10000"/>
              <a:gd name="connsiteX4" fmla="*/ 4952 w 12795"/>
              <a:gd name="connsiteY4" fmla="*/ 10000 h 10000"/>
              <a:gd name="connsiteX5" fmla="*/ 2795 w 12795"/>
              <a:gd name="connsiteY5" fmla="*/ 8642 h 10000"/>
              <a:gd name="connsiteX6" fmla="*/ 6144 w 12795"/>
              <a:gd name="connsiteY6" fmla="*/ 9118 h 10000"/>
              <a:gd name="connsiteX0" fmla="*/ 0 w 12795"/>
              <a:gd name="connsiteY0" fmla="*/ 5263 h 10000"/>
              <a:gd name="connsiteX1" fmla="*/ 2795 w 12795"/>
              <a:gd name="connsiteY1" fmla="*/ 1358 h 10000"/>
              <a:gd name="connsiteX2" fmla="*/ 4952 w 12795"/>
              <a:gd name="connsiteY2" fmla="*/ 0 h 10000"/>
              <a:gd name="connsiteX3" fmla="*/ 12795 w 12795"/>
              <a:gd name="connsiteY3" fmla="*/ 5062 h 10000"/>
              <a:gd name="connsiteX4" fmla="*/ 4952 w 12795"/>
              <a:gd name="connsiteY4" fmla="*/ 10000 h 10000"/>
              <a:gd name="connsiteX5" fmla="*/ 2795 w 12795"/>
              <a:gd name="connsiteY5" fmla="*/ 8642 h 10000"/>
              <a:gd name="connsiteX6" fmla="*/ 1664 w 12795"/>
              <a:gd name="connsiteY6" fmla="*/ 7311 h 10000"/>
              <a:gd name="connsiteX0" fmla="*/ 0 w 12795"/>
              <a:gd name="connsiteY0" fmla="*/ 5263 h 19158"/>
              <a:gd name="connsiteX1" fmla="*/ 2795 w 12795"/>
              <a:gd name="connsiteY1" fmla="*/ 1358 h 19158"/>
              <a:gd name="connsiteX2" fmla="*/ 4952 w 12795"/>
              <a:gd name="connsiteY2" fmla="*/ 0 h 19158"/>
              <a:gd name="connsiteX3" fmla="*/ 12795 w 12795"/>
              <a:gd name="connsiteY3" fmla="*/ 5062 h 19158"/>
              <a:gd name="connsiteX4" fmla="*/ 4952 w 12795"/>
              <a:gd name="connsiteY4" fmla="*/ 10000 h 19158"/>
              <a:gd name="connsiteX5" fmla="*/ 2795 w 12795"/>
              <a:gd name="connsiteY5" fmla="*/ 8642 h 19158"/>
              <a:gd name="connsiteX6" fmla="*/ 3584 w 12795"/>
              <a:gd name="connsiteY6" fmla="*/ 19158 h 19158"/>
              <a:gd name="connsiteX0" fmla="*/ 0 w 12795"/>
              <a:gd name="connsiteY0" fmla="*/ 5263 h 37657"/>
              <a:gd name="connsiteX1" fmla="*/ 2795 w 12795"/>
              <a:gd name="connsiteY1" fmla="*/ 1358 h 37657"/>
              <a:gd name="connsiteX2" fmla="*/ 4952 w 12795"/>
              <a:gd name="connsiteY2" fmla="*/ 0 h 37657"/>
              <a:gd name="connsiteX3" fmla="*/ 12795 w 12795"/>
              <a:gd name="connsiteY3" fmla="*/ 5062 h 37657"/>
              <a:gd name="connsiteX4" fmla="*/ 4952 w 12795"/>
              <a:gd name="connsiteY4" fmla="*/ 10000 h 37657"/>
              <a:gd name="connsiteX5" fmla="*/ 5035 w 12795"/>
              <a:gd name="connsiteY5" fmla="*/ 37657 h 37657"/>
              <a:gd name="connsiteX6" fmla="*/ 3584 w 12795"/>
              <a:gd name="connsiteY6" fmla="*/ 19158 h 37657"/>
              <a:gd name="connsiteX0" fmla="*/ 0 w 12795"/>
              <a:gd name="connsiteY0" fmla="*/ 5263 h 37657"/>
              <a:gd name="connsiteX1" fmla="*/ 2795 w 12795"/>
              <a:gd name="connsiteY1" fmla="*/ 1358 h 37657"/>
              <a:gd name="connsiteX2" fmla="*/ 4952 w 12795"/>
              <a:gd name="connsiteY2" fmla="*/ 0 h 37657"/>
              <a:gd name="connsiteX3" fmla="*/ 12795 w 12795"/>
              <a:gd name="connsiteY3" fmla="*/ 5062 h 37657"/>
              <a:gd name="connsiteX4" fmla="*/ 4952 w 12795"/>
              <a:gd name="connsiteY4" fmla="*/ 10000 h 37657"/>
              <a:gd name="connsiteX5" fmla="*/ 5035 w 12795"/>
              <a:gd name="connsiteY5" fmla="*/ 37657 h 37657"/>
              <a:gd name="connsiteX0" fmla="*/ 0 w 10000"/>
              <a:gd name="connsiteY0" fmla="*/ 1358 h 37657"/>
              <a:gd name="connsiteX1" fmla="*/ 2157 w 10000"/>
              <a:gd name="connsiteY1" fmla="*/ 0 h 37657"/>
              <a:gd name="connsiteX2" fmla="*/ 10000 w 10000"/>
              <a:gd name="connsiteY2" fmla="*/ 5062 h 37657"/>
              <a:gd name="connsiteX3" fmla="*/ 2157 w 10000"/>
              <a:gd name="connsiteY3" fmla="*/ 10000 h 37657"/>
              <a:gd name="connsiteX4" fmla="*/ 2240 w 10000"/>
              <a:gd name="connsiteY4" fmla="*/ 37657 h 37657"/>
              <a:gd name="connsiteX0" fmla="*/ 403 w 7843"/>
              <a:gd name="connsiteY0" fmla="*/ 0 h 60696"/>
              <a:gd name="connsiteX1" fmla="*/ 0 w 7843"/>
              <a:gd name="connsiteY1" fmla="*/ 23039 h 60696"/>
              <a:gd name="connsiteX2" fmla="*/ 7843 w 7843"/>
              <a:gd name="connsiteY2" fmla="*/ 28101 h 60696"/>
              <a:gd name="connsiteX3" fmla="*/ 0 w 7843"/>
              <a:gd name="connsiteY3" fmla="*/ 33039 h 60696"/>
              <a:gd name="connsiteX4" fmla="*/ 83 w 7843"/>
              <a:gd name="connsiteY4" fmla="*/ 60696 h 60696"/>
              <a:gd name="connsiteX0" fmla="*/ 514 w 10000"/>
              <a:gd name="connsiteY0" fmla="*/ 0 h 16865"/>
              <a:gd name="connsiteX1" fmla="*/ 0 w 10000"/>
              <a:gd name="connsiteY1" fmla="*/ 3796 h 16865"/>
              <a:gd name="connsiteX2" fmla="*/ 10000 w 10000"/>
              <a:gd name="connsiteY2" fmla="*/ 4630 h 16865"/>
              <a:gd name="connsiteX3" fmla="*/ 0 w 10000"/>
              <a:gd name="connsiteY3" fmla="*/ 5443 h 16865"/>
              <a:gd name="connsiteX4" fmla="*/ 310 w 10000"/>
              <a:gd name="connsiteY4" fmla="*/ 16865 h 16865"/>
              <a:gd name="connsiteX0" fmla="*/ 106 w 10000"/>
              <a:gd name="connsiteY0" fmla="*/ 0 h 24490"/>
              <a:gd name="connsiteX1" fmla="*/ 0 w 10000"/>
              <a:gd name="connsiteY1" fmla="*/ 11421 h 24490"/>
              <a:gd name="connsiteX2" fmla="*/ 10000 w 10000"/>
              <a:gd name="connsiteY2" fmla="*/ 12255 h 24490"/>
              <a:gd name="connsiteX3" fmla="*/ 0 w 10000"/>
              <a:gd name="connsiteY3" fmla="*/ 13068 h 24490"/>
              <a:gd name="connsiteX4" fmla="*/ 310 w 10000"/>
              <a:gd name="connsiteY4" fmla="*/ 24490 h 24490"/>
              <a:gd name="connsiteX0" fmla="*/ 106 w 10000"/>
              <a:gd name="connsiteY0" fmla="*/ 0 h 24490"/>
              <a:gd name="connsiteX1" fmla="*/ 0 w 10000"/>
              <a:gd name="connsiteY1" fmla="*/ 11421 h 24490"/>
              <a:gd name="connsiteX2" fmla="*/ 10000 w 10000"/>
              <a:gd name="connsiteY2" fmla="*/ 12255 h 24490"/>
              <a:gd name="connsiteX3" fmla="*/ 0 w 10000"/>
              <a:gd name="connsiteY3" fmla="*/ 13068 h 24490"/>
              <a:gd name="connsiteX4" fmla="*/ 310 w 10000"/>
              <a:gd name="connsiteY4" fmla="*/ 24490 h 24490"/>
              <a:gd name="connsiteX0" fmla="*/ 106 w 10000"/>
              <a:gd name="connsiteY0" fmla="*/ 0 h 24490"/>
              <a:gd name="connsiteX1" fmla="*/ 0 w 10000"/>
              <a:gd name="connsiteY1" fmla="*/ 11421 h 24490"/>
              <a:gd name="connsiteX2" fmla="*/ 10000 w 10000"/>
              <a:gd name="connsiteY2" fmla="*/ 12255 h 24490"/>
              <a:gd name="connsiteX3" fmla="*/ 0 w 10000"/>
              <a:gd name="connsiteY3" fmla="*/ 13068 h 24490"/>
              <a:gd name="connsiteX4" fmla="*/ 310 w 10000"/>
              <a:gd name="connsiteY4" fmla="*/ 24490 h 24490"/>
              <a:gd name="connsiteX0" fmla="*/ 106 w 10000"/>
              <a:gd name="connsiteY0" fmla="*/ 0 h 24490"/>
              <a:gd name="connsiteX1" fmla="*/ 0 w 10000"/>
              <a:gd name="connsiteY1" fmla="*/ 11421 h 24490"/>
              <a:gd name="connsiteX2" fmla="*/ 10000 w 10000"/>
              <a:gd name="connsiteY2" fmla="*/ 12255 h 24490"/>
              <a:gd name="connsiteX3" fmla="*/ 0 w 10000"/>
              <a:gd name="connsiteY3" fmla="*/ 13068 h 24490"/>
              <a:gd name="connsiteX4" fmla="*/ 310 w 10000"/>
              <a:gd name="connsiteY4" fmla="*/ 24490 h 24490"/>
              <a:gd name="connsiteX0" fmla="*/ 131 w 10025"/>
              <a:gd name="connsiteY0" fmla="*/ 0 h 24490"/>
              <a:gd name="connsiteX1" fmla="*/ 25 w 10025"/>
              <a:gd name="connsiteY1" fmla="*/ 11421 h 24490"/>
              <a:gd name="connsiteX2" fmla="*/ 10025 w 10025"/>
              <a:gd name="connsiteY2" fmla="*/ 12255 h 24490"/>
              <a:gd name="connsiteX3" fmla="*/ 25 w 10025"/>
              <a:gd name="connsiteY3" fmla="*/ 13068 h 24490"/>
              <a:gd name="connsiteX4" fmla="*/ 131 w 10025"/>
              <a:gd name="connsiteY4" fmla="*/ 24490 h 24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5" h="24490">
                <a:moveTo>
                  <a:pt x="131" y="0"/>
                </a:moveTo>
                <a:cubicBezTo>
                  <a:pt x="-40" y="-25"/>
                  <a:pt x="196" y="10155"/>
                  <a:pt x="25" y="11421"/>
                </a:cubicBezTo>
                <a:lnTo>
                  <a:pt x="10025" y="12255"/>
                </a:lnTo>
                <a:lnTo>
                  <a:pt x="25" y="13068"/>
                </a:lnTo>
                <a:cubicBezTo>
                  <a:pt x="61" y="14587"/>
                  <a:pt x="-109" y="24476"/>
                  <a:pt x="131" y="24490"/>
                </a:cubicBezTo>
              </a:path>
            </a:pathLst>
          </a:custGeom>
          <a:noFill/>
          <a:ln w="19050">
            <a:solidFill>
              <a:schemeClr val="accent4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35000"/>
              </a:spcBef>
              <a:buClr>
                <a:srgbClr val="F7B100"/>
              </a:buClr>
              <a:buFont typeface="Wingdings" pitchFamily="2" charset="2"/>
              <a:buNone/>
            </a:pPr>
            <a:endParaRPr lang="en-US">
              <a:solidFill>
                <a:srgbClr val="FFCC33"/>
              </a:solidFill>
            </a:endParaRPr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24" hasCustomPrompt="1"/>
          </p:nvPr>
        </p:nvSpPr>
        <p:spPr>
          <a:xfrm>
            <a:off x="6336250" y="900112"/>
            <a:ext cx="2268000" cy="3527425"/>
          </a:xfrm>
          <a:prstGeom prst="rect">
            <a:avLst/>
          </a:prstGeom>
          <a:noFill/>
        </p:spPr>
        <p:txBody>
          <a:bodyPr lIns="0" tIns="0" rIns="0" bIns="0" anchor="ctr" anchorCtr="0">
            <a:normAutofit/>
          </a:bodyPr>
          <a:lstStyle>
            <a:lvl1pPr marL="0" indent="0">
              <a:spcBef>
                <a:spcPts val="300"/>
              </a:spcBef>
              <a:buClr>
                <a:schemeClr val="accent1"/>
              </a:buClr>
              <a:buFontTx/>
              <a:buNone/>
              <a:defRPr sz="1400" b="1"/>
            </a:lvl1pPr>
            <a:lvl2pPr marL="266700" indent="0">
              <a:spcBef>
                <a:spcPts val="300"/>
              </a:spcBef>
              <a:buClr>
                <a:schemeClr val="tx1"/>
              </a:buClr>
              <a:buFontTx/>
              <a:buNone/>
              <a:defRPr sz="14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44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2">
          <p15:clr>
            <a:srgbClr val="FBAE40"/>
          </p15:clr>
        </p15:guide>
        <p15:guide id="2" pos="340">
          <p15:clr>
            <a:srgbClr val="FBAE40"/>
          </p15:clr>
        </p15:guide>
        <p15:guide id="3" pos="5648">
          <p15:clr>
            <a:srgbClr val="FBAE40"/>
          </p15:clr>
        </p15:guide>
        <p15:guide id="4" pos="5420">
          <p15:clr>
            <a:srgbClr val="FBAE40"/>
          </p15:clr>
        </p15:guide>
        <p15:guide id="5" orient="horz" pos="113">
          <p15:clr>
            <a:srgbClr val="FBAE40"/>
          </p15:clr>
        </p15:guide>
        <p15:guide id="6" orient="horz" pos="22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567">
          <p15:clr>
            <a:srgbClr val="FBAE40"/>
          </p15:clr>
        </p15:guide>
        <p15:guide id="9" orient="horz" pos="2789">
          <p15:clr>
            <a:srgbClr val="FBAE40"/>
          </p15:clr>
        </p15:guide>
        <p15:guide id="10" pos="2766">
          <p15:clr>
            <a:srgbClr val="FBAE40"/>
          </p15:clr>
        </p15:guide>
        <p15:guide id="11" pos="2993">
          <p15:clr>
            <a:srgbClr val="FBAE40"/>
          </p15:clr>
        </p15:guide>
        <p15:guide id="12" orient="horz" pos="1565">
          <p15:clr>
            <a:srgbClr val="FBAE40"/>
          </p15:clr>
        </p15:guide>
        <p15:guide id="13" orient="horz" pos="1793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Image Box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None/>
              <a:defRPr lang="fr-FR" sz="1200" b="1" cap="all" baseline="0" noProof="1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8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  <p:sp>
        <p:nvSpPr>
          <p:cNvPr id="9" name="Espace réservé du texte 3"/>
          <p:cNvSpPr>
            <a:spLocks noGrp="1"/>
          </p:cNvSpPr>
          <p:nvPr>
            <p:ph type="body" sz="quarter" idx="22" hasCustomPrompt="1"/>
          </p:nvPr>
        </p:nvSpPr>
        <p:spPr>
          <a:xfrm>
            <a:off x="540542" y="903290"/>
            <a:ext cx="2448000" cy="536573"/>
          </a:xfrm>
          <a:prstGeom prst="rect">
            <a:avLst/>
          </a:prstGeom>
          <a:noFill/>
        </p:spPr>
        <p:txBody>
          <a:bodyPr lIns="0" tIns="0" rIns="0" bIns="0" anchor="ctr" anchorCtr="0">
            <a:normAutofit/>
          </a:bodyPr>
          <a:lstStyle>
            <a:lvl1pPr marL="0" indent="0" algn="l">
              <a:buNone/>
              <a:defRPr sz="18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fr-FR" err="1"/>
              <a:t>Title</a:t>
            </a:r>
            <a:endParaRPr lang="en-US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40542" y="3078163"/>
            <a:ext cx="2448000" cy="1349375"/>
          </a:xfrm>
          <a:prstGeom prst="rect">
            <a:avLst/>
          </a:prstGeom>
          <a:noFill/>
        </p:spPr>
        <p:txBody>
          <a:bodyPr lIns="0" tIns="180000" rIns="0" bIns="180000">
            <a:normAutofit/>
          </a:bodyPr>
          <a:lstStyle>
            <a:lvl1pPr marL="177800" indent="-177800" algn="l">
              <a:spcBef>
                <a:spcPts val="300"/>
              </a:spcBef>
              <a:buClr>
                <a:schemeClr val="accent1"/>
              </a:buClr>
              <a:defRPr sz="1400" b="0"/>
            </a:lvl1pPr>
            <a:lvl2pPr marL="450850" indent="-184150" algn="l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20" name="Espace réservé pour une image  6"/>
          <p:cNvSpPr>
            <a:spLocks noGrp="1"/>
          </p:cNvSpPr>
          <p:nvPr>
            <p:ph type="pic" sz="quarter" idx="24" hasCustomPrompt="1"/>
          </p:nvPr>
        </p:nvSpPr>
        <p:spPr>
          <a:xfrm>
            <a:off x="540542" y="1439863"/>
            <a:ext cx="2448000" cy="16383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18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quarter" idx="25" hasCustomPrompt="1"/>
          </p:nvPr>
        </p:nvSpPr>
        <p:spPr>
          <a:xfrm>
            <a:off x="3347963" y="903290"/>
            <a:ext cx="2448000" cy="536573"/>
          </a:xfrm>
          <a:prstGeom prst="rect">
            <a:avLst/>
          </a:prstGeom>
          <a:noFill/>
        </p:spPr>
        <p:txBody>
          <a:bodyPr lIns="0" tIns="0" rIns="0" bIns="0" anchor="ctr" anchorCtr="0">
            <a:normAutofit/>
          </a:bodyPr>
          <a:lstStyle>
            <a:lvl1pPr marL="0" indent="0" algn="l">
              <a:buNone/>
              <a:defRPr sz="18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fr-FR" err="1"/>
              <a:t>Title</a:t>
            </a:r>
            <a:endParaRPr lang="en-US"/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26" hasCustomPrompt="1"/>
          </p:nvPr>
        </p:nvSpPr>
        <p:spPr>
          <a:xfrm>
            <a:off x="3347963" y="3078163"/>
            <a:ext cx="2448000" cy="1349375"/>
          </a:xfrm>
          <a:prstGeom prst="rect">
            <a:avLst/>
          </a:prstGeom>
          <a:noFill/>
        </p:spPr>
        <p:txBody>
          <a:bodyPr lIns="0" tIns="180000" rIns="0" bIns="180000">
            <a:normAutofit/>
          </a:bodyPr>
          <a:lstStyle>
            <a:lvl1pPr marL="177800" indent="-177800" algn="l">
              <a:spcBef>
                <a:spcPts val="300"/>
              </a:spcBef>
              <a:buClr>
                <a:schemeClr val="accent1"/>
              </a:buClr>
              <a:defRPr sz="1400" b="0"/>
            </a:lvl1pPr>
            <a:lvl2pPr marL="450850" indent="-184150" algn="l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23" name="Espace réservé pour une image  6"/>
          <p:cNvSpPr>
            <a:spLocks noGrp="1"/>
          </p:cNvSpPr>
          <p:nvPr>
            <p:ph type="pic" sz="quarter" idx="27" hasCustomPrompt="1"/>
          </p:nvPr>
        </p:nvSpPr>
        <p:spPr>
          <a:xfrm>
            <a:off x="3347963" y="1439863"/>
            <a:ext cx="2448000" cy="16383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18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quarter" idx="28" hasCustomPrompt="1"/>
          </p:nvPr>
        </p:nvSpPr>
        <p:spPr>
          <a:xfrm>
            <a:off x="6156325" y="903290"/>
            <a:ext cx="2448000" cy="536573"/>
          </a:xfrm>
          <a:prstGeom prst="rect">
            <a:avLst/>
          </a:prstGeom>
          <a:noFill/>
        </p:spPr>
        <p:txBody>
          <a:bodyPr lIns="0" tIns="0" rIns="0" bIns="0" anchor="ctr" anchorCtr="0">
            <a:normAutofit/>
          </a:bodyPr>
          <a:lstStyle>
            <a:lvl1pPr marL="0" indent="0" algn="l">
              <a:buNone/>
              <a:defRPr sz="18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fr-FR" err="1"/>
              <a:t>Title</a:t>
            </a:r>
            <a:endParaRPr lang="en-US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29" hasCustomPrompt="1"/>
          </p:nvPr>
        </p:nvSpPr>
        <p:spPr>
          <a:xfrm>
            <a:off x="6156325" y="3078163"/>
            <a:ext cx="2448000" cy="1349375"/>
          </a:xfrm>
          <a:prstGeom prst="rect">
            <a:avLst/>
          </a:prstGeom>
          <a:noFill/>
        </p:spPr>
        <p:txBody>
          <a:bodyPr lIns="0" tIns="180000" rIns="0" bIns="180000">
            <a:normAutofit/>
          </a:bodyPr>
          <a:lstStyle>
            <a:lvl1pPr marL="177800" indent="-177800" algn="l">
              <a:spcBef>
                <a:spcPts val="300"/>
              </a:spcBef>
              <a:buClr>
                <a:schemeClr val="accent1"/>
              </a:buClr>
              <a:defRPr sz="1400" b="0"/>
            </a:lvl1pPr>
            <a:lvl2pPr marL="450850" indent="-184150" algn="l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26" name="Espace réservé pour une image  6"/>
          <p:cNvSpPr>
            <a:spLocks noGrp="1"/>
          </p:cNvSpPr>
          <p:nvPr>
            <p:ph type="pic" sz="quarter" idx="30" hasCustomPrompt="1"/>
          </p:nvPr>
        </p:nvSpPr>
        <p:spPr>
          <a:xfrm>
            <a:off x="6156325" y="1439863"/>
            <a:ext cx="2448000" cy="16383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18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00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2">
          <p15:clr>
            <a:srgbClr val="FBAE40"/>
          </p15:clr>
        </p15:guide>
        <p15:guide id="2" pos="340">
          <p15:clr>
            <a:srgbClr val="FBAE40"/>
          </p15:clr>
        </p15:guide>
        <p15:guide id="3" pos="5648">
          <p15:clr>
            <a:srgbClr val="FBAE40"/>
          </p15:clr>
        </p15:guide>
        <p15:guide id="4" pos="5420">
          <p15:clr>
            <a:srgbClr val="FBAE40"/>
          </p15:clr>
        </p15:guide>
        <p15:guide id="5" orient="horz" pos="113">
          <p15:clr>
            <a:srgbClr val="FBAE40"/>
          </p15:clr>
        </p15:guide>
        <p15:guide id="6" orient="horz" pos="22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567">
          <p15:clr>
            <a:srgbClr val="FBAE40"/>
          </p15:clr>
        </p15:guide>
        <p15:guide id="9" orient="horz" pos="2789">
          <p15:clr>
            <a:srgbClr val="FBAE40"/>
          </p15:clr>
        </p15:guide>
        <p15:guide id="10" pos="1881">
          <p15:clr>
            <a:srgbClr val="FBAE40"/>
          </p15:clr>
        </p15:guide>
        <p15:guide id="11" pos="2108">
          <p15:clr>
            <a:srgbClr val="FBAE40"/>
          </p15:clr>
        </p15:guide>
        <p15:guide id="12" pos="3651">
          <p15:clr>
            <a:srgbClr val="FBAE40"/>
          </p15:clr>
        </p15:guide>
        <p15:guide id="13" pos="3878">
          <p15:clr>
            <a:srgbClr val="FBAE40"/>
          </p15:clr>
        </p15:guide>
        <p15:guide id="14" orient="horz" pos="907">
          <p15:clr>
            <a:srgbClr val="FBAE40"/>
          </p15:clr>
        </p15:guide>
        <p15:guide id="15" orient="horz" pos="1939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pour une image  2"/>
          <p:cNvSpPr>
            <a:spLocks noGrp="1"/>
          </p:cNvSpPr>
          <p:nvPr>
            <p:ph type="pic" sz="quarter" idx="22" hasCustomPrompt="1"/>
          </p:nvPr>
        </p:nvSpPr>
        <p:spPr>
          <a:xfrm>
            <a:off x="180975" y="721520"/>
            <a:ext cx="8783637" cy="3702844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5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7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12329828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3">
          <p15:clr>
            <a:srgbClr val="FBAE40"/>
          </p15:clr>
        </p15:guide>
        <p15:guide id="2" pos="5647">
          <p15:clr>
            <a:srgbClr val="FBAE40"/>
          </p15:clr>
        </p15:guide>
        <p15:guide id="3" orient="horz" pos="113">
          <p15:clr>
            <a:srgbClr val="FBAE40"/>
          </p15:clr>
        </p15:guide>
        <p15:guide id="4" orient="horz" pos="227">
          <p15:clr>
            <a:srgbClr val="FBAE40"/>
          </p15:clr>
        </p15:guide>
        <p15:guide id="5" orient="horz" pos="341">
          <p15:clr>
            <a:srgbClr val="FBAE40"/>
          </p15:clr>
        </p15:guide>
        <p15:guide id="6" orient="horz" pos="453">
          <p15:clr>
            <a:srgbClr val="FBAE40"/>
          </p15:clr>
        </p15:guide>
        <p15:guide id="7" orient="horz" pos="2789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179388" y="903288"/>
            <a:ext cx="4346575" cy="352107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6" name="Espace réservé pour une image  6"/>
          <p:cNvSpPr>
            <a:spLocks noGrp="1"/>
          </p:cNvSpPr>
          <p:nvPr>
            <p:ph type="pic" sz="quarter" idx="22" hasCustomPrompt="1"/>
          </p:nvPr>
        </p:nvSpPr>
        <p:spPr>
          <a:xfrm>
            <a:off x="4618038" y="903288"/>
            <a:ext cx="4346575" cy="352107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9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56110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51">
          <p15:clr>
            <a:srgbClr val="FBAE40"/>
          </p15:clr>
        </p15:guide>
        <p15:guide id="2" pos="2909">
          <p15:clr>
            <a:srgbClr val="FBAE40"/>
          </p15:clr>
        </p15:guide>
        <p15:guide id="3" pos="113">
          <p15:clr>
            <a:srgbClr val="FBAE40"/>
          </p15:clr>
        </p15:guide>
        <p15:guide id="4" pos="5647">
          <p15:clr>
            <a:srgbClr val="FBAE40"/>
          </p15:clr>
        </p15:guide>
        <p15:guide id="5" orient="horz" pos="2789">
          <p15:clr>
            <a:srgbClr val="FBAE40"/>
          </p15:clr>
        </p15:guide>
        <p15:guide id="6" orient="horz" pos="56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227">
          <p15:clr>
            <a:srgbClr val="FBAE40"/>
          </p15:clr>
        </p15:guide>
        <p15:guide id="9" orient="horz" pos="113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4664074" y="903288"/>
            <a:ext cx="4302125" cy="352107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6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179388" y="903287"/>
            <a:ext cx="4300537" cy="3521075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80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10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95567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35">
          <p15:clr>
            <a:srgbClr val="FBAE40"/>
          </p15:clr>
        </p15:guide>
        <p15:guide id="2" pos="2823">
          <p15:clr>
            <a:srgbClr val="FBAE40"/>
          </p15:clr>
        </p15:guide>
        <p15:guide id="3" pos="113">
          <p15:clr>
            <a:srgbClr val="FBAE40"/>
          </p15:clr>
        </p15:guide>
        <p15:guide id="4" pos="5647">
          <p15:clr>
            <a:srgbClr val="FBAE40"/>
          </p15:clr>
        </p15:guide>
        <p15:guide id="5" orient="horz" pos="2789">
          <p15:clr>
            <a:srgbClr val="FBAE40"/>
          </p15:clr>
        </p15:guide>
        <p15:guide id="6" orient="horz" pos="56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227">
          <p15:clr>
            <a:srgbClr val="FBAE40"/>
          </p15:clr>
        </p15:guide>
        <p15:guide id="9" orient="horz" pos="113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180974" y="902494"/>
            <a:ext cx="5792789" cy="3521869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23" hasCustomPrompt="1"/>
          </p:nvPr>
        </p:nvSpPr>
        <p:spPr>
          <a:xfrm>
            <a:off x="6157913" y="900113"/>
            <a:ext cx="2807493" cy="3524249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80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None/>
              <a:defRPr lang="fr-FR" sz="1200" b="1" cap="all" baseline="0" noProof="1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9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24127306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63">
          <p15:clr>
            <a:srgbClr val="FBAE40"/>
          </p15:clr>
        </p15:guide>
        <p15:guide id="2" pos="3879">
          <p15:clr>
            <a:srgbClr val="FBAE40"/>
          </p15:clr>
        </p15:guide>
        <p15:guide id="3" pos="113">
          <p15:clr>
            <a:srgbClr val="FBAE40"/>
          </p15:clr>
        </p15:guide>
        <p15:guide id="4" pos="5647">
          <p15:clr>
            <a:srgbClr val="FBAE40"/>
          </p15:clr>
        </p15:guide>
        <p15:guide id="5" orient="horz" pos="2789">
          <p15:clr>
            <a:srgbClr val="FBAE40"/>
          </p15:clr>
        </p15:guide>
        <p15:guide id="6" orient="horz" pos="56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227">
          <p15:clr>
            <a:srgbClr val="FBAE40"/>
          </p15:clr>
        </p15:guide>
        <p15:guide id="9" orient="horz" pos="113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79018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179388" y="903288"/>
            <a:ext cx="4346575" cy="352107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6" name="Espace réservé pour une image  6"/>
          <p:cNvSpPr>
            <a:spLocks noGrp="1"/>
          </p:cNvSpPr>
          <p:nvPr>
            <p:ph type="pic" sz="quarter" idx="22" hasCustomPrompt="1"/>
          </p:nvPr>
        </p:nvSpPr>
        <p:spPr>
          <a:xfrm>
            <a:off x="4618038" y="903288"/>
            <a:ext cx="4346575" cy="352107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9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3989698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51">
          <p15:clr>
            <a:srgbClr val="FBAE40"/>
          </p15:clr>
        </p15:guide>
        <p15:guide id="2" pos="2909">
          <p15:clr>
            <a:srgbClr val="FBAE40"/>
          </p15:clr>
        </p15:guide>
        <p15:guide id="3" pos="113">
          <p15:clr>
            <a:srgbClr val="FBAE40"/>
          </p15:clr>
        </p15:guide>
        <p15:guide id="4" pos="5647">
          <p15:clr>
            <a:srgbClr val="FBAE40"/>
          </p15:clr>
        </p15:guide>
        <p15:guide id="5" orient="horz" pos="2789">
          <p15:clr>
            <a:srgbClr val="FBAE40"/>
          </p15:clr>
        </p15:guide>
        <p15:guide id="6" orient="horz" pos="56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227">
          <p15:clr>
            <a:srgbClr val="FBAE40"/>
          </p15:clr>
        </p15:guide>
        <p15:guide id="9" orient="horz" pos="113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4"/>
          <p:cNvGrpSpPr>
            <a:grpSpLocks noChangeAspect="1"/>
          </p:cNvGrpSpPr>
          <p:nvPr userDrawn="1"/>
        </p:nvGrpSpPr>
        <p:grpSpPr bwMode="auto">
          <a:xfrm>
            <a:off x="4194743" y="4035340"/>
            <a:ext cx="754514" cy="226938"/>
            <a:chOff x="3348" y="2012"/>
            <a:chExt cx="984" cy="296"/>
          </a:xfrm>
        </p:grpSpPr>
        <p:sp>
          <p:nvSpPr>
            <p:cNvPr id="21" name="AutoShape 3"/>
            <p:cNvSpPr>
              <a:spLocks noChangeAspect="1" noChangeArrowheads="1" noTextEdit="1"/>
            </p:cNvSpPr>
            <p:nvPr/>
          </p:nvSpPr>
          <p:spPr bwMode="auto">
            <a:xfrm>
              <a:off x="3348" y="2012"/>
              <a:ext cx="984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2" name="Freeform 5"/>
            <p:cNvSpPr>
              <a:spLocks/>
            </p:cNvSpPr>
            <p:nvPr/>
          </p:nvSpPr>
          <p:spPr bwMode="auto">
            <a:xfrm>
              <a:off x="3348" y="2016"/>
              <a:ext cx="252" cy="286"/>
            </a:xfrm>
            <a:custGeom>
              <a:avLst/>
              <a:gdLst>
                <a:gd name="T0" fmla="*/ 0 w 252"/>
                <a:gd name="T1" fmla="*/ 0 h 286"/>
                <a:gd name="T2" fmla="*/ 84 w 252"/>
                <a:gd name="T3" fmla="*/ 0 h 286"/>
                <a:gd name="T4" fmla="*/ 126 w 252"/>
                <a:gd name="T5" fmla="*/ 202 h 286"/>
                <a:gd name="T6" fmla="*/ 126 w 252"/>
                <a:gd name="T7" fmla="*/ 202 h 286"/>
                <a:gd name="T8" fmla="*/ 168 w 252"/>
                <a:gd name="T9" fmla="*/ 0 h 286"/>
                <a:gd name="T10" fmla="*/ 252 w 252"/>
                <a:gd name="T11" fmla="*/ 0 h 286"/>
                <a:gd name="T12" fmla="*/ 252 w 252"/>
                <a:gd name="T13" fmla="*/ 286 h 286"/>
                <a:gd name="T14" fmla="*/ 200 w 252"/>
                <a:gd name="T15" fmla="*/ 286 h 286"/>
                <a:gd name="T16" fmla="*/ 200 w 252"/>
                <a:gd name="T17" fmla="*/ 58 h 286"/>
                <a:gd name="T18" fmla="*/ 200 w 252"/>
                <a:gd name="T19" fmla="*/ 58 h 286"/>
                <a:gd name="T20" fmla="*/ 148 w 252"/>
                <a:gd name="T21" fmla="*/ 286 h 286"/>
                <a:gd name="T22" fmla="*/ 104 w 252"/>
                <a:gd name="T23" fmla="*/ 286 h 286"/>
                <a:gd name="T24" fmla="*/ 52 w 252"/>
                <a:gd name="T25" fmla="*/ 58 h 286"/>
                <a:gd name="T26" fmla="*/ 52 w 252"/>
                <a:gd name="T27" fmla="*/ 58 h 286"/>
                <a:gd name="T28" fmla="*/ 52 w 252"/>
                <a:gd name="T29" fmla="*/ 286 h 286"/>
                <a:gd name="T30" fmla="*/ 0 w 252"/>
                <a:gd name="T31" fmla="*/ 286 h 286"/>
                <a:gd name="T32" fmla="*/ 0 w 252"/>
                <a:gd name="T33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2" h="286">
                  <a:moveTo>
                    <a:pt x="0" y="0"/>
                  </a:moveTo>
                  <a:lnTo>
                    <a:pt x="84" y="0"/>
                  </a:lnTo>
                  <a:lnTo>
                    <a:pt x="126" y="202"/>
                  </a:lnTo>
                  <a:lnTo>
                    <a:pt x="126" y="202"/>
                  </a:lnTo>
                  <a:lnTo>
                    <a:pt x="168" y="0"/>
                  </a:lnTo>
                  <a:lnTo>
                    <a:pt x="252" y="0"/>
                  </a:lnTo>
                  <a:lnTo>
                    <a:pt x="252" y="286"/>
                  </a:lnTo>
                  <a:lnTo>
                    <a:pt x="200" y="286"/>
                  </a:lnTo>
                  <a:lnTo>
                    <a:pt x="200" y="58"/>
                  </a:lnTo>
                  <a:lnTo>
                    <a:pt x="200" y="58"/>
                  </a:lnTo>
                  <a:lnTo>
                    <a:pt x="148" y="286"/>
                  </a:lnTo>
                  <a:lnTo>
                    <a:pt x="104" y="286"/>
                  </a:lnTo>
                  <a:lnTo>
                    <a:pt x="52" y="58"/>
                  </a:lnTo>
                  <a:lnTo>
                    <a:pt x="52" y="58"/>
                  </a:lnTo>
                  <a:lnTo>
                    <a:pt x="52" y="286"/>
                  </a:lnTo>
                  <a:lnTo>
                    <a:pt x="0" y="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3642" y="2016"/>
              <a:ext cx="164" cy="286"/>
            </a:xfrm>
            <a:custGeom>
              <a:avLst/>
              <a:gdLst>
                <a:gd name="T0" fmla="*/ 160 w 164"/>
                <a:gd name="T1" fmla="*/ 0 h 286"/>
                <a:gd name="T2" fmla="*/ 160 w 164"/>
                <a:gd name="T3" fmla="*/ 48 h 286"/>
                <a:gd name="T4" fmla="*/ 58 w 164"/>
                <a:gd name="T5" fmla="*/ 48 h 286"/>
                <a:gd name="T6" fmla="*/ 58 w 164"/>
                <a:gd name="T7" fmla="*/ 116 h 286"/>
                <a:gd name="T8" fmla="*/ 154 w 164"/>
                <a:gd name="T9" fmla="*/ 116 h 286"/>
                <a:gd name="T10" fmla="*/ 154 w 164"/>
                <a:gd name="T11" fmla="*/ 162 h 286"/>
                <a:gd name="T12" fmla="*/ 58 w 164"/>
                <a:gd name="T13" fmla="*/ 162 h 286"/>
                <a:gd name="T14" fmla="*/ 58 w 164"/>
                <a:gd name="T15" fmla="*/ 240 h 286"/>
                <a:gd name="T16" fmla="*/ 164 w 164"/>
                <a:gd name="T17" fmla="*/ 240 h 286"/>
                <a:gd name="T18" fmla="*/ 164 w 164"/>
                <a:gd name="T19" fmla="*/ 286 h 286"/>
                <a:gd name="T20" fmla="*/ 0 w 164"/>
                <a:gd name="T21" fmla="*/ 286 h 286"/>
                <a:gd name="T22" fmla="*/ 0 w 164"/>
                <a:gd name="T23" fmla="*/ 0 h 286"/>
                <a:gd name="T24" fmla="*/ 160 w 164"/>
                <a:gd name="T25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4" h="286">
                  <a:moveTo>
                    <a:pt x="160" y="0"/>
                  </a:moveTo>
                  <a:lnTo>
                    <a:pt x="160" y="48"/>
                  </a:lnTo>
                  <a:lnTo>
                    <a:pt x="58" y="48"/>
                  </a:lnTo>
                  <a:lnTo>
                    <a:pt x="58" y="116"/>
                  </a:lnTo>
                  <a:lnTo>
                    <a:pt x="154" y="116"/>
                  </a:lnTo>
                  <a:lnTo>
                    <a:pt x="154" y="162"/>
                  </a:lnTo>
                  <a:lnTo>
                    <a:pt x="58" y="162"/>
                  </a:lnTo>
                  <a:lnTo>
                    <a:pt x="58" y="240"/>
                  </a:lnTo>
                  <a:lnTo>
                    <a:pt x="164" y="240"/>
                  </a:lnTo>
                  <a:lnTo>
                    <a:pt x="164" y="286"/>
                  </a:lnTo>
                  <a:lnTo>
                    <a:pt x="0" y="286"/>
                  </a:lnTo>
                  <a:lnTo>
                    <a:pt x="0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FF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4" name="Freeform 7"/>
            <p:cNvSpPr>
              <a:spLocks noEditPoints="1"/>
            </p:cNvSpPr>
            <p:nvPr/>
          </p:nvSpPr>
          <p:spPr bwMode="auto">
            <a:xfrm>
              <a:off x="3834" y="2016"/>
              <a:ext cx="194" cy="286"/>
            </a:xfrm>
            <a:custGeom>
              <a:avLst/>
              <a:gdLst>
                <a:gd name="T0" fmla="*/ 106 w 194"/>
                <a:gd name="T1" fmla="*/ 0 h 286"/>
                <a:gd name="T2" fmla="*/ 124 w 194"/>
                <a:gd name="T3" fmla="*/ 2 h 286"/>
                <a:gd name="T4" fmla="*/ 152 w 194"/>
                <a:gd name="T5" fmla="*/ 12 h 286"/>
                <a:gd name="T6" fmla="*/ 172 w 194"/>
                <a:gd name="T7" fmla="*/ 30 h 286"/>
                <a:gd name="T8" fmla="*/ 182 w 194"/>
                <a:gd name="T9" fmla="*/ 58 h 286"/>
                <a:gd name="T10" fmla="*/ 182 w 194"/>
                <a:gd name="T11" fmla="*/ 74 h 286"/>
                <a:gd name="T12" fmla="*/ 180 w 194"/>
                <a:gd name="T13" fmla="*/ 100 h 286"/>
                <a:gd name="T14" fmla="*/ 172 w 194"/>
                <a:gd name="T15" fmla="*/ 122 h 286"/>
                <a:gd name="T16" fmla="*/ 156 w 194"/>
                <a:gd name="T17" fmla="*/ 136 h 286"/>
                <a:gd name="T18" fmla="*/ 136 w 194"/>
                <a:gd name="T19" fmla="*/ 144 h 286"/>
                <a:gd name="T20" fmla="*/ 136 w 194"/>
                <a:gd name="T21" fmla="*/ 146 h 286"/>
                <a:gd name="T22" fmla="*/ 158 w 194"/>
                <a:gd name="T23" fmla="*/ 152 h 286"/>
                <a:gd name="T24" fmla="*/ 172 w 194"/>
                <a:gd name="T25" fmla="*/ 168 h 286"/>
                <a:gd name="T26" fmla="*/ 180 w 194"/>
                <a:gd name="T27" fmla="*/ 194 h 286"/>
                <a:gd name="T28" fmla="*/ 182 w 194"/>
                <a:gd name="T29" fmla="*/ 232 h 286"/>
                <a:gd name="T30" fmla="*/ 184 w 194"/>
                <a:gd name="T31" fmla="*/ 268 h 286"/>
                <a:gd name="T32" fmla="*/ 190 w 194"/>
                <a:gd name="T33" fmla="*/ 282 h 286"/>
                <a:gd name="T34" fmla="*/ 194 w 194"/>
                <a:gd name="T35" fmla="*/ 286 h 286"/>
                <a:gd name="T36" fmla="*/ 132 w 194"/>
                <a:gd name="T37" fmla="*/ 286 h 286"/>
                <a:gd name="T38" fmla="*/ 126 w 194"/>
                <a:gd name="T39" fmla="*/ 272 h 286"/>
                <a:gd name="T40" fmla="*/ 122 w 194"/>
                <a:gd name="T41" fmla="*/ 202 h 286"/>
                <a:gd name="T42" fmla="*/ 120 w 194"/>
                <a:gd name="T43" fmla="*/ 186 h 286"/>
                <a:gd name="T44" fmla="*/ 114 w 194"/>
                <a:gd name="T45" fmla="*/ 176 h 286"/>
                <a:gd name="T46" fmla="*/ 104 w 194"/>
                <a:gd name="T47" fmla="*/ 168 h 286"/>
                <a:gd name="T48" fmla="*/ 88 w 194"/>
                <a:gd name="T49" fmla="*/ 166 h 286"/>
                <a:gd name="T50" fmla="*/ 58 w 194"/>
                <a:gd name="T51" fmla="*/ 286 h 286"/>
                <a:gd name="T52" fmla="*/ 0 w 194"/>
                <a:gd name="T53" fmla="*/ 0 h 286"/>
                <a:gd name="T54" fmla="*/ 82 w 194"/>
                <a:gd name="T55" fmla="*/ 126 h 286"/>
                <a:gd name="T56" fmla="*/ 92 w 194"/>
                <a:gd name="T57" fmla="*/ 124 h 286"/>
                <a:gd name="T58" fmla="*/ 108 w 194"/>
                <a:gd name="T59" fmla="*/ 120 h 286"/>
                <a:gd name="T60" fmla="*/ 118 w 194"/>
                <a:gd name="T61" fmla="*/ 110 h 286"/>
                <a:gd name="T62" fmla="*/ 124 w 194"/>
                <a:gd name="T63" fmla="*/ 94 h 286"/>
                <a:gd name="T64" fmla="*/ 126 w 194"/>
                <a:gd name="T65" fmla="*/ 82 h 286"/>
                <a:gd name="T66" fmla="*/ 122 w 194"/>
                <a:gd name="T67" fmla="*/ 66 h 286"/>
                <a:gd name="T68" fmla="*/ 116 w 194"/>
                <a:gd name="T69" fmla="*/ 52 h 286"/>
                <a:gd name="T70" fmla="*/ 102 w 194"/>
                <a:gd name="T71" fmla="*/ 46 h 286"/>
                <a:gd name="T72" fmla="*/ 86 w 194"/>
                <a:gd name="T73" fmla="*/ 44 h 286"/>
                <a:gd name="T74" fmla="*/ 58 w 194"/>
                <a:gd name="T75" fmla="*/ 12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4" h="286">
                  <a:moveTo>
                    <a:pt x="0" y="0"/>
                  </a:moveTo>
                  <a:lnTo>
                    <a:pt x="106" y="0"/>
                  </a:lnTo>
                  <a:lnTo>
                    <a:pt x="106" y="0"/>
                  </a:lnTo>
                  <a:lnTo>
                    <a:pt x="124" y="2"/>
                  </a:lnTo>
                  <a:lnTo>
                    <a:pt x="138" y="6"/>
                  </a:lnTo>
                  <a:lnTo>
                    <a:pt x="152" y="12"/>
                  </a:lnTo>
                  <a:lnTo>
                    <a:pt x="162" y="20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8"/>
                  </a:lnTo>
                  <a:lnTo>
                    <a:pt x="182" y="74"/>
                  </a:lnTo>
                  <a:lnTo>
                    <a:pt x="182" y="74"/>
                  </a:lnTo>
                  <a:lnTo>
                    <a:pt x="182" y="88"/>
                  </a:lnTo>
                  <a:lnTo>
                    <a:pt x="180" y="100"/>
                  </a:lnTo>
                  <a:lnTo>
                    <a:pt x="176" y="112"/>
                  </a:lnTo>
                  <a:lnTo>
                    <a:pt x="172" y="122"/>
                  </a:lnTo>
                  <a:lnTo>
                    <a:pt x="164" y="130"/>
                  </a:lnTo>
                  <a:lnTo>
                    <a:pt x="156" y="136"/>
                  </a:lnTo>
                  <a:lnTo>
                    <a:pt x="146" y="142"/>
                  </a:lnTo>
                  <a:lnTo>
                    <a:pt x="136" y="144"/>
                  </a:lnTo>
                  <a:lnTo>
                    <a:pt x="136" y="146"/>
                  </a:lnTo>
                  <a:lnTo>
                    <a:pt x="136" y="146"/>
                  </a:lnTo>
                  <a:lnTo>
                    <a:pt x="148" y="148"/>
                  </a:lnTo>
                  <a:lnTo>
                    <a:pt x="158" y="152"/>
                  </a:lnTo>
                  <a:lnTo>
                    <a:pt x="166" y="160"/>
                  </a:lnTo>
                  <a:lnTo>
                    <a:pt x="172" y="168"/>
                  </a:lnTo>
                  <a:lnTo>
                    <a:pt x="176" y="180"/>
                  </a:lnTo>
                  <a:lnTo>
                    <a:pt x="180" y="194"/>
                  </a:lnTo>
                  <a:lnTo>
                    <a:pt x="182" y="232"/>
                  </a:lnTo>
                  <a:lnTo>
                    <a:pt x="182" y="232"/>
                  </a:lnTo>
                  <a:lnTo>
                    <a:pt x="182" y="252"/>
                  </a:lnTo>
                  <a:lnTo>
                    <a:pt x="184" y="268"/>
                  </a:lnTo>
                  <a:lnTo>
                    <a:pt x="188" y="278"/>
                  </a:lnTo>
                  <a:lnTo>
                    <a:pt x="190" y="282"/>
                  </a:lnTo>
                  <a:lnTo>
                    <a:pt x="194" y="284"/>
                  </a:lnTo>
                  <a:lnTo>
                    <a:pt x="194" y="286"/>
                  </a:lnTo>
                  <a:lnTo>
                    <a:pt x="132" y="286"/>
                  </a:lnTo>
                  <a:lnTo>
                    <a:pt x="132" y="286"/>
                  </a:lnTo>
                  <a:lnTo>
                    <a:pt x="128" y="280"/>
                  </a:lnTo>
                  <a:lnTo>
                    <a:pt x="126" y="272"/>
                  </a:lnTo>
                  <a:lnTo>
                    <a:pt x="124" y="256"/>
                  </a:lnTo>
                  <a:lnTo>
                    <a:pt x="122" y="202"/>
                  </a:lnTo>
                  <a:lnTo>
                    <a:pt x="122" y="202"/>
                  </a:lnTo>
                  <a:lnTo>
                    <a:pt x="120" y="186"/>
                  </a:lnTo>
                  <a:lnTo>
                    <a:pt x="118" y="180"/>
                  </a:lnTo>
                  <a:lnTo>
                    <a:pt x="114" y="176"/>
                  </a:lnTo>
                  <a:lnTo>
                    <a:pt x="110" y="170"/>
                  </a:lnTo>
                  <a:lnTo>
                    <a:pt x="104" y="168"/>
                  </a:lnTo>
                  <a:lnTo>
                    <a:pt x="98" y="166"/>
                  </a:lnTo>
                  <a:lnTo>
                    <a:pt x="88" y="166"/>
                  </a:lnTo>
                  <a:lnTo>
                    <a:pt x="58" y="166"/>
                  </a:lnTo>
                  <a:lnTo>
                    <a:pt x="58" y="286"/>
                  </a:lnTo>
                  <a:lnTo>
                    <a:pt x="0" y="286"/>
                  </a:lnTo>
                  <a:lnTo>
                    <a:pt x="0" y="0"/>
                  </a:lnTo>
                  <a:close/>
                  <a:moveTo>
                    <a:pt x="58" y="126"/>
                  </a:moveTo>
                  <a:lnTo>
                    <a:pt x="82" y="126"/>
                  </a:lnTo>
                  <a:lnTo>
                    <a:pt x="82" y="126"/>
                  </a:lnTo>
                  <a:lnTo>
                    <a:pt x="92" y="124"/>
                  </a:lnTo>
                  <a:lnTo>
                    <a:pt x="100" y="124"/>
                  </a:lnTo>
                  <a:lnTo>
                    <a:pt x="108" y="120"/>
                  </a:lnTo>
                  <a:lnTo>
                    <a:pt x="114" y="116"/>
                  </a:lnTo>
                  <a:lnTo>
                    <a:pt x="118" y="110"/>
                  </a:lnTo>
                  <a:lnTo>
                    <a:pt x="122" y="102"/>
                  </a:lnTo>
                  <a:lnTo>
                    <a:pt x="124" y="94"/>
                  </a:lnTo>
                  <a:lnTo>
                    <a:pt x="126" y="82"/>
                  </a:lnTo>
                  <a:lnTo>
                    <a:pt x="126" y="82"/>
                  </a:lnTo>
                  <a:lnTo>
                    <a:pt x="124" y="74"/>
                  </a:lnTo>
                  <a:lnTo>
                    <a:pt x="122" y="66"/>
                  </a:lnTo>
                  <a:lnTo>
                    <a:pt x="120" y="58"/>
                  </a:lnTo>
                  <a:lnTo>
                    <a:pt x="116" y="52"/>
                  </a:lnTo>
                  <a:lnTo>
                    <a:pt x="110" y="48"/>
                  </a:lnTo>
                  <a:lnTo>
                    <a:pt x="102" y="46"/>
                  </a:lnTo>
                  <a:lnTo>
                    <a:pt x="94" y="44"/>
                  </a:lnTo>
                  <a:lnTo>
                    <a:pt x="86" y="44"/>
                  </a:lnTo>
                  <a:lnTo>
                    <a:pt x="58" y="44"/>
                  </a:lnTo>
                  <a:lnTo>
                    <a:pt x="58" y="126"/>
                  </a:lnTo>
                  <a:close/>
                </a:path>
              </a:pathLst>
            </a:custGeom>
            <a:solidFill>
              <a:srgbClr val="FF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4050" y="2012"/>
              <a:ext cx="188" cy="296"/>
            </a:xfrm>
            <a:custGeom>
              <a:avLst/>
              <a:gdLst>
                <a:gd name="T0" fmla="*/ 128 w 188"/>
                <a:gd name="T1" fmla="*/ 102 h 296"/>
                <a:gd name="T2" fmla="*/ 124 w 188"/>
                <a:gd name="T3" fmla="*/ 64 h 296"/>
                <a:gd name="T4" fmla="*/ 116 w 188"/>
                <a:gd name="T5" fmla="*/ 50 h 296"/>
                <a:gd name="T6" fmla="*/ 104 w 188"/>
                <a:gd name="T7" fmla="*/ 42 h 296"/>
                <a:gd name="T8" fmla="*/ 94 w 188"/>
                <a:gd name="T9" fmla="*/ 42 h 296"/>
                <a:gd name="T10" fmla="*/ 76 w 188"/>
                <a:gd name="T11" fmla="*/ 48 h 296"/>
                <a:gd name="T12" fmla="*/ 66 w 188"/>
                <a:gd name="T13" fmla="*/ 66 h 296"/>
                <a:gd name="T14" fmla="*/ 60 w 188"/>
                <a:gd name="T15" fmla="*/ 100 h 296"/>
                <a:gd name="T16" fmla="*/ 58 w 188"/>
                <a:gd name="T17" fmla="*/ 152 h 296"/>
                <a:gd name="T18" fmla="*/ 60 w 188"/>
                <a:gd name="T19" fmla="*/ 204 h 296"/>
                <a:gd name="T20" fmla="*/ 68 w 188"/>
                <a:gd name="T21" fmla="*/ 234 h 296"/>
                <a:gd name="T22" fmla="*/ 80 w 188"/>
                <a:gd name="T23" fmla="*/ 250 h 296"/>
                <a:gd name="T24" fmla="*/ 96 w 188"/>
                <a:gd name="T25" fmla="*/ 254 h 296"/>
                <a:gd name="T26" fmla="*/ 102 w 188"/>
                <a:gd name="T27" fmla="*/ 252 h 296"/>
                <a:gd name="T28" fmla="*/ 116 w 188"/>
                <a:gd name="T29" fmla="*/ 246 h 296"/>
                <a:gd name="T30" fmla="*/ 126 w 188"/>
                <a:gd name="T31" fmla="*/ 232 h 296"/>
                <a:gd name="T32" fmla="*/ 130 w 188"/>
                <a:gd name="T33" fmla="*/ 202 h 296"/>
                <a:gd name="T34" fmla="*/ 188 w 188"/>
                <a:gd name="T35" fmla="*/ 182 h 296"/>
                <a:gd name="T36" fmla="*/ 188 w 188"/>
                <a:gd name="T37" fmla="*/ 204 h 296"/>
                <a:gd name="T38" fmla="*/ 180 w 188"/>
                <a:gd name="T39" fmla="*/ 244 h 296"/>
                <a:gd name="T40" fmla="*/ 166 w 188"/>
                <a:gd name="T41" fmla="*/ 270 h 296"/>
                <a:gd name="T42" fmla="*/ 152 w 188"/>
                <a:gd name="T43" fmla="*/ 282 h 296"/>
                <a:gd name="T44" fmla="*/ 134 w 188"/>
                <a:gd name="T45" fmla="*/ 290 h 296"/>
                <a:gd name="T46" fmla="*/ 112 w 188"/>
                <a:gd name="T47" fmla="*/ 296 h 296"/>
                <a:gd name="T48" fmla="*/ 98 w 188"/>
                <a:gd name="T49" fmla="*/ 296 h 296"/>
                <a:gd name="T50" fmla="*/ 70 w 188"/>
                <a:gd name="T51" fmla="*/ 294 h 296"/>
                <a:gd name="T52" fmla="*/ 46 w 188"/>
                <a:gd name="T53" fmla="*/ 284 h 296"/>
                <a:gd name="T54" fmla="*/ 30 w 188"/>
                <a:gd name="T55" fmla="*/ 272 h 296"/>
                <a:gd name="T56" fmla="*/ 18 w 188"/>
                <a:gd name="T57" fmla="*/ 254 h 296"/>
                <a:gd name="T58" fmla="*/ 8 w 188"/>
                <a:gd name="T59" fmla="*/ 232 h 296"/>
                <a:gd name="T60" fmla="*/ 2 w 188"/>
                <a:gd name="T61" fmla="*/ 178 h 296"/>
                <a:gd name="T62" fmla="*/ 0 w 188"/>
                <a:gd name="T63" fmla="*/ 148 h 296"/>
                <a:gd name="T64" fmla="*/ 4 w 188"/>
                <a:gd name="T65" fmla="*/ 88 h 296"/>
                <a:gd name="T66" fmla="*/ 12 w 188"/>
                <a:gd name="T67" fmla="*/ 52 h 296"/>
                <a:gd name="T68" fmla="*/ 22 w 188"/>
                <a:gd name="T69" fmla="*/ 32 h 296"/>
                <a:gd name="T70" fmla="*/ 38 w 188"/>
                <a:gd name="T71" fmla="*/ 16 h 296"/>
                <a:gd name="T72" fmla="*/ 58 w 188"/>
                <a:gd name="T73" fmla="*/ 6 h 296"/>
                <a:gd name="T74" fmla="*/ 82 w 188"/>
                <a:gd name="T75" fmla="*/ 0 h 296"/>
                <a:gd name="T76" fmla="*/ 98 w 188"/>
                <a:gd name="T77" fmla="*/ 0 h 296"/>
                <a:gd name="T78" fmla="*/ 126 w 188"/>
                <a:gd name="T79" fmla="*/ 2 h 296"/>
                <a:gd name="T80" fmla="*/ 146 w 188"/>
                <a:gd name="T81" fmla="*/ 10 h 296"/>
                <a:gd name="T82" fmla="*/ 162 w 188"/>
                <a:gd name="T83" fmla="*/ 20 h 296"/>
                <a:gd name="T84" fmla="*/ 174 w 188"/>
                <a:gd name="T85" fmla="*/ 34 h 296"/>
                <a:gd name="T86" fmla="*/ 184 w 188"/>
                <a:gd name="T87" fmla="*/ 68 h 296"/>
                <a:gd name="T88" fmla="*/ 186 w 188"/>
                <a:gd name="T89" fmla="*/ 102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8" h="296">
                  <a:moveTo>
                    <a:pt x="128" y="102"/>
                  </a:moveTo>
                  <a:lnTo>
                    <a:pt x="128" y="102"/>
                  </a:lnTo>
                  <a:lnTo>
                    <a:pt x="128" y="74"/>
                  </a:lnTo>
                  <a:lnTo>
                    <a:pt x="124" y="64"/>
                  </a:lnTo>
                  <a:lnTo>
                    <a:pt x="122" y="56"/>
                  </a:lnTo>
                  <a:lnTo>
                    <a:pt x="116" y="50"/>
                  </a:lnTo>
                  <a:lnTo>
                    <a:pt x="110" y="44"/>
                  </a:lnTo>
                  <a:lnTo>
                    <a:pt x="104" y="42"/>
                  </a:lnTo>
                  <a:lnTo>
                    <a:pt x="94" y="42"/>
                  </a:lnTo>
                  <a:lnTo>
                    <a:pt x="94" y="42"/>
                  </a:lnTo>
                  <a:lnTo>
                    <a:pt x="84" y="42"/>
                  </a:lnTo>
                  <a:lnTo>
                    <a:pt x="76" y="48"/>
                  </a:lnTo>
                  <a:lnTo>
                    <a:pt x="70" y="54"/>
                  </a:lnTo>
                  <a:lnTo>
                    <a:pt x="66" y="66"/>
                  </a:lnTo>
                  <a:lnTo>
                    <a:pt x="62" y="82"/>
                  </a:lnTo>
                  <a:lnTo>
                    <a:pt x="60" y="100"/>
                  </a:lnTo>
                  <a:lnTo>
                    <a:pt x="58" y="152"/>
                  </a:lnTo>
                  <a:lnTo>
                    <a:pt x="58" y="152"/>
                  </a:lnTo>
                  <a:lnTo>
                    <a:pt x="60" y="180"/>
                  </a:lnTo>
                  <a:lnTo>
                    <a:pt x="60" y="204"/>
                  </a:lnTo>
                  <a:lnTo>
                    <a:pt x="64" y="222"/>
                  </a:lnTo>
                  <a:lnTo>
                    <a:pt x="68" y="234"/>
                  </a:lnTo>
                  <a:lnTo>
                    <a:pt x="72" y="244"/>
                  </a:lnTo>
                  <a:lnTo>
                    <a:pt x="80" y="250"/>
                  </a:lnTo>
                  <a:lnTo>
                    <a:pt x="86" y="252"/>
                  </a:lnTo>
                  <a:lnTo>
                    <a:pt x="96" y="254"/>
                  </a:lnTo>
                  <a:lnTo>
                    <a:pt x="96" y="254"/>
                  </a:lnTo>
                  <a:lnTo>
                    <a:pt x="102" y="252"/>
                  </a:lnTo>
                  <a:lnTo>
                    <a:pt x="110" y="250"/>
                  </a:lnTo>
                  <a:lnTo>
                    <a:pt x="116" y="246"/>
                  </a:lnTo>
                  <a:lnTo>
                    <a:pt x="122" y="240"/>
                  </a:lnTo>
                  <a:lnTo>
                    <a:pt x="126" y="232"/>
                  </a:lnTo>
                  <a:lnTo>
                    <a:pt x="128" y="218"/>
                  </a:lnTo>
                  <a:lnTo>
                    <a:pt x="130" y="202"/>
                  </a:lnTo>
                  <a:lnTo>
                    <a:pt x="132" y="182"/>
                  </a:lnTo>
                  <a:lnTo>
                    <a:pt x="188" y="182"/>
                  </a:lnTo>
                  <a:lnTo>
                    <a:pt x="188" y="182"/>
                  </a:lnTo>
                  <a:lnTo>
                    <a:pt x="188" y="204"/>
                  </a:lnTo>
                  <a:lnTo>
                    <a:pt x="186" y="224"/>
                  </a:lnTo>
                  <a:lnTo>
                    <a:pt x="180" y="244"/>
                  </a:lnTo>
                  <a:lnTo>
                    <a:pt x="172" y="262"/>
                  </a:lnTo>
                  <a:lnTo>
                    <a:pt x="166" y="270"/>
                  </a:lnTo>
                  <a:lnTo>
                    <a:pt x="160" y="276"/>
                  </a:lnTo>
                  <a:lnTo>
                    <a:pt x="152" y="282"/>
                  </a:lnTo>
                  <a:lnTo>
                    <a:pt x="144" y="286"/>
                  </a:lnTo>
                  <a:lnTo>
                    <a:pt x="134" y="290"/>
                  </a:lnTo>
                  <a:lnTo>
                    <a:pt x="124" y="294"/>
                  </a:lnTo>
                  <a:lnTo>
                    <a:pt x="112" y="296"/>
                  </a:lnTo>
                  <a:lnTo>
                    <a:pt x="98" y="296"/>
                  </a:lnTo>
                  <a:lnTo>
                    <a:pt x="98" y="296"/>
                  </a:lnTo>
                  <a:lnTo>
                    <a:pt x="82" y="296"/>
                  </a:lnTo>
                  <a:lnTo>
                    <a:pt x="70" y="294"/>
                  </a:lnTo>
                  <a:lnTo>
                    <a:pt x="58" y="290"/>
                  </a:lnTo>
                  <a:lnTo>
                    <a:pt x="46" y="284"/>
                  </a:lnTo>
                  <a:lnTo>
                    <a:pt x="38" y="278"/>
                  </a:lnTo>
                  <a:lnTo>
                    <a:pt x="30" y="272"/>
                  </a:lnTo>
                  <a:lnTo>
                    <a:pt x="22" y="264"/>
                  </a:lnTo>
                  <a:lnTo>
                    <a:pt x="18" y="254"/>
                  </a:lnTo>
                  <a:lnTo>
                    <a:pt x="12" y="244"/>
                  </a:lnTo>
                  <a:lnTo>
                    <a:pt x="8" y="232"/>
                  </a:lnTo>
                  <a:lnTo>
                    <a:pt x="4" y="208"/>
                  </a:lnTo>
                  <a:lnTo>
                    <a:pt x="2" y="178"/>
                  </a:lnTo>
                  <a:lnTo>
                    <a:pt x="0" y="148"/>
                  </a:lnTo>
                  <a:lnTo>
                    <a:pt x="0" y="148"/>
                  </a:lnTo>
                  <a:lnTo>
                    <a:pt x="2" y="116"/>
                  </a:lnTo>
                  <a:lnTo>
                    <a:pt x="4" y="88"/>
                  </a:lnTo>
                  <a:lnTo>
                    <a:pt x="8" y="62"/>
                  </a:lnTo>
                  <a:lnTo>
                    <a:pt x="12" y="52"/>
                  </a:lnTo>
                  <a:lnTo>
                    <a:pt x="18" y="40"/>
                  </a:lnTo>
                  <a:lnTo>
                    <a:pt x="22" y="32"/>
                  </a:lnTo>
                  <a:lnTo>
                    <a:pt x="30" y="24"/>
                  </a:lnTo>
                  <a:lnTo>
                    <a:pt x="38" y="16"/>
                  </a:lnTo>
                  <a:lnTo>
                    <a:pt x="46" y="10"/>
                  </a:lnTo>
                  <a:lnTo>
                    <a:pt x="58" y="6"/>
                  </a:lnTo>
                  <a:lnTo>
                    <a:pt x="70" y="2"/>
                  </a:lnTo>
                  <a:lnTo>
                    <a:pt x="82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2" y="0"/>
                  </a:lnTo>
                  <a:lnTo>
                    <a:pt x="126" y="2"/>
                  </a:lnTo>
                  <a:lnTo>
                    <a:pt x="136" y="4"/>
                  </a:lnTo>
                  <a:lnTo>
                    <a:pt x="146" y="10"/>
                  </a:lnTo>
                  <a:lnTo>
                    <a:pt x="156" y="14"/>
                  </a:lnTo>
                  <a:lnTo>
                    <a:pt x="162" y="20"/>
                  </a:lnTo>
                  <a:lnTo>
                    <a:pt x="168" y="28"/>
                  </a:lnTo>
                  <a:lnTo>
                    <a:pt x="174" y="34"/>
                  </a:lnTo>
                  <a:lnTo>
                    <a:pt x="180" y="50"/>
                  </a:lnTo>
                  <a:lnTo>
                    <a:pt x="184" y="68"/>
                  </a:lnTo>
                  <a:lnTo>
                    <a:pt x="186" y="84"/>
                  </a:lnTo>
                  <a:lnTo>
                    <a:pt x="186" y="102"/>
                  </a:lnTo>
                  <a:lnTo>
                    <a:pt x="128" y="102"/>
                  </a:lnTo>
                  <a:close/>
                </a:path>
              </a:pathLst>
            </a:custGeom>
            <a:solidFill>
              <a:srgbClr val="FF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4274" y="2016"/>
              <a:ext cx="58" cy="286"/>
            </a:xfrm>
            <a:prstGeom prst="rect">
              <a:avLst/>
            </a:prstGeom>
            <a:solidFill>
              <a:srgbClr val="FF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</p:grpSp>
      <p:pic>
        <p:nvPicPr>
          <p:cNvPr id="28" name="Imag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056" y="1748220"/>
            <a:ext cx="3588962" cy="106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619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 2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056" y="1748220"/>
            <a:ext cx="3588962" cy="1063316"/>
          </a:xfrm>
          <a:prstGeom prst="rect">
            <a:avLst/>
          </a:prstGeom>
        </p:spPr>
      </p:pic>
      <p:grpSp>
        <p:nvGrpSpPr>
          <p:cNvPr id="37" name="Groupe 36"/>
          <p:cNvGrpSpPr/>
          <p:nvPr userDrawn="1"/>
        </p:nvGrpSpPr>
        <p:grpSpPr>
          <a:xfrm>
            <a:off x="3883571" y="4035339"/>
            <a:ext cx="1376858" cy="231507"/>
            <a:chOff x="3136900" y="2330450"/>
            <a:chExt cx="2870201" cy="482600"/>
          </a:xfrm>
        </p:grpSpPr>
        <p:sp>
          <p:nvSpPr>
            <p:cNvPr id="38" name="Freeform 6"/>
            <p:cNvSpPr>
              <a:spLocks/>
            </p:cNvSpPr>
            <p:nvPr userDrawn="1"/>
          </p:nvSpPr>
          <p:spPr bwMode="auto">
            <a:xfrm>
              <a:off x="3136900" y="2339975"/>
              <a:ext cx="296863" cy="463550"/>
            </a:xfrm>
            <a:custGeom>
              <a:avLst/>
              <a:gdLst>
                <a:gd name="T0" fmla="*/ 748 w 748"/>
                <a:gd name="T1" fmla="*/ 0 h 1172"/>
                <a:gd name="T2" fmla="*/ 748 w 748"/>
                <a:gd name="T3" fmla="*/ 194 h 1172"/>
                <a:gd name="T4" fmla="*/ 492 w 748"/>
                <a:gd name="T5" fmla="*/ 194 h 1172"/>
                <a:gd name="T6" fmla="*/ 492 w 748"/>
                <a:gd name="T7" fmla="*/ 1172 h 1172"/>
                <a:gd name="T8" fmla="*/ 255 w 748"/>
                <a:gd name="T9" fmla="*/ 1172 h 1172"/>
                <a:gd name="T10" fmla="*/ 255 w 748"/>
                <a:gd name="T11" fmla="*/ 194 h 1172"/>
                <a:gd name="T12" fmla="*/ 0 w 748"/>
                <a:gd name="T13" fmla="*/ 194 h 1172"/>
                <a:gd name="T14" fmla="*/ 0 w 748"/>
                <a:gd name="T15" fmla="*/ 0 h 1172"/>
                <a:gd name="T16" fmla="*/ 748 w 748"/>
                <a:gd name="T17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8" h="1172">
                  <a:moveTo>
                    <a:pt x="748" y="0"/>
                  </a:moveTo>
                  <a:lnTo>
                    <a:pt x="748" y="194"/>
                  </a:lnTo>
                  <a:lnTo>
                    <a:pt x="492" y="194"/>
                  </a:lnTo>
                  <a:lnTo>
                    <a:pt x="492" y="1172"/>
                  </a:lnTo>
                  <a:lnTo>
                    <a:pt x="255" y="1172"/>
                  </a:lnTo>
                  <a:lnTo>
                    <a:pt x="255" y="194"/>
                  </a:lnTo>
                  <a:lnTo>
                    <a:pt x="0" y="194"/>
                  </a:lnTo>
                  <a:lnTo>
                    <a:pt x="0" y="0"/>
                  </a:lnTo>
                  <a:lnTo>
                    <a:pt x="7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9" name="Freeform 7"/>
            <p:cNvSpPr>
              <a:spLocks/>
            </p:cNvSpPr>
            <p:nvPr userDrawn="1"/>
          </p:nvSpPr>
          <p:spPr bwMode="auto">
            <a:xfrm>
              <a:off x="3465513" y="2339975"/>
              <a:ext cx="296863" cy="463550"/>
            </a:xfrm>
            <a:custGeom>
              <a:avLst/>
              <a:gdLst>
                <a:gd name="T0" fmla="*/ 0 w 748"/>
                <a:gd name="T1" fmla="*/ 0 h 1172"/>
                <a:gd name="T2" fmla="*/ 237 w 748"/>
                <a:gd name="T3" fmla="*/ 0 h 1172"/>
                <a:gd name="T4" fmla="*/ 237 w 748"/>
                <a:gd name="T5" fmla="*/ 448 h 1172"/>
                <a:gd name="T6" fmla="*/ 513 w 748"/>
                <a:gd name="T7" fmla="*/ 448 h 1172"/>
                <a:gd name="T8" fmla="*/ 513 w 748"/>
                <a:gd name="T9" fmla="*/ 0 h 1172"/>
                <a:gd name="T10" fmla="*/ 748 w 748"/>
                <a:gd name="T11" fmla="*/ 0 h 1172"/>
                <a:gd name="T12" fmla="*/ 748 w 748"/>
                <a:gd name="T13" fmla="*/ 1172 h 1172"/>
                <a:gd name="T14" fmla="*/ 513 w 748"/>
                <a:gd name="T15" fmla="*/ 1172 h 1172"/>
                <a:gd name="T16" fmla="*/ 513 w 748"/>
                <a:gd name="T17" fmla="*/ 652 h 1172"/>
                <a:gd name="T18" fmla="*/ 237 w 748"/>
                <a:gd name="T19" fmla="*/ 652 h 1172"/>
                <a:gd name="T20" fmla="*/ 237 w 748"/>
                <a:gd name="T21" fmla="*/ 1172 h 1172"/>
                <a:gd name="T22" fmla="*/ 0 w 748"/>
                <a:gd name="T23" fmla="*/ 1172 h 1172"/>
                <a:gd name="T24" fmla="*/ 0 w 748"/>
                <a:gd name="T25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8" h="1172">
                  <a:moveTo>
                    <a:pt x="0" y="0"/>
                  </a:moveTo>
                  <a:lnTo>
                    <a:pt x="237" y="0"/>
                  </a:lnTo>
                  <a:lnTo>
                    <a:pt x="237" y="448"/>
                  </a:lnTo>
                  <a:lnTo>
                    <a:pt x="513" y="448"/>
                  </a:lnTo>
                  <a:lnTo>
                    <a:pt x="513" y="0"/>
                  </a:lnTo>
                  <a:lnTo>
                    <a:pt x="748" y="0"/>
                  </a:lnTo>
                  <a:lnTo>
                    <a:pt x="748" y="1172"/>
                  </a:lnTo>
                  <a:lnTo>
                    <a:pt x="513" y="1172"/>
                  </a:lnTo>
                  <a:lnTo>
                    <a:pt x="513" y="652"/>
                  </a:lnTo>
                  <a:lnTo>
                    <a:pt x="237" y="652"/>
                  </a:lnTo>
                  <a:lnTo>
                    <a:pt x="237" y="1172"/>
                  </a:lnTo>
                  <a:lnTo>
                    <a:pt x="0" y="1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0" name="Freeform 8"/>
            <p:cNvSpPr>
              <a:spLocks noEditPoints="1"/>
            </p:cNvSpPr>
            <p:nvPr userDrawn="1"/>
          </p:nvSpPr>
          <p:spPr bwMode="auto">
            <a:xfrm>
              <a:off x="3790950" y="2339975"/>
              <a:ext cx="361950" cy="463550"/>
            </a:xfrm>
            <a:custGeom>
              <a:avLst/>
              <a:gdLst>
                <a:gd name="T0" fmla="*/ 311 w 912"/>
                <a:gd name="T1" fmla="*/ 0 h 1172"/>
                <a:gd name="T2" fmla="*/ 602 w 912"/>
                <a:gd name="T3" fmla="*/ 0 h 1172"/>
                <a:gd name="T4" fmla="*/ 912 w 912"/>
                <a:gd name="T5" fmla="*/ 1172 h 1172"/>
                <a:gd name="T6" fmla="*/ 666 w 912"/>
                <a:gd name="T7" fmla="*/ 1172 h 1172"/>
                <a:gd name="T8" fmla="*/ 613 w 912"/>
                <a:gd name="T9" fmla="*/ 924 h 1172"/>
                <a:gd name="T10" fmla="*/ 301 w 912"/>
                <a:gd name="T11" fmla="*/ 924 h 1172"/>
                <a:gd name="T12" fmla="*/ 247 w 912"/>
                <a:gd name="T13" fmla="*/ 1172 h 1172"/>
                <a:gd name="T14" fmla="*/ 0 w 912"/>
                <a:gd name="T15" fmla="*/ 1172 h 1172"/>
                <a:gd name="T16" fmla="*/ 311 w 912"/>
                <a:gd name="T17" fmla="*/ 0 h 1172"/>
                <a:gd name="T18" fmla="*/ 342 w 912"/>
                <a:gd name="T19" fmla="*/ 730 h 1172"/>
                <a:gd name="T20" fmla="*/ 571 w 912"/>
                <a:gd name="T21" fmla="*/ 730 h 1172"/>
                <a:gd name="T22" fmla="*/ 458 w 912"/>
                <a:gd name="T23" fmla="*/ 204 h 1172"/>
                <a:gd name="T24" fmla="*/ 455 w 912"/>
                <a:gd name="T25" fmla="*/ 204 h 1172"/>
                <a:gd name="T26" fmla="*/ 342 w 912"/>
                <a:gd name="T27" fmla="*/ 73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2" h="1172">
                  <a:moveTo>
                    <a:pt x="311" y="0"/>
                  </a:moveTo>
                  <a:lnTo>
                    <a:pt x="602" y="0"/>
                  </a:lnTo>
                  <a:lnTo>
                    <a:pt x="912" y="1172"/>
                  </a:lnTo>
                  <a:lnTo>
                    <a:pt x="666" y="1172"/>
                  </a:lnTo>
                  <a:lnTo>
                    <a:pt x="613" y="924"/>
                  </a:lnTo>
                  <a:lnTo>
                    <a:pt x="301" y="924"/>
                  </a:lnTo>
                  <a:lnTo>
                    <a:pt x="247" y="1172"/>
                  </a:lnTo>
                  <a:lnTo>
                    <a:pt x="0" y="1172"/>
                  </a:lnTo>
                  <a:lnTo>
                    <a:pt x="311" y="0"/>
                  </a:lnTo>
                  <a:close/>
                  <a:moveTo>
                    <a:pt x="342" y="730"/>
                  </a:moveTo>
                  <a:lnTo>
                    <a:pt x="571" y="730"/>
                  </a:lnTo>
                  <a:lnTo>
                    <a:pt x="458" y="204"/>
                  </a:lnTo>
                  <a:lnTo>
                    <a:pt x="455" y="204"/>
                  </a:lnTo>
                  <a:lnTo>
                    <a:pt x="342" y="7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4181475" y="2339975"/>
              <a:ext cx="309563" cy="463550"/>
            </a:xfrm>
            <a:custGeom>
              <a:avLst/>
              <a:gdLst>
                <a:gd name="T0" fmla="*/ 271 w 777"/>
                <a:gd name="T1" fmla="*/ 0 h 1172"/>
                <a:gd name="T2" fmla="*/ 557 w 777"/>
                <a:gd name="T3" fmla="*/ 803 h 1172"/>
                <a:gd name="T4" fmla="*/ 560 w 777"/>
                <a:gd name="T5" fmla="*/ 803 h 1172"/>
                <a:gd name="T6" fmla="*/ 560 w 777"/>
                <a:gd name="T7" fmla="*/ 0 h 1172"/>
                <a:gd name="T8" fmla="*/ 777 w 777"/>
                <a:gd name="T9" fmla="*/ 0 h 1172"/>
                <a:gd name="T10" fmla="*/ 777 w 777"/>
                <a:gd name="T11" fmla="*/ 1172 h 1172"/>
                <a:gd name="T12" fmla="*/ 508 w 777"/>
                <a:gd name="T13" fmla="*/ 1172 h 1172"/>
                <a:gd name="T14" fmla="*/ 219 w 777"/>
                <a:gd name="T15" fmla="*/ 352 h 1172"/>
                <a:gd name="T16" fmla="*/ 216 w 777"/>
                <a:gd name="T17" fmla="*/ 352 h 1172"/>
                <a:gd name="T18" fmla="*/ 216 w 777"/>
                <a:gd name="T19" fmla="*/ 1172 h 1172"/>
                <a:gd name="T20" fmla="*/ 0 w 777"/>
                <a:gd name="T21" fmla="*/ 1172 h 1172"/>
                <a:gd name="T22" fmla="*/ 0 w 777"/>
                <a:gd name="T23" fmla="*/ 0 h 1172"/>
                <a:gd name="T24" fmla="*/ 271 w 777"/>
                <a:gd name="T25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7" h="1172">
                  <a:moveTo>
                    <a:pt x="271" y="0"/>
                  </a:moveTo>
                  <a:lnTo>
                    <a:pt x="557" y="803"/>
                  </a:lnTo>
                  <a:lnTo>
                    <a:pt x="560" y="803"/>
                  </a:lnTo>
                  <a:lnTo>
                    <a:pt x="560" y="0"/>
                  </a:lnTo>
                  <a:lnTo>
                    <a:pt x="777" y="0"/>
                  </a:lnTo>
                  <a:lnTo>
                    <a:pt x="777" y="1172"/>
                  </a:lnTo>
                  <a:lnTo>
                    <a:pt x="508" y="1172"/>
                  </a:lnTo>
                  <a:lnTo>
                    <a:pt x="219" y="352"/>
                  </a:lnTo>
                  <a:lnTo>
                    <a:pt x="216" y="352"/>
                  </a:lnTo>
                  <a:lnTo>
                    <a:pt x="216" y="1172"/>
                  </a:lnTo>
                  <a:lnTo>
                    <a:pt x="0" y="1172"/>
                  </a:lnTo>
                  <a:lnTo>
                    <a:pt x="0" y="0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2" name="Freeform 10"/>
            <p:cNvSpPr>
              <a:spLocks/>
            </p:cNvSpPr>
            <p:nvPr userDrawn="1"/>
          </p:nvSpPr>
          <p:spPr bwMode="auto">
            <a:xfrm>
              <a:off x="4543425" y="2339975"/>
              <a:ext cx="330200" cy="463550"/>
            </a:xfrm>
            <a:custGeom>
              <a:avLst/>
              <a:gdLst>
                <a:gd name="T0" fmla="*/ 236 w 830"/>
                <a:gd name="T1" fmla="*/ 0 h 1172"/>
                <a:gd name="T2" fmla="*/ 236 w 830"/>
                <a:gd name="T3" fmla="*/ 470 h 1172"/>
                <a:gd name="T4" fmla="*/ 240 w 830"/>
                <a:gd name="T5" fmla="*/ 470 h 1172"/>
                <a:gd name="T6" fmla="*/ 538 w 830"/>
                <a:gd name="T7" fmla="*/ 0 h 1172"/>
                <a:gd name="T8" fmla="*/ 794 w 830"/>
                <a:gd name="T9" fmla="*/ 0 h 1172"/>
                <a:gd name="T10" fmla="*/ 475 w 830"/>
                <a:gd name="T11" fmla="*/ 502 h 1172"/>
                <a:gd name="T12" fmla="*/ 830 w 830"/>
                <a:gd name="T13" fmla="*/ 1172 h 1172"/>
                <a:gd name="T14" fmla="*/ 565 w 830"/>
                <a:gd name="T15" fmla="*/ 1172 h 1172"/>
                <a:gd name="T16" fmla="*/ 323 w 830"/>
                <a:gd name="T17" fmla="*/ 690 h 1172"/>
                <a:gd name="T18" fmla="*/ 236 w 830"/>
                <a:gd name="T19" fmla="*/ 824 h 1172"/>
                <a:gd name="T20" fmla="*/ 236 w 830"/>
                <a:gd name="T21" fmla="*/ 1172 h 1172"/>
                <a:gd name="T22" fmla="*/ 0 w 830"/>
                <a:gd name="T23" fmla="*/ 1172 h 1172"/>
                <a:gd name="T24" fmla="*/ 0 w 830"/>
                <a:gd name="T25" fmla="*/ 0 h 1172"/>
                <a:gd name="T26" fmla="*/ 236 w 830"/>
                <a:gd name="T27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0" h="1172">
                  <a:moveTo>
                    <a:pt x="236" y="0"/>
                  </a:moveTo>
                  <a:lnTo>
                    <a:pt x="236" y="470"/>
                  </a:lnTo>
                  <a:lnTo>
                    <a:pt x="240" y="470"/>
                  </a:lnTo>
                  <a:lnTo>
                    <a:pt x="538" y="0"/>
                  </a:lnTo>
                  <a:lnTo>
                    <a:pt x="794" y="0"/>
                  </a:lnTo>
                  <a:lnTo>
                    <a:pt x="475" y="502"/>
                  </a:lnTo>
                  <a:lnTo>
                    <a:pt x="830" y="1172"/>
                  </a:lnTo>
                  <a:lnTo>
                    <a:pt x="565" y="1172"/>
                  </a:lnTo>
                  <a:lnTo>
                    <a:pt x="323" y="690"/>
                  </a:lnTo>
                  <a:lnTo>
                    <a:pt x="236" y="824"/>
                  </a:lnTo>
                  <a:lnTo>
                    <a:pt x="236" y="1172"/>
                  </a:lnTo>
                  <a:lnTo>
                    <a:pt x="0" y="1172"/>
                  </a:lnTo>
                  <a:lnTo>
                    <a:pt x="0" y="0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3" name="Freeform 11"/>
            <p:cNvSpPr>
              <a:spLocks/>
            </p:cNvSpPr>
            <p:nvPr userDrawn="1"/>
          </p:nvSpPr>
          <p:spPr bwMode="auto">
            <a:xfrm>
              <a:off x="5018088" y="2339975"/>
              <a:ext cx="334963" cy="463550"/>
            </a:xfrm>
            <a:custGeom>
              <a:avLst/>
              <a:gdLst>
                <a:gd name="T0" fmla="*/ 265 w 843"/>
                <a:gd name="T1" fmla="*/ 0 h 1172"/>
                <a:gd name="T2" fmla="*/ 420 w 843"/>
                <a:gd name="T3" fmla="*/ 453 h 1172"/>
                <a:gd name="T4" fmla="*/ 423 w 843"/>
                <a:gd name="T5" fmla="*/ 453 h 1172"/>
                <a:gd name="T6" fmla="*/ 588 w 843"/>
                <a:gd name="T7" fmla="*/ 0 h 1172"/>
                <a:gd name="T8" fmla="*/ 843 w 843"/>
                <a:gd name="T9" fmla="*/ 0 h 1172"/>
                <a:gd name="T10" fmla="*/ 540 w 843"/>
                <a:gd name="T11" fmla="*/ 710 h 1172"/>
                <a:gd name="T12" fmla="*/ 540 w 843"/>
                <a:gd name="T13" fmla="*/ 1172 h 1172"/>
                <a:gd name="T14" fmla="*/ 304 w 843"/>
                <a:gd name="T15" fmla="*/ 1172 h 1172"/>
                <a:gd name="T16" fmla="*/ 304 w 843"/>
                <a:gd name="T17" fmla="*/ 710 h 1172"/>
                <a:gd name="T18" fmla="*/ 0 w 843"/>
                <a:gd name="T19" fmla="*/ 0 h 1172"/>
                <a:gd name="T20" fmla="*/ 265 w 843"/>
                <a:gd name="T21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3" h="1172">
                  <a:moveTo>
                    <a:pt x="265" y="0"/>
                  </a:moveTo>
                  <a:lnTo>
                    <a:pt x="420" y="453"/>
                  </a:lnTo>
                  <a:lnTo>
                    <a:pt x="423" y="453"/>
                  </a:lnTo>
                  <a:lnTo>
                    <a:pt x="588" y="0"/>
                  </a:lnTo>
                  <a:lnTo>
                    <a:pt x="843" y="0"/>
                  </a:lnTo>
                  <a:lnTo>
                    <a:pt x="540" y="710"/>
                  </a:lnTo>
                  <a:lnTo>
                    <a:pt x="540" y="1172"/>
                  </a:lnTo>
                  <a:lnTo>
                    <a:pt x="304" y="1172"/>
                  </a:lnTo>
                  <a:lnTo>
                    <a:pt x="304" y="710"/>
                  </a:lnTo>
                  <a:lnTo>
                    <a:pt x="0" y="0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4" name="Freeform 12"/>
            <p:cNvSpPr>
              <a:spLocks noEditPoints="1"/>
            </p:cNvSpPr>
            <p:nvPr userDrawn="1"/>
          </p:nvSpPr>
          <p:spPr bwMode="auto">
            <a:xfrm>
              <a:off x="5353050" y="2330450"/>
              <a:ext cx="315913" cy="482600"/>
            </a:xfrm>
            <a:custGeom>
              <a:avLst/>
              <a:gdLst>
                <a:gd name="T0" fmla="*/ 462 w 797"/>
                <a:gd name="T1" fmla="*/ 2 h 1216"/>
                <a:gd name="T2" fmla="*/ 567 w 797"/>
                <a:gd name="T3" fmla="*/ 26 h 1216"/>
                <a:gd name="T4" fmla="*/ 648 w 797"/>
                <a:gd name="T5" fmla="*/ 68 h 1216"/>
                <a:gd name="T6" fmla="*/ 707 w 797"/>
                <a:gd name="T7" fmla="*/ 132 h 1216"/>
                <a:gd name="T8" fmla="*/ 749 w 797"/>
                <a:gd name="T9" fmla="*/ 212 h 1216"/>
                <a:gd name="T10" fmla="*/ 776 w 797"/>
                <a:gd name="T11" fmla="*/ 309 h 1216"/>
                <a:gd name="T12" fmla="*/ 791 w 797"/>
                <a:gd name="T13" fmla="*/ 420 h 1216"/>
                <a:gd name="T14" fmla="*/ 797 w 797"/>
                <a:gd name="T15" fmla="*/ 608 h 1216"/>
                <a:gd name="T16" fmla="*/ 789 w 797"/>
                <a:gd name="T17" fmla="*/ 825 h 1216"/>
                <a:gd name="T18" fmla="*/ 771 w 797"/>
                <a:gd name="T19" fmla="*/ 933 h 1216"/>
                <a:gd name="T20" fmla="*/ 741 w 797"/>
                <a:gd name="T21" fmla="*/ 1025 h 1216"/>
                <a:gd name="T22" fmla="*/ 695 w 797"/>
                <a:gd name="T23" fmla="*/ 1101 h 1216"/>
                <a:gd name="T24" fmla="*/ 630 w 797"/>
                <a:gd name="T25" fmla="*/ 1160 h 1216"/>
                <a:gd name="T26" fmla="*/ 543 w 797"/>
                <a:gd name="T27" fmla="*/ 1199 h 1216"/>
                <a:gd name="T28" fmla="*/ 431 w 797"/>
                <a:gd name="T29" fmla="*/ 1216 h 1216"/>
                <a:gd name="T30" fmla="*/ 336 w 797"/>
                <a:gd name="T31" fmla="*/ 1214 h 1216"/>
                <a:gd name="T32" fmla="*/ 231 w 797"/>
                <a:gd name="T33" fmla="*/ 1190 h 1216"/>
                <a:gd name="T34" fmla="*/ 150 w 797"/>
                <a:gd name="T35" fmla="*/ 1148 h 1216"/>
                <a:gd name="T36" fmla="*/ 89 w 797"/>
                <a:gd name="T37" fmla="*/ 1084 h 1216"/>
                <a:gd name="T38" fmla="*/ 47 w 797"/>
                <a:gd name="T39" fmla="*/ 1004 h 1216"/>
                <a:gd name="T40" fmla="*/ 22 w 797"/>
                <a:gd name="T41" fmla="*/ 907 h 1216"/>
                <a:gd name="T42" fmla="*/ 7 w 797"/>
                <a:gd name="T43" fmla="*/ 796 h 1216"/>
                <a:gd name="T44" fmla="*/ 0 w 797"/>
                <a:gd name="T45" fmla="*/ 608 h 1216"/>
                <a:gd name="T46" fmla="*/ 9 w 797"/>
                <a:gd name="T47" fmla="*/ 391 h 1216"/>
                <a:gd name="T48" fmla="*/ 27 w 797"/>
                <a:gd name="T49" fmla="*/ 283 h 1216"/>
                <a:gd name="T50" fmla="*/ 57 w 797"/>
                <a:gd name="T51" fmla="*/ 191 h 1216"/>
                <a:gd name="T52" fmla="*/ 103 w 797"/>
                <a:gd name="T53" fmla="*/ 115 h 1216"/>
                <a:gd name="T54" fmla="*/ 168 w 797"/>
                <a:gd name="T55" fmla="*/ 56 h 1216"/>
                <a:gd name="T56" fmla="*/ 254 w 797"/>
                <a:gd name="T57" fmla="*/ 17 h 1216"/>
                <a:gd name="T58" fmla="*/ 366 w 797"/>
                <a:gd name="T59" fmla="*/ 0 h 1216"/>
                <a:gd name="T60" fmla="*/ 399 w 797"/>
                <a:gd name="T61" fmla="*/ 1043 h 1216"/>
                <a:gd name="T62" fmla="*/ 445 w 797"/>
                <a:gd name="T63" fmla="*/ 1037 h 1216"/>
                <a:gd name="T64" fmla="*/ 482 w 797"/>
                <a:gd name="T65" fmla="*/ 1019 h 1216"/>
                <a:gd name="T66" fmla="*/ 511 w 797"/>
                <a:gd name="T67" fmla="*/ 989 h 1216"/>
                <a:gd name="T68" fmla="*/ 532 w 797"/>
                <a:gd name="T69" fmla="*/ 943 h 1216"/>
                <a:gd name="T70" fmla="*/ 556 w 797"/>
                <a:gd name="T71" fmla="*/ 809 h 1216"/>
                <a:gd name="T72" fmla="*/ 561 w 797"/>
                <a:gd name="T73" fmla="*/ 608 h 1216"/>
                <a:gd name="T74" fmla="*/ 558 w 797"/>
                <a:gd name="T75" fmla="*/ 451 h 1216"/>
                <a:gd name="T76" fmla="*/ 540 w 797"/>
                <a:gd name="T77" fmla="*/ 301 h 1216"/>
                <a:gd name="T78" fmla="*/ 517 w 797"/>
                <a:gd name="T79" fmla="*/ 238 h 1216"/>
                <a:gd name="T80" fmla="*/ 491 w 797"/>
                <a:gd name="T81" fmla="*/ 204 h 1216"/>
                <a:gd name="T82" fmla="*/ 456 w 797"/>
                <a:gd name="T83" fmla="*/ 182 h 1216"/>
                <a:gd name="T84" fmla="*/ 412 w 797"/>
                <a:gd name="T85" fmla="*/ 174 h 1216"/>
                <a:gd name="T86" fmla="*/ 373 w 797"/>
                <a:gd name="T87" fmla="*/ 175 h 1216"/>
                <a:gd name="T88" fmla="*/ 332 w 797"/>
                <a:gd name="T89" fmla="*/ 187 h 1216"/>
                <a:gd name="T90" fmla="*/ 299 w 797"/>
                <a:gd name="T91" fmla="*/ 211 h 1216"/>
                <a:gd name="T92" fmla="*/ 275 w 797"/>
                <a:gd name="T93" fmla="*/ 249 h 1216"/>
                <a:gd name="T94" fmla="*/ 252 w 797"/>
                <a:gd name="T95" fmla="*/ 333 h 1216"/>
                <a:gd name="T96" fmla="*/ 238 w 797"/>
                <a:gd name="T97" fmla="*/ 499 h 1216"/>
                <a:gd name="T98" fmla="*/ 237 w 797"/>
                <a:gd name="T99" fmla="*/ 665 h 1216"/>
                <a:gd name="T100" fmla="*/ 246 w 797"/>
                <a:gd name="T101" fmla="*/ 848 h 1216"/>
                <a:gd name="T102" fmla="*/ 270 w 797"/>
                <a:gd name="T103" fmla="*/ 956 h 1216"/>
                <a:gd name="T104" fmla="*/ 292 w 797"/>
                <a:gd name="T105" fmla="*/ 997 h 1216"/>
                <a:gd name="T106" fmla="*/ 324 w 797"/>
                <a:gd name="T107" fmla="*/ 1025 h 1216"/>
                <a:gd name="T108" fmla="*/ 363 w 797"/>
                <a:gd name="T109" fmla="*/ 1040 h 1216"/>
                <a:gd name="T110" fmla="*/ 399 w 797"/>
                <a:gd name="T111" fmla="*/ 1043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97" h="1216">
                  <a:moveTo>
                    <a:pt x="399" y="0"/>
                  </a:moveTo>
                  <a:lnTo>
                    <a:pt x="399" y="0"/>
                  </a:lnTo>
                  <a:lnTo>
                    <a:pt x="431" y="0"/>
                  </a:lnTo>
                  <a:lnTo>
                    <a:pt x="462" y="2"/>
                  </a:lnTo>
                  <a:lnTo>
                    <a:pt x="491" y="6"/>
                  </a:lnTo>
                  <a:lnTo>
                    <a:pt x="517" y="10"/>
                  </a:lnTo>
                  <a:lnTo>
                    <a:pt x="543" y="17"/>
                  </a:lnTo>
                  <a:lnTo>
                    <a:pt x="567" y="26"/>
                  </a:lnTo>
                  <a:lnTo>
                    <a:pt x="589" y="34"/>
                  </a:lnTo>
                  <a:lnTo>
                    <a:pt x="610" y="44"/>
                  </a:lnTo>
                  <a:lnTo>
                    <a:pt x="630" y="56"/>
                  </a:lnTo>
                  <a:lnTo>
                    <a:pt x="648" y="68"/>
                  </a:lnTo>
                  <a:lnTo>
                    <a:pt x="665" y="82"/>
                  </a:lnTo>
                  <a:lnTo>
                    <a:pt x="681" y="99"/>
                  </a:lnTo>
                  <a:lnTo>
                    <a:pt x="695" y="115"/>
                  </a:lnTo>
                  <a:lnTo>
                    <a:pt x="707" y="132"/>
                  </a:lnTo>
                  <a:lnTo>
                    <a:pt x="720" y="151"/>
                  </a:lnTo>
                  <a:lnTo>
                    <a:pt x="731" y="171"/>
                  </a:lnTo>
                  <a:lnTo>
                    <a:pt x="741" y="191"/>
                  </a:lnTo>
                  <a:lnTo>
                    <a:pt x="749" y="212"/>
                  </a:lnTo>
                  <a:lnTo>
                    <a:pt x="757" y="236"/>
                  </a:lnTo>
                  <a:lnTo>
                    <a:pt x="764" y="259"/>
                  </a:lnTo>
                  <a:lnTo>
                    <a:pt x="771" y="283"/>
                  </a:lnTo>
                  <a:lnTo>
                    <a:pt x="776" y="309"/>
                  </a:lnTo>
                  <a:lnTo>
                    <a:pt x="781" y="335"/>
                  </a:lnTo>
                  <a:lnTo>
                    <a:pt x="785" y="363"/>
                  </a:lnTo>
                  <a:lnTo>
                    <a:pt x="789" y="391"/>
                  </a:lnTo>
                  <a:lnTo>
                    <a:pt x="791" y="420"/>
                  </a:lnTo>
                  <a:lnTo>
                    <a:pt x="794" y="479"/>
                  </a:lnTo>
                  <a:lnTo>
                    <a:pt x="797" y="543"/>
                  </a:lnTo>
                  <a:lnTo>
                    <a:pt x="797" y="608"/>
                  </a:lnTo>
                  <a:lnTo>
                    <a:pt x="797" y="608"/>
                  </a:lnTo>
                  <a:lnTo>
                    <a:pt x="797" y="673"/>
                  </a:lnTo>
                  <a:lnTo>
                    <a:pt x="794" y="737"/>
                  </a:lnTo>
                  <a:lnTo>
                    <a:pt x="791" y="796"/>
                  </a:lnTo>
                  <a:lnTo>
                    <a:pt x="789" y="825"/>
                  </a:lnTo>
                  <a:lnTo>
                    <a:pt x="785" y="853"/>
                  </a:lnTo>
                  <a:lnTo>
                    <a:pt x="781" y="881"/>
                  </a:lnTo>
                  <a:lnTo>
                    <a:pt x="776" y="907"/>
                  </a:lnTo>
                  <a:lnTo>
                    <a:pt x="771" y="933"/>
                  </a:lnTo>
                  <a:lnTo>
                    <a:pt x="764" y="957"/>
                  </a:lnTo>
                  <a:lnTo>
                    <a:pt x="757" y="980"/>
                  </a:lnTo>
                  <a:lnTo>
                    <a:pt x="749" y="1004"/>
                  </a:lnTo>
                  <a:lnTo>
                    <a:pt x="741" y="1025"/>
                  </a:lnTo>
                  <a:lnTo>
                    <a:pt x="731" y="1045"/>
                  </a:lnTo>
                  <a:lnTo>
                    <a:pt x="720" y="1065"/>
                  </a:lnTo>
                  <a:lnTo>
                    <a:pt x="707" y="1084"/>
                  </a:lnTo>
                  <a:lnTo>
                    <a:pt x="695" y="1101"/>
                  </a:lnTo>
                  <a:lnTo>
                    <a:pt x="681" y="1117"/>
                  </a:lnTo>
                  <a:lnTo>
                    <a:pt x="665" y="1134"/>
                  </a:lnTo>
                  <a:lnTo>
                    <a:pt x="648" y="1148"/>
                  </a:lnTo>
                  <a:lnTo>
                    <a:pt x="630" y="1160"/>
                  </a:lnTo>
                  <a:lnTo>
                    <a:pt x="610" y="1172"/>
                  </a:lnTo>
                  <a:lnTo>
                    <a:pt x="589" y="1182"/>
                  </a:lnTo>
                  <a:lnTo>
                    <a:pt x="567" y="1190"/>
                  </a:lnTo>
                  <a:lnTo>
                    <a:pt x="543" y="1199"/>
                  </a:lnTo>
                  <a:lnTo>
                    <a:pt x="517" y="1206"/>
                  </a:lnTo>
                  <a:lnTo>
                    <a:pt x="491" y="1210"/>
                  </a:lnTo>
                  <a:lnTo>
                    <a:pt x="462" y="1214"/>
                  </a:lnTo>
                  <a:lnTo>
                    <a:pt x="431" y="1216"/>
                  </a:lnTo>
                  <a:lnTo>
                    <a:pt x="399" y="1216"/>
                  </a:lnTo>
                  <a:lnTo>
                    <a:pt x="399" y="1216"/>
                  </a:lnTo>
                  <a:lnTo>
                    <a:pt x="366" y="1216"/>
                  </a:lnTo>
                  <a:lnTo>
                    <a:pt x="336" y="1214"/>
                  </a:lnTo>
                  <a:lnTo>
                    <a:pt x="307" y="1210"/>
                  </a:lnTo>
                  <a:lnTo>
                    <a:pt x="279" y="1206"/>
                  </a:lnTo>
                  <a:lnTo>
                    <a:pt x="254" y="1199"/>
                  </a:lnTo>
                  <a:lnTo>
                    <a:pt x="231" y="1190"/>
                  </a:lnTo>
                  <a:lnTo>
                    <a:pt x="208" y="1182"/>
                  </a:lnTo>
                  <a:lnTo>
                    <a:pt x="187" y="1172"/>
                  </a:lnTo>
                  <a:lnTo>
                    <a:pt x="168" y="1160"/>
                  </a:lnTo>
                  <a:lnTo>
                    <a:pt x="150" y="1148"/>
                  </a:lnTo>
                  <a:lnTo>
                    <a:pt x="132" y="1134"/>
                  </a:lnTo>
                  <a:lnTo>
                    <a:pt x="117" y="1117"/>
                  </a:lnTo>
                  <a:lnTo>
                    <a:pt x="103" y="1101"/>
                  </a:lnTo>
                  <a:lnTo>
                    <a:pt x="89" y="1084"/>
                  </a:lnTo>
                  <a:lnTo>
                    <a:pt x="78" y="1065"/>
                  </a:lnTo>
                  <a:lnTo>
                    <a:pt x="67" y="1045"/>
                  </a:lnTo>
                  <a:lnTo>
                    <a:pt x="57" y="1025"/>
                  </a:lnTo>
                  <a:lnTo>
                    <a:pt x="47" y="1004"/>
                  </a:lnTo>
                  <a:lnTo>
                    <a:pt x="41" y="980"/>
                  </a:lnTo>
                  <a:lnTo>
                    <a:pt x="34" y="957"/>
                  </a:lnTo>
                  <a:lnTo>
                    <a:pt x="27" y="933"/>
                  </a:lnTo>
                  <a:lnTo>
                    <a:pt x="22" y="907"/>
                  </a:lnTo>
                  <a:lnTo>
                    <a:pt x="16" y="881"/>
                  </a:lnTo>
                  <a:lnTo>
                    <a:pt x="13" y="853"/>
                  </a:lnTo>
                  <a:lnTo>
                    <a:pt x="9" y="825"/>
                  </a:lnTo>
                  <a:lnTo>
                    <a:pt x="7" y="796"/>
                  </a:lnTo>
                  <a:lnTo>
                    <a:pt x="3" y="737"/>
                  </a:lnTo>
                  <a:lnTo>
                    <a:pt x="1" y="673"/>
                  </a:lnTo>
                  <a:lnTo>
                    <a:pt x="0" y="608"/>
                  </a:lnTo>
                  <a:lnTo>
                    <a:pt x="0" y="608"/>
                  </a:lnTo>
                  <a:lnTo>
                    <a:pt x="1" y="543"/>
                  </a:lnTo>
                  <a:lnTo>
                    <a:pt x="3" y="479"/>
                  </a:lnTo>
                  <a:lnTo>
                    <a:pt x="7" y="420"/>
                  </a:lnTo>
                  <a:lnTo>
                    <a:pt x="9" y="391"/>
                  </a:lnTo>
                  <a:lnTo>
                    <a:pt x="13" y="363"/>
                  </a:lnTo>
                  <a:lnTo>
                    <a:pt x="16" y="335"/>
                  </a:lnTo>
                  <a:lnTo>
                    <a:pt x="22" y="309"/>
                  </a:lnTo>
                  <a:lnTo>
                    <a:pt x="27" y="283"/>
                  </a:lnTo>
                  <a:lnTo>
                    <a:pt x="34" y="259"/>
                  </a:lnTo>
                  <a:lnTo>
                    <a:pt x="41" y="236"/>
                  </a:lnTo>
                  <a:lnTo>
                    <a:pt x="47" y="212"/>
                  </a:lnTo>
                  <a:lnTo>
                    <a:pt x="57" y="191"/>
                  </a:lnTo>
                  <a:lnTo>
                    <a:pt x="67" y="171"/>
                  </a:lnTo>
                  <a:lnTo>
                    <a:pt x="78" y="151"/>
                  </a:lnTo>
                  <a:lnTo>
                    <a:pt x="89" y="132"/>
                  </a:lnTo>
                  <a:lnTo>
                    <a:pt x="103" y="115"/>
                  </a:lnTo>
                  <a:lnTo>
                    <a:pt x="117" y="99"/>
                  </a:lnTo>
                  <a:lnTo>
                    <a:pt x="132" y="82"/>
                  </a:lnTo>
                  <a:lnTo>
                    <a:pt x="150" y="68"/>
                  </a:lnTo>
                  <a:lnTo>
                    <a:pt x="168" y="56"/>
                  </a:lnTo>
                  <a:lnTo>
                    <a:pt x="187" y="44"/>
                  </a:lnTo>
                  <a:lnTo>
                    <a:pt x="208" y="34"/>
                  </a:lnTo>
                  <a:lnTo>
                    <a:pt x="231" y="26"/>
                  </a:lnTo>
                  <a:lnTo>
                    <a:pt x="254" y="17"/>
                  </a:lnTo>
                  <a:lnTo>
                    <a:pt x="279" y="10"/>
                  </a:lnTo>
                  <a:lnTo>
                    <a:pt x="307" y="6"/>
                  </a:lnTo>
                  <a:lnTo>
                    <a:pt x="336" y="2"/>
                  </a:lnTo>
                  <a:lnTo>
                    <a:pt x="366" y="0"/>
                  </a:lnTo>
                  <a:lnTo>
                    <a:pt x="399" y="0"/>
                  </a:lnTo>
                  <a:lnTo>
                    <a:pt x="399" y="0"/>
                  </a:lnTo>
                  <a:close/>
                  <a:moveTo>
                    <a:pt x="399" y="1043"/>
                  </a:moveTo>
                  <a:lnTo>
                    <a:pt x="399" y="1043"/>
                  </a:lnTo>
                  <a:lnTo>
                    <a:pt x="412" y="1042"/>
                  </a:lnTo>
                  <a:lnTo>
                    <a:pt x="423" y="1041"/>
                  </a:lnTo>
                  <a:lnTo>
                    <a:pt x="435" y="1040"/>
                  </a:lnTo>
                  <a:lnTo>
                    <a:pt x="445" y="1037"/>
                  </a:lnTo>
                  <a:lnTo>
                    <a:pt x="456" y="1034"/>
                  </a:lnTo>
                  <a:lnTo>
                    <a:pt x="465" y="1029"/>
                  </a:lnTo>
                  <a:lnTo>
                    <a:pt x="474" y="1025"/>
                  </a:lnTo>
                  <a:lnTo>
                    <a:pt x="482" y="1019"/>
                  </a:lnTo>
                  <a:lnTo>
                    <a:pt x="491" y="1013"/>
                  </a:lnTo>
                  <a:lnTo>
                    <a:pt x="499" y="1005"/>
                  </a:lnTo>
                  <a:lnTo>
                    <a:pt x="504" y="997"/>
                  </a:lnTo>
                  <a:lnTo>
                    <a:pt x="511" y="989"/>
                  </a:lnTo>
                  <a:lnTo>
                    <a:pt x="517" y="978"/>
                  </a:lnTo>
                  <a:lnTo>
                    <a:pt x="523" y="968"/>
                  </a:lnTo>
                  <a:lnTo>
                    <a:pt x="528" y="956"/>
                  </a:lnTo>
                  <a:lnTo>
                    <a:pt x="532" y="943"/>
                  </a:lnTo>
                  <a:lnTo>
                    <a:pt x="540" y="915"/>
                  </a:lnTo>
                  <a:lnTo>
                    <a:pt x="546" y="884"/>
                  </a:lnTo>
                  <a:lnTo>
                    <a:pt x="552" y="848"/>
                  </a:lnTo>
                  <a:lnTo>
                    <a:pt x="556" y="809"/>
                  </a:lnTo>
                  <a:lnTo>
                    <a:pt x="558" y="765"/>
                  </a:lnTo>
                  <a:lnTo>
                    <a:pt x="560" y="717"/>
                  </a:lnTo>
                  <a:lnTo>
                    <a:pt x="561" y="665"/>
                  </a:lnTo>
                  <a:lnTo>
                    <a:pt x="561" y="608"/>
                  </a:lnTo>
                  <a:lnTo>
                    <a:pt x="561" y="608"/>
                  </a:lnTo>
                  <a:lnTo>
                    <a:pt x="561" y="551"/>
                  </a:lnTo>
                  <a:lnTo>
                    <a:pt x="560" y="499"/>
                  </a:lnTo>
                  <a:lnTo>
                    <a:pt x="558" y="451"/>
                  </a:lnTo>
                  <a:lnTo>
                    <a:pt x="556" y="408"/>
                  </a:lnTo>
                  <a:lnTo>
                    <a:pt x="552" y="368"/>
                  </a:lnTo>
                  <a:lnTo>
                    <a:pt x="546" y="333"/>
                  </a:lnTo>
                  <a:lnTo>
                    <a:pt x="540" y="301"/>
                  </a:lnTo>
                  <a:lnTo>
                    <a:pt x="532" y="273"/>
                  </a:lnTo>
                  <a:lnTo>
                    <a:pt x="528" y="261"/>
                  </a:lnTo>
                  <a:lnTo>
                    <a:pt x="523" y="249"/>
                  </a:lnTo>
                  <a:lnTo>
                    <a:pt x="517" y="238"/>
                  </a:lnTo>
                  <a:lnTo>
                    <a:pt x="511" y="229"/>
                  </a:lnTo>
                  <a:lnTo>
                    <a:pt x="504" y="219"/>
                  </a:lnTo>
                  <a:lnTo>
                    <a:pt x="499" y="211"/>
                  </a:lnTo>
                  <a:lnTo>
                    <a:pt x="491" y="204"/>
                  </a:lnTo>
                  <a:lnTo>
                    <a:pt x="482" y="197"/>
                  </a:lnTo>
                  <a:lnTo>
                    <a:pt x="474" y="191"/>
                  </a:lnTo>
                  <a:lnTo>
                    <a:pt x="465" y="187"/>
                  </a:lnTo>
                  <a:lnTo>
                    <a:pt x="456" y="182"/>
                  </a:lnTo>
                  <a:lnTo>
                    <a:pt x="445" y="179"/>
                  </a:lnTo>
                  <a:lnTo>
                    <a:pt x="435" y="176"/>
                  </a:lnTo>
                  <a:lnTo>
                    <a:pt x="423" y="175"/>
                  </a:lnTo>
                  <a:lnTo>
                    <a:pt x="412" y="174"/>
                  </a:lnTo>
                  <a:lnTo>
                    <a:pt x="399" y="173"/>
                  </a:lnTo>
                  <a:lnTo>
                    <a:pt x="399" y="173"/>
                  </a:lnTo>
                  <a:lnTo>
                    <a:pt x="386" y="174"/>
                  </a:lnTo>
                  <a:lnTo>
                    <a:pt x="373" y="175"/>
                  </a:lnTo>
                  <a:lnTo>
                    <a:pt x="363" y="176"/>
                  </a:lnTo>
                  <a:lnTo>
                    <a:pt x="351" y="179"/>
                  </a:lnTo>
                  <a:lnTo>
                    <a:pt x="342" y="182"/>
                  </a:lnTo>
                  <a:lnTo>
                    <a:pt x="332" y="187"/>
                  </a:lnTo>
                  <a:lnTo>
                    <a:pt x="324" y="191"/>
                  </a:lnTo>
                  <a:lnTo>
                    <a:pt x="314" y="197"/>
                  </a:lnTo>
                  <a:lnTo>
                    <a:pt x="307" y="204"/>
                  </a:lnTo>
                  <a:lnTo>
                    <a:pt x="299" y="211"/>
                  </a:lnTo>
                  <a:lnTo>
                    <a:pt x="292" y="219"/>
                  </a:lnTo>
                  <a:lnTo>
                    <a:pt x="286" y="229"/>
                  </a:lnTo>
                  <a:lnTo>
                    <a:pt x="281" y="238"/>
                  </a:lnTo>
                  <a:lnTo>
                    <a:pt x="275" y="249"/>
                  </a:lnTo>
                  <a:lnTo>
                    <a:pt x="270" y="261"/>
                  </a:lnTo>
                  <a:lnTo>
                    <a:pt x="266" y="273"/>
                  </a:lnTo>
                  <a:lnTo>
                    <a:pt x="257" y="301"/>
                  </a:lnTo>
                  <a:lnTo>
                    <a:pt x="252" y="333"/>
                  </a:lnTo>
                  <a:lnTo>
                    <a:pt x="246" y="368"/>
                  </a:lnTo>
                  <a:lnTo>
                    <a:pt x="242" y="408"/>
                  </a:lnTo>
                  <a:lnTo>
                    <a:pt x="240" y="451"/>
                  </a:lnTo>
                  <a:lnTo>
                    <a:pt x="238" y="499"/>
                  </a:lnTo>
                  <a:lnTo>
                    <a:pt x="237" y="551"/>
                  </a:lnTo>
                  <a:lnTo>
                    <a:pt x="237" y="608"/>
                  </a:lnTo>
                  <a:lnTo>
                    <a:pt x="237" y="608"/>
                  </a:lnTo>
                  <a:lnTo>
                    <a:pt x="237" y="665"/>
                  </a:lnTo>
                  <a:lnTo>
                    <a:pt x="238" y="717"/>
                  </a:lnTo>
                  <a:lnTo>
                    <a:pt x="240" y="765"/>
                  </a:lnTo>
                  <a:lnTo>
                    <a:pt x="242" y="809"/>
                  </a:lnTo>
                  <a:lnTo>
                    <a:pt x="246" y="848"/>
                  </a:lnTo>
                  <a:lnTo>
                    <a:pt x="252" y="884"/>
                  </a:lnTo>
                  <a:lnTo>
                    <a:pt x="257" y="915"/>
                  </a:lnTo>
                  <a:lnTo>
                    <a:pt x="266" y="943"/>
                  </a:lnTo>
                  <a:lnTo>
                    <a:pt x="270" y="956"/>
                  </a:lnTo>
                  <a:lnTo>
                    <a:pt x="275" y="968"/>
                  </a:lnTo>
                  <a:lnTo>
                    <a:pt x="281" y="978"/>
                  </a:lnTo>
                  <a:lnTo>
                    <a:pt x="286" y="989"/>
                  </a:lnTo>
                  <a:lnTo>
                    <a:pt x="292" y="997"/>
                  </a:lnTo>
                  <a:lnTo>
                    <a:pt x="299" y="1005"/>
                  </a:lnTo>
                  <a:lnTo>
                    <a:pt x="307" y="1013"/>
                  </a:lnTo>
                  <a:lnTo>
                    <a:pt x="314" y="1019"/>
                  </a:lnTo>
                  <a:lnTo>
                    <a:pt x="324" y="1025"/>
                  </a:lnTo>
                  <a:lnTo>
                    <a:pt x="332" y="1029"/>
                  </a:lnTo>
                  <a:lnTo>
                    <a:pt x="342" y="1034"/>
                  </a:lnTo>
                  <a:lnTo>
                    <a:pt x="351" y="1037"/>
                  </a:lnTo>
                  <a:lnTo>
                    <a:pt x="363" y="1040"/>
                  </a:lnTo>
                  <a:lnTo>
                    <a:pt x="373" y="1041"/>
                  </a:lnTo>
                  <a:lnTo>
                    <a:pt x="386" y="1042"/>
                  </a:lnTo>
                  <a:lnTo>
                    <a:pt x="399" y="1043"/>
                  </a:lnTo>
                  <a:lnTo>
                    <a:pt x="399" y="1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5" name="Freeform 13"/>
            <p:cNvSpPr>
              <a:spLocks/>
            </p:cNvSpPr>
            <p:nvPr userDrawn="1"/>
          </p:nvSpPr>
          <p:spPr bwMode="auto">
            <a:xfrm>
              <a:off x="5710238" y="2339975"/>
              <a:ext cx="296863" cy="473075"/>
            </a:xfrm>
            <a:custGeom>
              <a:avLst/>
              <a:gdLst>
                <a:gd name="T0" fmla="*/ 235 w 747"/>
                <a:gd name="T1" fmla="*/ 817 h 1194"/>
                <a:gd name="T2" fmla="*/ 235 w 747"/>
                <a:gd name="T3" fmla="*/ 839 h 1194"/>
                <a:gd name="T4" fmla="*/ 239 w 747"/>
                <a:gd name="T5" fmla="*/ 880 h 1194"/>
                <a:gd name="T6" fmla="*/ 246 w 747"/>
                <a:gd name="T7" fmla="*/ 916 h 1194"/>
                <a:gd name="T8" fmla="*/ 256 w 747"/>
                <a:gd name="T9" fmla="*/ 948 h 1194"/>
                <a:gd name="T10" fmla="*/ 271 w 747"/>
                <a:gd name="T11" fmla="*/ 976 h 1194"/>
                <a:gd name="T12" fmla="*/ 292 w 747"/>
                <a:gd name="T13" fmla="*/ 997 h 1194"/>
                <a:gd name="T14" fmla="*/ 320 w 747"/>
                <a:gd name="T15" fmla="*/ 1012 h 1194"/>
                <a:gd name="T16" fmla="*/ 354 w 747"/>
                <a:gd name="T17" fmla="*/ 1020 h 1194"/>
                <a:gd name="T18" fmla="*/ 374 w 747"/>
                <a:gd name="T19" fmla="*/ 1021 h 1194"/>
                <a:gd name="T20" fmla="*/ 411 w 747"/>
                <a:gd name="T21" fmla="*/ 1016 h 1194"/>
                <a:gd name="T22" fmla="*/ 441 w 747"/>
                <a:gd name="T23" fmla="*/ 1005 h 1194"/>
                <a:gd name="T24" fmla="*/ 465 w 747"/>
                <a:gd name="T25" fmla="*/ 987 h 1194"/>
                <a:gd name="T26" fmla="*/ 484 w 747"/>
                <a:gd name="T27" fmla="*/ 963 h 1194"/>
                <a:gd name="T28" fmla="*/ 496 w 747"/>
                <a:gd name="T29" fmla="*/ 933 h 1194"/>
                <a:gd name="T30" fmla="*/ 505 w 747"/>
                <a:gd name="T31" fmla="*/ 898 h 1194"/>
                <a:gd name="T32" fmla="*/ 509 w 747"/>
                <a:gd name="T33" fmla="*/ 860 h 1194"/>
                <a:gd name="T34" fmla="*/ 512 w 747"/>
                <a:gd name="T35" fmla="*/ 817 h 1194"/>
                <a:gd name="T36" fmla="*/ 747 w 747"/>
                <a:gd name="T37" fmla="*/ 0 h 1194"/>
                <a:gd name="T38" fmla="*/ 747 w 747"/>
                <a:gd name="T39" fmla="*/ 817 h 1194"/>
                <a:gd name="T40" fmla="*/ 745 w 747"/>
                <a:gd name="T41" fmla="*/ 870 h 1194"/>
                <a:gd name="T42" fmla="*/ 739 w 747"/>
                <a:gd name="T43" fmla="*/ 919 h 1194"/>
                <a:gd name="T44" fmla="*/ 730 w 747"/>
                <a:gd name="T45" fmla="*/ 963 h 1194"/>
                <a:gd name="T46" fmla="*/ 716 w 747"/>
                <a:gd name="T47" fmla="*/ 1003 h 1194"/>
                <a:gd name="T48" fmla="*/ 699 w 747"/>
                <a:gd name="T49" fmla="*/ 1037 h 1194"/>
                <a:gd name="T50" fmla="*/ 680 w 747"/>
                <a:gd name="T51" fmla="*/ 1068 h 1194"/>
                <a:gd name="T52" fmla="*/ 658 w 747"/>
                <a:gd name="T53" fmla="*/ 1094 h 1194"/>
                <a:gd name="T54" fmla="*/ 632 w 747"/>
                <a:gd name="T55" fmla="*/ 1117 h 1194"/>
                <a:gd name="T56" fmla="*/ 605 w 747"/>
                <a:gd name="T57" fmla="*/ 1137 h 1194"/>
                <a:gd name="T58" fmla="*/ 576 w 747"/>
                <a:gd name="T59" fmla="*/ 1153 h 1194"/>
                <a:gd name="T60" fmla="*/ 545 w 747"/>
                <a:gd name="T61" fmla="*/ 1167 h 1194"/>
                <a:gd name="T62" fmla="*/ 513 w 747"/>
                <a:gd name="T63" fmla="*/ 1178 h 1194"/>
                <a:gd name="T64" fmla="*/ 479 w 747"/>
                <a:gd name="T65" fmla="*/ 1186 h 1194"/>
                <a:gd name="T66" fmla="*/ 409 w 747"/>
                <a:gd name="T67" fmla="*/ 1194 h 1194"/>
                <a:gd name="T68" fmla="*/ 374 w 747"/>
                <a:gd name="T69" fmla="*/ 1194 h 1194"/>
                <a:gd name="T70" fmla="*/ 303 w 747"/>
                <a:gd name="T71" fmla="*/ 1192 h 1194"/>
                <a:gd name="T72" fmla="*/ 234 w 747"/>
                <a:gd name="T73" fmla="*/ 1180 h 1194"/>
                <a:gd name="T74" fmla="*/ 202 w 747"/>
                <a:gd name="T75" fmla="*/ 1170 h 1194"/>
                <a:gd name="T76" fmla="*/ 171 w 747"/>
                <a:gd name="T77" fmla="*/ 1158 h 1194"/>
                <a:gd name="T78" fmla="*/ 142 w 747"/>
                <a:gd name="T79" fmla="*/ 1142 h 1194"/>
                <a:gd name="T80" fmla="*/ 115 w 747"/>
                <a:gd name="T81" fmla="*/ 1123 h 1194"/>
                <a:gd name="T82" fmla="*/ 89 w 747"/>
                <a:gd name="T83" fmla="*/ 1101 h 1194"/>
                <a:gd name="T84" fmla="*/ 67 w 747"/>
                <a:gd name="T85" fmla="*/ 1074 h 1194"/>
                <a:gd name="T86" fmla="*/ 48 w 747"/>
                <a:gd name="T87" fmla="*/ 1043 h 1194"/>
                <a:gd name="T88" fmla="*/ 31 w 747"/>
                <a:gd name="T89" fmla="*/ 1008 h 1194"/>
                <a:gd name="T90" fmla="*/ 17 w 747"/>
                <a:gd name="T91" fmla="*/ 969 h 1194"/>
                <a:gd name="T92" fmla="*/ 8 w 747"/>
                <a:gd name="T93" fmla="*/ 924 h 1194"/>
                <a:gd name="T94" fmla="*/ 1 w 747"/>
                <a:gd name="T95" fmla="*/ 873 h 1194"/>
                <a:gd name="T96" fmla="*/ 0 w 747"/>
                <a:gd name="T97" fmla="*/ 817 h 1194"/>
                <a:gd name="T98" fmla="*/ 235 w 747"/>
                <a:gd name="T99" fmla="*/ 0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47" h="1194">
                  <a:moveTo>
                    <a:pt x="235" y="0"/>
                  </a:moveTo>
                  <a:lnTo>
                    <a:pt x="235" y="817"/>
                  </a:lnTo>
                  <a:lnTo>
                    <a:pt x="235" y="817"/>
                  </a:lnTo>
                  <a:lnTo>
                    <a:pt x="235" y="839"/>
                  </a:lnTo>
                  <a:lnTo>
                    <a:pt x="237" y="860"/>
                  </a:lnTo>
                  <a:lnTo>
                    <a:pt x="239" y="880"/>
                  </a:lnTo>
                  <a:lnTo>
                    <a:pt x="241" y="898"/>
                  </a:lnTo>
                  <a:lnTo>
                    <a:pt x="246" y="916"/>
                  </a:lnTo>
                  <a:lnTo>
                    <a:pt x="251" y="933"/>
                  </a:lnTo>
                  <a:lnTo>
                    <a:pt x="256" y="948"/>
                  </a:lnTo>
                  <a:lnTo>
                    <a:pt x="263" y="963"/>
                  </a:lnTo>
                  <a:lnTo>
                    <a:pt x="271" y="976"/>
                  </a:lnTo>
                  <a:lnTo>
                    <a:pt x="282" y="987"/>
                  </a:lnTo>
                  <a:lnTo>
                    <a:pt x="292" y="997"/>
                  </a:lnTo>
                  <a:lnTo>
                    <a:pt x="305" y="1005"/>
                  </a:lnTo>
                  <a:lnTo>
                    <a:pt x="320" y="1012"/>
                  </a:lnTo>
                  <a:lnTo>
                    <a:pt x="336" y="1016"/>
                  </a:lnTo>
                  <a:lnTo>
                    <a:pt x="354" y="1020"/>
                  </a:lnTo>
                  <a:lnTo>
                    <a:pt x="374" y="1021"/>
                  </a:lnTo>
                  <a:lnTo>
                    <a:pt x="374" y="1021"/>
                  </a:lnTo>
                  <a:lnTo>
                    <a:pt x="393" y="1020"/>
                  </a:lnTo>
                  <a:lnTo>
                    <a:pt x="411" y="1016"/>
                  </a:lnTo>
                  <a:lnTo>
                    <a:pt x="427" y="1012"/>
                  </a:lnTo>
                  <a:lnTo>
                    <a:pt x="441" y="1005"/>
                  </a:lnTo>
                  <a:lnTo>
                    <a:pt x="454" y="997"/>
                  </a:lnTo>
                  <a:lnTo>
                    <a:pt x="465" y="987"/>
                  </a:lnTo>
                  <a:lnTo>
                    <a:pt x="476" y="976"/>
                  </a:lnTo>
                  <a:lnTo>
                    <a:pt x="484" y="963"/>
                  </a:lnTo>
                  <a:lnTo>
                    <a:pt x="491" y="948"/>
                  </a:lnTo>
                  <a:lnTo>
                    <a:pt x="496" y="933"/>
                  </a:lnTo>
                  <a:lnTo>
                    <a:pt x="501" y="916"/>
                  </a:lnTo>
                  <a:lnTo>
                    <a:pt x="505" y="898"/>
                  </a:lnTo>
                  <a:lnTo>
                    <a:pt x="508" y="880"/>
                  </a:lnTo>
                  <a:lnTo>
                    <a:pt x="509" y="860"/>
                  </a:lnTo>
                  <a:lnTo>
                    <a:pt x="510" y="839"/>
                  </a:lnTo>
                  <a:lnTo>
                    <a:pt x="512" y="817"/>
                  </a:lnTo>
                  <a:lnTo>
                    <a:pt x="512" y="0"/>
                  </a:lnTo>
                  <a:lnTo>
                    <a:pt x="747" y="0"/>
                  </a:lnTo>
                  <a:lnTo>
                    <a:pt x="747" y="817"/>
                  </a:lnTo>
                  <a:lnTo>
                    <a:pt x="747" y="817"/>
                  </a:lnTo>
                  <a:lnTo>
                    <a:pt x="747" y="845"/>
                  </a:lnTo>
                  <a:lnTo>
                    <a:pt x="745" y="870"/>
                  </a:lnTo>
                  <a:lnTo>
                    <a:pt x="742" y="896"/>
                  </a:lnTo>
                  <a:lnTo>
                    <a:pt x="739" y="919"/>
                  </a:lnTo>
                  <a:lnTo>
                    <a:pt x="734" y="942"/>
                  </a:lnTo>
                  <a:lnTo>
                    <a:pt x="730" y="963"/>
                  </a:lnTo>
                  <a:lnTo>
                    <a:pt x="723" y="983"/>
                  </a:lnTo>
                  <a:lnTo>
                    <a:pt x="716" y="1003"/>
                  </a:lnTo>
                  <a:lnTo>
                    <a:pt x="708" y="1020"/>
                  </a:lnTo>
                  <a:lnTo>
                    <a:pt x="699" y="1037"/>
                  </a:lnTo>
                  <a:lnTo>
                    <a:pt x="690" y="1052"/>
                  </a:lnTo>
                  <a:lnTo>
                    <a:pt x="680" y="1068"/>
                  </a:lnTo>
                  <a:lnTo>
                    <a:pt x="669" y="1081"/>
                  </a:lnTo>
                  <a:lnTo>
                    <a:pt x="658" y="1094"/>
                  </a:lnTo>
                  <a:lnTo>
                    <a:pt x="645" y="1107"/>
                  </a:lnTo>
                  <a:lnTo>
                    <a:pt x="632" y="1117"/>
                  </a:lnTo>
                  <a:lnTo>
                    <a:pt x="619" y="1128"/>
                  </a:lnTo>
                  <a:lnTo>
                    <a:pt x="605" y="1137"/>
                  </a:lnTo>
                  <a:lnTo>
                    <a:pt x="590" y="1146"/>
                  </a:lnTo>
                  <a:lnTo>
                    <a:pt x="576" y="1153"/>
                  </a:lnTo>
                  <a:lnTo>
                    <a:pt x="560" y="1160"/>
                  </a:lnTo>
                  <a:lnTo>
                    <a:pt x="545" y="1167"/>
                  </a:lnTo>
                  <a:lnTo>
                    <a:pt x="529" y="1173"/>
                  </a:lnTo>
                  <a:lnTo>
                    <a:pt x="513" y="1178"/>
                  </a:lnTo>
                  <a:lnTo>
                    <a:pt x="496" y="1181"/>
                  </a:lnTo>
                  <a:lnTo>
                    <a:pt x="479" y="1186"/>
                  </a:lnTo>
                  <a:lnTo>
                    <a:pt x="444" y="1191"/>
                  </a:lnTo>
                  <a:lnTo>
                    <a:pt x="409" y="1194"/>
                  </a:lnTo>
                  <a:lnTo>
                    <a:pt x="374" y="1194"/>
                  </a:lnTo>
                  <a:lnTo>
                    <a:pt x="374" y="1194"/>
                  </a:lnTo>
                  <a:lnTo>
                    <a:pt x="338" y="1194"/>
                  </a:lnTo>
                  <a:lnTo>
                    <a:pt x="303" y="1192"/>
                  </a:lnTo>
                  <a:lnTo>
                    <a:pt x="268" y="1187"/>
                  </a:lnTo>
                  <a:lnTo>
                    <a:pt x="234" y="1180"/>
                  </a:lnTo>
                  <a:lnTo>
                    <a:pt x="218" y="1175"/>
                  </a:lnTo>
                  <a:lnTo>
                    <a:pt x="202" y="1170"/>
                  </a:lnTo>
                  <a:lnTo>
                    <a:pt x="186" y="1164"/>
                  </a:lnTo>
                  <a:lnTo>
                    <a:pt x="171" y="1158"/>
                  </a:lnTo>
                  <a:lnTo>
                    <a:pt x="155" y="1150"/>
                  </a:lnTo>
                  <a:lnTo>
                    <a:pt x="142" y="1142"/>
                  </a:lnTo>
                  <a:lnTo>
                    <a:pt x="128" y="1134"/>
                  </a:lnTo>
                  <a:lnTo>
                    <a:pt x="115" y="1123"/>
                  </a:lnTo>
                  <a:lnTo>
                    <a:pt x="102" y="1113"/>
                  </a:lnTo>
                  <a:lnTo>
                    <a:pt x="89" y="1101"/>
                  </a:lnTo>
                  <a:lnTo>
                    <a:pt x="78" y="1088"/>
                  </a:lnTo>
                  <a:lnTo>
                    <a:pt x="67" y="1074"/>
                  </a:lnTo>
                  <a:lnTo>
                    <a:pt x="57" y="1059"/>
                  </a:lnTo>
                  <a:lnTo>
                    <a:pt x="48" y="1043"/>
                  </a:lnTo>
                  <a:lnTo>
                    <a:pt x="39" y="1027"/>
                  </a:lnTo>
                  <a:lnTo>
                    <a:pt x="31" y="1008"/>
                  </a:lnTo>
                  <a:lnTo>
                    <a:pt x="24" y="989"/>
                  </a:lnTo>
                  <a:lnTo>
                    <a:pt x="17" y="969"/>
                  </a:lnTo>
                  <a:lnTo>
                    <a:pt x="13" y="947"/>
                  </a:lnTo>
                  <a:lnTo>
                    <a:pt x="8" y="924"/>
                  </a:lnTo>
                  <a:lnTo>
                    <a:pt x="5" y="899"/>
                  </a:lnTo>
                  <a:lnTo>
                    <a:pt x="1" y="873"/>
                  </a:lnTo>
                  <a:lnTo>
                    <a:pt x="0" y="846"/>
                  </a:lnTo>
                  <a:lnTo>
                    <a:pt x="0" y="817"/>
                  </a:lnTo>
                  <a:lnTo>
                    <a:pt x="0" y="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8226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98102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Pattern + Embl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6264000" y="4424363"/>
            <a:ext cx="2880000" cy="719137"/>
            <a:chOff x="6264000" y="4424363"/>
            <a:chExt cx="2880000" cy="719137"/>
          </a:xfrm>
        </p:grpSpPr>
        <p:sp>
          <p:nvSpPr>
            <p:cNvPr id="10" name="Rectangle 9"/>
            <p:cNvSpPr/>
            <p:nvPr userDrawn="1"/>
          </p:nvSpPr>
          <p:spPr>
            <a:xfrm>
              <a:off x="6264000" y="4424363"/>
              <a:ext cx="2880000" cy="7191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FFFF"/>
                </a:solidFill>
              </a:endParaRPr>
            </a:p>
          </p:txBody>
        </p:sp>
        <p:grpSp>
          <p:nvGrpSpPr>
            <p:cNvPr id="11" name="Groupe 10"/>
            <p:cNvGrpSpPr>
              <a:grpSpLocks noChangeAspect="1"/>
            </p:cNvGrpSpPr>
            <p:nvPr userDrawn="1"/>
          </p:nvGrpSpPr>
          <p:grpSpPr>
            <a:xfrm>
              <a:off x="7343775" y="4699657"/>
              <a:ext cx="1620000" cy="169413"/>
              <a:chOff x="7712075" y="4803775"/>
              <a:chExt cx="1214438" cy="127001"/>
            </a:xfrm>
          </p:grpSpPr>
          <p:sp>
            <p:nvSpPr>
              <p:cNvPr id="12" name="Freeform 5"/>
              <p:cNvSpPr>
                <a:spLocks/>
              </p:cNvSpPr>
              <p:nvPr userDrawn="1"/>
            </p:nvSpPr>
            <p:spPr bwMode="auto">
              <a:xfrm>
                <a:off x="7712075" y="4803775"/>
                <a:ext cx="80963" cy="127000"/>
              </a:xfrm>
              <a:custGeom>
                <a:avLst/>
                <a:gdLst>
                  <a:gd name="T0" fmla="*/ 105 w 153"/>
                  <a:gd name="T1" fmla="*/ 73 h 240"/>
                  <a:gd name="T2" fmla="*/ 103 w 153"/>
                  <a:gd name="T3" fmla="*/ 60 h 240"/>
                  <a:gd name="T4" fmla="*/ 99 w 153"/>
                  <a:gd name="T5" fmla="*/ 48 h 240"/>
                  <a:gd name="T6" fmla="*/ 90 w 153"/>
                  <a:gd name="T7" fmla="*/ 37 h 240"/>
                  <a:gd name="T8" fmla="*/ 78 w 153"/>
                  <a:gd name="T9" fmla="*/ 34 h 240"/>
                  <a:gd name="T10" fmla="*/ 71 w 153"/>
                  <a:gd name="T11" fmla="*/ 35 h 240"/>
                  <a:gd name="T12" fmla="*/ 64 w 153"/>
                  <a:gd name="T13" fmla="*/ 38 h 240"/>
                  <a:gd name="T14" fmla="*/ 59 w 153"/>
                  <a:gd name="T15" fmla="*/ 45 h 240"/>
                  <a:gd name="T16" fmla="*/ 51 w 153"/>
                  <a:gd name="T17" fmla="*/ 64 h 240"/>
                  <a:gd name="T18" fmla="*/ 47 w 153"/>
                  <a:gd name="T19" fmla="*/ 95 h 240"/>
                  <a:gd name="T20" fmla="*/ 47 w 153"/>
                  <a:gd name="T21" fmla="*/ 115 h 240"/>
                  <a:gd name="T22" fmla="*/ 48 w 153"/>
                  <a:gd name="T23" fmla="*/ 153 h 240"/>
                  <a:gd name="T24" fmla="*/ 53 w 153"/>
                  <a:gd name="T25" fmla="*/ 181 h 240"/>
                  <a:gd name="T26" fmla="*/ 60 w 153"/>
                  <a:gd name="T27" fmla="*/ 196 h 240"/>
                  <a:gd name="T28" fmla="*/ 66 w 153"/>
                  <a:gd name="T29" fmla="*/ 203 h 240"/>
                  <a:gd name="T30" fmla="*/ 74 w 153"/>
                  <a:gd name="T31" fmla="*/ 206 h 240"/>
                  <a:gd name="T32" fmla="*/ 79 w 153"/>
                  <a:gd name="T33" fmla="*/ 206 h 240"/>
                  <a:gd name="T34" fmla="*/ 88 w 153"/>
                  <a:gd name="T35" fmla="*/ 204 h 240"/>
                  <a:gd name="T36" fmla="*/ 97 w 153"/>
                  <a:gd name="T37" fmla="*/ 196 h 240"/>
                  <a:gd name="T38" fmla="*/ 104 w 153"/>
                  <a:gd name="T39" fmla="*/ 185 h 240"/>
                  <a:gd name="T40" fmla="*/ 107 w 153"/>
                  <a:gd name="T41" fmla="*/ 169 h 240"/>
                  <a:gd name="T42" fmla="*/ 77 w 153"/>
                  <a:gd name="T43" fmla="*/ 146 h 240"/>
                  <a:gd name="T44" fmla="*/ 153 w 153"/>
                  <a:gd name="T45" fmla="*/ 111 h 240"/>
                  <a:gd name="T46" fmla="*/ 118 w 153"/>
                  <a:gd name="T47" fmla="*/ 236 h 240"/>
                  <a:gd name="T48" fmla="*/ 117 w 153"/>
                  <a:gd name="T49" fmla="*/ 215 h 240"/>
                  <a:gd name="T50" fmla="*/ 113 w 153"/>
                  <a:gd name="T51" fmla="*/ 221 h 240"/>
                  <a:gd name="T52" fmla="*/ 103 w 153"/>
                  <a:gd name="T53" fmla="*/ 231 h 240"/>
                  <a:gd name="T54" fmla="*/ 91 w 153"/>
                  <a:gd name="T55" fmla="*/ 237 h 240"/>
                  <a:gd name="T56" fmla="*/ 77 w 153"/>
                  <a:gd name="T57" fmla="*/ 240 h 240"/>
                  <a:gd name="T58" fmla="*/ 69 w 153"/>
                  <a:gd name="T59" fmla="*/ 240 h 240"/>
                  <a:gd name="T60" fmla="*/ 50 w 153"/>
                  <a:gd name="T61" fmla="*/ 238 h 240"/>
                  <a:gd name="T62" fmla="*/ 33 w 153"/>
                  <a:gd name="T63" fmla="*/ 233 h 240"/>
                  <a:gd name="T64" fmla="*/ 21 w 153"/>
                  <a:gd name="T65" fmla="*/ 223 h 240"/>
                  <a:gd name="T66" fmla="*/ 13 w 153"/>
                  <a:gd name="T67" fmla="*/ 209 h 240"/>
                  <a:gd name="T68" fmla="*/ 6 w 153"/>
                  <a:gd name="T69" fmla="*/ 191 h 240"/>
                  <a:gd name="T70" fmla="*/ 3 w 153"/>
                  <a:gd name="T71" fmla="*/ 170 h 240"/>
                  <a:gd name="T72" fmla="*/ 0 w 153"/>
                  <a:gd name="T73" fmla="*/ 117 h 240"/>
                  <a:gd name="T74" fmla="*/ 1 w 153"/>
                  <a:gd name="T75" fmla="*/ 90 h 240"/>
                  <a:gd name="T76" fmla="*/ 4 w 153"/>
                  <a:gd name="T77" fmla="*/ 66 h 240"/>
                  <a:gd name="T78" fmla="*/ 9 w 153"/>
                  <a:gd name="T79" fmla="*/ 46 h 240"/>
                  <a:gd name="T80" fmla="*/ 16 w 153"/>
                  <a:gd name="T81" fmla="*/ 29 h 240"/>
                  <a:gd name="T82" fmla="*/ 27 w 153"/>
                  <a:gd name="T83" fmla="*/ 16 h 240"/>
                  <a:gd name="T84" fmla="*/ 40 w 153"/>
                  <a:gd name="T85" fmla="*/ 7 h 240"/>
                  <a:gd name="T86" fmla="*/ 58 w 153"/>
                  <a:gd name="T87" fmla="*/ 2 h 240"/>
                  <a:gd name="T88" fmla="*/ 78 w 153"/>
                  <a:gd name="T89" fmla="*/ 0 h 240"/>
                  <a:gd name="T90" fmla="*/ 87 w 153"/>
                  <a:gd name="T91" fmla="*/ 0 h 240"/>
                  <a:gd name="T92" fmla="*/ 103 w 153"/>
                  <a:gd name="T93" fmla="*/ 2 h 240"/>
                  <a:gd name="T94" fmla="*/ 117 w 153"/>
                  <a:gd name="T95" fmla="*/ 7 h 240"/>
                  <a:gd name="T96" fmla="*/ 129 w 153"/>
                  <a:gd name="T97" fmla="*/ 14 h 240"/>
                  <a:gd name="T98" fmla="*/ 137 w 153"/>
                  <a:gd name="T99" fmla="*/ 23 h 240"/>
                  <a:gd name="T100" fmla="*/ 144 w 153"/>
                  <a:gd name="T101" fmla="*/ 35 h 240"/>
                  <a:gd name="T102" fmla="*/ 148 w 153"/>
                  <a:gd name="T103" fmla="*/ 49 h 240"/>
                  <a:gd name="T104" fmla="*/ 150 w 153"/>
                  <a:gd name="T105" fmla="*/ 73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3" h="240">
                    <a:moveTo>
                      <a:pt x="105" y="73"/>
                    </a:moveTo>
                    <a:lnTo>
                      <a:pt x="105" y="73"/>
                    </a:lnTo>
                    <a:lnTo>
                      <a:pt x="104" y="67"/>
                    </a:lnTo>
                    <a:lnTo>
                      <a:pt x="103" y="60"/>
                    </a:lnTo>
                    <a:lnTo>
                      <a:pt x="101" y="53"/>
                    </a:lnTo>
                    <a:lnTo>
                      <a:pt x="99" y="48"/>
                    </a:lnTo>
                    <a:lnTo>
                      <a:pt x="95" y="42"/>
                    </a:lnTo>
                    <a:lnTo>
                      <a:pt x="90" y="37"/>
                    </a:lnTo>
                    <a:lnTo>
                      <a:pt x="85" y="35"/>
                    </a:lnTo>
                    <a:lnTo>
                      <a:pt x="78" y="34"/>
                    </a:lnTo>
                    <a:lnTo>
                      <a:pt x="78" y="34"/>
                    </a:lnTo>
                    <a:lnTo>
                      <a:pt x="71" y="35"/>
                    </a:lnTo>
                    <a:lnTo>
                      <a:pt x="67" y="36"/>
                    </a:lnTo>
                    <a:lnTo>
                      <a:pt x="64" y="38"/>
                    </a:lnTo>
                    <a:lnTo>
                      <a:pt x="61" y="42"/>
                    </a:lnTo>
                    <a:lnTo>
                      <a:pt x="59" y="45"/>
                    </a:lnTo>
                    <a:lnTo>
                      <a:pt x="54" y="53"/>
                    </a:lnTo>
                    <a:lnTo>
                      <a:pt x="51" y="64"/>
                    </a:lnTo>
                    <a:lnTo>
                      <a:pt x="49" y="78"/>
                    </a:lnTo>
                    <a:lnTo>
                      <a:pt x="47" y="95"/>
                    </a:lnTo>
                    <a:lnTo>
                      <a:pt x="47" y="115"/>
                    </a:lnTo>
                    <a:lnTo>
                      <a:pt x="47" y="115"/>
                    </a:lnTo>
                    <a:lnTo>
                      <a:pt x="47" y="135"/>
                    </a:lnTo>
                    <a:lnTo>
                      <a:pt x="48" y="153"/>
                    </a:lnTo>
                    <a:lnTo>
                      <a:pt x="50" y="168"/>
                    </a:lnTo>
                    <a:lnTo>
                      <a:pt x="53" y="181"/>
                    </a:lnTo>
                    <a:lnTo>
                      <a:pt x="57" y="192"/>
                    </a:lnTo>
                    <a:lnTo>
                      <a:pt x="60" y="196"/>
                    </a:lnTo>
                    <a:lnTo>
                      <a:pt x="63" y="199"/>
                    </a:lnTo>
                    <a:lnTo>
                      <a:pt x="66" y="203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lnTo>
                      <a:pt x="83" y="206"/>
                    </a:lnTo>
                    <a:lnTo>
                      <a:pt x="88" y="204"/>
                    </a:lnTo>
                    <a:lnTo>
                      <a:pt x="93" y="201"/>
                    </a:lnTo>
                    <a:lnTo>
                      <a:pt x="97" y="196"/>
                    </a:lnTo>
                    <a:lnTo>
                      <a:pt x="101" y="191"/>
                    </a:lnTo>
                    <a:lnTo>
                      <a:pt x="104" y="185"/>
                    </a:lnTo>
                    <a:lnTo>
                      <a:pt x="107" y="178"/>
                    </a:lnTo>
                    <a:lnTo>
                      <a:pt x="107" y="169"/>
                    </a:lnTo>
                    <a:lnTo>
                      <a:pt x="107" y="146"/>
                    </a:lnTo>
                    <a:lnTo>
                      <a:pt x="77" y="146"/>
                    </a:lnTo>
                    <a:lnTo>
                      <a:pt x="77" y="111"/>
                    </a:lnTo>
                    <a:lnTo>
                      <a:pt x="153" y="111"/>
                    </a:lnTo>
                    <a:lnTo>
                      <a:pt x="153" y="236"/>
                    </a:lnTo>
                    <a:lnTo>
                      <a:pt x="118" y="236"/>
                    </a:lnTo>
                    <a:lnTo>
                      <a:pt x="118" y="215"/>
                    </a:lnTo>
                    <a:lnTo>
                      <a:pt x="117" y="215"/>
                    </a:lnTo>
                    <a:lnTo>
                      <a:pt x="117" y="215"/>
                    </a:lnTo>
                    <a:lnTo>
                      <a:pt x="113" y="221"/>
                    </a:lnTo>
                    <a:lnTo>
                      <a:pt x="108" y="226"/>
                    </a:lnTo>
                    <a:lnTo>
                      <a:pt x="103" y="231"/>
                    </a:lnTo>
                    <a:lnTo>
                      <a:pt x="97" y="234"/>
                    </a:lnTo>
                    <a:lnTo>
                      <a:pt x="91" y="237"/>
                    </a:lnTo>
                    <a:lnTo>
                      <a:pt x="84" y="239"/>
                    </a:lnTo>
                    <a:lnTo>
                      <a:pt x="77" y="240"/>
                    </a:lnTo>
                    <a:lnTo>
                      <a:pt x="69" y="240"/>
                    </a:lnTo>
                    <a:lnTo>
                      <a:pt x="69" y="240"/>
                    </a:lnTo>
                    <a:lnTo>
                      <a:pt x="59" y="240"/>
                    </a:lnTo>
                    <a:lnTo>
                      <a:pt x="50" y="238"/>
                    </a:lnTo>
                    <a:lnTo>
                      <a:pt x="41" y="236"/>
                    </a:lnTo>
                    <a:lnTo>
                      <a:pt x="33" y="233"/>
                    </a:lnTo>
                    <a:lnTo>
                      <a:pt x="27" y="228"/>
                    </a:lnTo>
                    <a:lnTo>
                      <a:pt x="21" y="223"/>
                    </a:lnTo>
                    <a:lnTo>
                      <a:pt x="17" y="217"/>
                    </a:lnTo>
                    <a:lnTo>
                      <a:pt x="13" y="209"/>
                    </a:lnTo>
                    <a:lnTo>
                      <a:pt x="9" y="201"/>
                    </a:lnTo>
                    <a:lnTo>
                      <a:pt x="6" y="191"/>
                    </a:lnTo>
                    <a:lnTo>
                      <a:pt x="4" y="181"/>
                    </a:lnTo>
                    <a:lnTo>
                      <a:pt x="3" y="170"/>
                    </a:lnTo>
                    <a:lnTo>
                      <a:pt x="1" y="146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1" y="90"/>
                    </a:lnTo>
                    <a:lnTo>
                      <a:pt x="2" y="78"/>
                    </a:lnTo>
                    <a:lnTo>
                      <a:pt x="4" y="66"/>
                    </a:lnTo>
                    <a:lnTo>
                      <a:pt x="6" y="56"/>
                    </a:lnTo>
                    <a:lnTo>
                      <a:pt x="9" y="46"/>
                    </a:lnTo>
                    <a:lnTo>
                      <a:pt x="12" y="37"/>
                    </a:lnTo>
                    <a:lnTo>
                      <a:pt x="16" y="29"/>
                    </a:lnTo>
                    <a:lnTo>
                      <a:pt x="21" y="22"/>
                    </a:lnTo>
                    <a:lnTo>
                      <a:pt x="27" y="16"/>
                    </a:lnTo>
                    <a:lnTo>
                      <a:pt x="33" y="11"/>
                    </a:lnTo>
                    <a:lnTo>
                      <a:pt x="40" y="7"/>
                    </a:lnTo>
                    <a:lnTo>
                      <a:pt x="49" y="4"/>
                    </a:lnTo>
                    <a:lnTo>
                      <a:pt x="58" y="2"/>
                    </a:lnTo>
                    <a:lnTo>
                      <a:pt x="67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87" y="0"/>
                    </a:lnTo>
                    <a:lnTo>
                      <a:pt x="95" y="1"/>
                    </a:lnTo>
                    <a:lnTo>
                      <a:pt x="103" y="2"/>
                    </a:lnTo>
                    <a:lnTo>
                      <a:pt x="110" y="4"/>
                    </a:lnTo>
                    <a:lnTo>
                      <a:pt x="117" y="7"/>
                    </a:lnTo>
                    <a:lnTo>
                      <a:pt x="123" y="10"/>
                    </a:lnTo>
                    <a:lnTo>
                      <a:pt x="129" y="14"/>
                    </a:lnTo>
                    <a:lnTo>
                      <a:pt x="133" y="18"/>
                    </a:lnTo>
                    <a:lnTo>
                      <a:pt x="137" y="23"/>
                    </a:lnTo>
                    <a:lnTo>
                      <a:pt x="141" y="29"/>
                    </a:lnTo>
                    <a:lnTo>
                      <a:pt x="144" y="35"/>
                    </a:lnTo>
                    <a:lnTo>
                      <a:pt x="146" y="42"/>
                    </a:lnTo>
                    <a:lnTo>
                      <a:pt x="148" y="49"/>
                    </a:lnTo>
                    <a:lnTo>
                      <a:pt x="149" y="57"/>
                    </a:lnTo>
                    <a:lnTo>
                      <a:pt x="150" y="73"/>
                    </a:lnTo>
                    <a:lnTo>
                      <a:pt x="105" y="73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3" name="Freeform 6"/>
              <p:cNvSpPr>
                <a:spLocks noEditPoints="1"/>
              </p:cNvSpPr>
              <p:nvPr userDrawn="1"/>
            </p:nvSpPr>
            <p:spPr bwMode="auto">
              <a:xfrm>
                <a:off x="7810500" y="4805363"/>
                <a:ext cx="82550" cy="123825"/>
              </a:xfrm>
              <a:custGeom>
                <a:avLst/>
                <a:gdLst>
                  <a:gd name="T0" fmla="*/ 86 w 157"/>
                  <a:gd name="T1" fmla="*/ 0 h 232"/>
                  <a:gd name="T2" fmla="*/ 99 w 157"/>
                  <a:gd name="T3" fmla="*/ 1 h 232"/>
                  <a:gd name="T4" fmla="*/ 123 w 157"/>
                  <a:gd name="T5" fmla="*/ 9 h 232"/>
                  <a:gd name="T6" fmla="*/ 131 w 157"/>
                  <a:gd name="T7" fmla="*/ 15 h 232"/>
                  <a:gd name="T8" fmla="*/ 138 w 157"/>
                  <a:gd name="T9" fmla="*/ 23 h 232"/>
                  <a:gd name="T10" fmla="*/ 143 w 157"/>
                  <a:gd name="T11" fmla="*/ 33 h 232"/>
                  <a:gd name="T12" fmla="*/ 147 w 157"/>
                  <a:gd name="T13" fmla="*/ 46 h 232"/>
                  <a:gd name="T14" fmla="*/ 148 w 157"/>
                  <a:gd name="T15" fmla="*/ 60 h 232"/>
                  <a:gd name="T16" fmla="*/ 145 w 157"/>
                  <a:gd name="T17" fmla="*/ 81 h 232"/>
                  <a:gd name="T18" fmla="*/ 138 w 157"/>
                  <a:gd name="T19" fmla="*/ 98 h 232"/>
                  <a:gd name="T20" fmla="*/ 126 w 157"/>
                  <a:gd name="T21" fmla="*/ 110 h 232"/>
                  <a:gd name="T22" fmla="*/ 108 w 157"/>
                  <a:gd name="T23" fmla="*/ 118 h 232"/>
                  <a:gd name="T24" fmla="*/ 108 w 157"/>
                  <a:gd name="T25" fmla="*/ 118 h 232"/>
                  <a:gd name="T26" fmla="*/ 128 w 157"/>
                  <a:gd name="T27" fmla="*/ 124 h 232"/>
                  <a:gd name="T28" fmla="*/ 135 w 157"/>
                  <a:gd name="T29" fmla="*/ 129 h 232"/>
                  <a:gd name="T30" fmla="*/ 139 w 157"/>
                  <a:gd name="T31" fmla="*/ 137 h 232"/>
                  <a:gd name="T32" fmla="*/ 145 w 157"/>
                  <a:gd name="T33" fmla="*/ 157 h 232"/>
                  <a:gd name="T34" fmla="*/ 146 w 157"/>
                  <a:gd name="T35" fmla="*/ 188 h 232"/>
                  <a:gd name="T36" fmla="*/ 147 w 157"/>
                  <a:gd name="T37" fmla="*/ 205 h 232"/>
                  <a:gd name="T38" fmla="*/ 150 w 157"/>
                  <a:gd name="T39" fmla="*/ 221 h 232"/>
                  <a:gd name="T40" fmla="*/ 154 w 157"/>
                  <a:gd name="T41" fmla="*/ 228 h 232"/>
                  <a:gd name="T42" fmla="*/ 157 w 157"/>
                  <a:gd name="T43" fmla="*/ 232 h 232"/>
                  <a:gd name="T44" fmla="*/ 106 w 157"/>
                  <a:gd name="T45" fmla="*/ 232 h 232"/>
                  <a:gd name="T46" fmla="*/ 101 w 157"/>
                  <a:gd name="T47" fmla="*/ 221 h 232"/>
                  <a:gd name="T48" fmla="*/ 100 w 157"/>
                  <a:gd name="T49" fmla="*/ 208 h 232"/>
                  <a:gd name="T50" fmla="*/ 99 w 157"/>
                  <a:gd name="T51" fmla="*/ 163 h 232"/>
                  <a:gd name="T52" fmla="*/ 97 w 157"/>
                  <a:gd name="T53" fmla="*/ 151 h 232"/>
                  <a:gd name="T54" fmla="*/ 92 w 157"/>
                  <a:gd name="T55" fmla="*/ 142 h 232"/>
                  <a:gd name="T56" fmla="*/ 83 w 157"/>
                  <a:gd name="T57" fmla="*/ 136 h 232"/>
                  <a:gd name="T58" fmla="*/ 71 w 157"/>
                  <a:gd name="T59" fmla="*/ 134 h 232"/>
                  <a:gd name="T60" fmla="*/ 47 w 157"/>
                  <a:gd name="T61" fmla="*/ 232 h 232"/>
                  <a:gd name="T62" fmla="*/ 0 w 157"/>
                  <a:gd name="T63" fmla="*/ 0 h 232"/>
                  <a:gd name="T64" fmla="*/ 66 w 157"/>
                  <a:gd name="T65" fmla="*/ 101 h 232"/>
                  <a:gd name="T66" fmla="*/ 74 w 157"/>
                  <a:gd name="T67" fmla="*/ 101 h 232"/>
                  <a:gd name="T68" fmla="*/ 87 w 157"/>
                  <a:gd name="T69" fmla="*/ 97 h 232"/>
                  <a:gd name="T70" fmla="*/ 95 w 157"/>
                  <a:gd name="T71" fmla="*/ 89 h 232"/>
                  <a:gd name="T72" fmla="*/ 100 w 157"/>
                  <a:gd name="T73" fmla="*/ 75 h 232"/>
                  <a:gd name="T74" fmla="*/ 100 w 157"/>
                  <a:gd name="T75" fmla="*/ 67 h 232"/>
                  <a:gd name="T76" fmla="*/ 98 w 157"/>
                  <a:gd name="T77" fmla="*/ 53 h 232"/>
                  <a:gd name="T78" fmla="*/ 92 w 157"/>
                  <a:gd name="T79" fmla="*/ 43 h 232"/>
                  <a:gd name="T80" fmla="*/ 82 w 157"/>
                  <a:gd name="T81" fmla="*/ 37 h 232"/>
                  <a:gd name="T82" fmla="*/ 68 w 157"/>
                  <a:gd name="T83" fmla="*/ 34 h 232"/>
                  <a:gd name="T84" fmla="*/ 47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6" y="0"/>
                    </a:lnTo>
                    <a:lnTo>
                      <a:pt x="86" y="0"/>
                    </a:lnTo>
                    <a:lnTo>
                      <a:pt x="99" y="1"/>
                    </a:lnTo>
                    <a:lnTo>
                      <a:pt x="112" y="4"/>
                    </a:lnTo>
                    <a:lnTo>
                      <a:pt x="123" y="9"/>
                    </a:lnTo>
                    <a:lnTo>
                      <a:pt x="127" y="12"/>
                    </a:lnTo>
                    <a:lnTo>
                      <a:pt x="131" y="15"/>
                    </a:lnTo>
                    <a:lnTo>
                      <a:pt x="135" y="19"/>
                    </a:lnTo>
                    <a:lnTo>
                      <a:pt x="138" y="23"/>
                    </a:lnTo>
                    <a:lnTo>
                      <a:pt x="141" y="28"/>
                    </a:lnTo>
                    <a:lnTo>
                      <a:pt x="143" y="33"/>
                    </a:lnTo>
                    <a:lnTo>
                      <a:pt x="145" y="40"/>
                    </a:lnTo>
                    <a:lnTo>
                      <a:pt x="147" y="46"/>
                    </a:lnTo>
                    <a:lnTo>
                      <a:pt x="148" y="60"/>
                    </a:lnTo>
                    <a:lnTo>
                      <a:pt x="148" y="60"/>
                    </a:lnTo>
                    <a:lnTo>
                      <a:pt x="147" y="71"/>
                    </a:lnTo>
                    <a:lnTo>
                      <a:pt x="145" y="81"/>
                    </a:lnTo>
                    <a:lnTo>
                      <a:pt x="142" y="90"/>
                    </a:lnTo>
                    <a:lnTo>
                      <a:pt x="138" y="98"/>
                    </a:lnTo>
                    <a:lnTo>
                      <a:pt x="133" y="104"/>
                    </a:lnTo>
                    <a:lnTo>
                      <a:pt x="126" y="110"/>
                    </a:lnTo>
                    <a:lnTo>
                      <a:pt x="119" y="114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20" y="120"/>
                    </a:lnTo>
                    <a:lnTo>
                      <a:pt x="128" y="124"/>
                    </a:lnTo>
                    <a:lnTo>
                      <a:pt x="132" y="126"/>
                    </a:lnTo>
                    <a:lnTo>
                      <a:pt x="135" y="129"/>
                    </a:lnTo>
                    <a:lnTo>
                      <a:pt x="137" y="133"/>
                    </a:lnTo>
                    <a:lnTo>
                      <a:pt x="139" y="137"/>
                    </a:lnTo>
                    <a:lnTo>
                      <a:pt x="143" y="146"/>
                    </a:lnTo>
                    <a:lnTo>
                      <a:pt x="145" y="157"/>
                    </a:lnTo>
                    <a:lnTo>
                      <a:pt x="146" y="171"/>
                    </a:lnTo>
                    <a:lnTo>
                      <a:pt x="146" y="188"/>
                    </a:lnTo>
                    <a:lnTo>
                      <a:pt x="146" y="188"/>
                    </a:lnTo>
                    <a:lnTo>
                      <a:pt x="147" y="205"/>
                    </a:lnTo>
                    <a:lnTo>
                      <a:pt x="148" y="217"/>
                    </a:lnTo>
                    <a:lnTo>
                      <a:pt x="150" y="221"/>
                    </a:lnTo>
                    <a:lnTo>
                      <a:pt x="151" y="225"/>
                    </a:lnTo>
                    <a:lnTo>
                      <a:pt x="154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6" y="232"/>
                    </a:lnTo>
                    <a:lnTo>
                      <a:pt x="106" y="232"/>
                    </a:lnTo>
                    <a:lnTo>
                      <a:pt x="103" y="227"/>
                    </a:lnTo>
                    <a:lnTo>
                      <a:pt x="101" y="221"/>
                    </a:lnTo>
                    <a:lnTo>
                      <a:pt x="100" y="215"/>
                    </a:lnTo>
                    <a:lnTo>
                      <a:pt x="100" y="208"/>
                    </a:lnTo>
                    <a:lnTo>
                      <a:pt x="99" y="163"/>
                    </a:lnTo>
                    <a:lnTo>
                      <a:pt x="99" y="163"/>
                    </a:lnTo>
                    <a:lnTo>
                      <a:pt x="98" y="157"/>
                    </a:lnTo>
                    <a:lnTo>
                      <a:pt x="97" y="151"/>
                    </a:lnTo>
                    <a:lnTo>
                      <a:pt x="95" y="146"/>
                    </a:lnTo>
                    <a:lnTo>
                      <a:pt x="92" y="142"/>
                    </a:lnTo>
                    <a:lnTo>
                      <a:pt x="88" y="139"/>
                    </a:lnTo>
                    <a:lnTo>
                      <a:pt x="83" y="136"/>
                    </a:lnTo>
                    <a:lnTo>
                      <a:pt x="78" y="135"/>
                    </a:lnTo>
                    <a:lnTo>
                      <a:pt x="71" y="134"/>
                    </a:lnTo>
                    <a:lnTo>
                      <a:pt x="47" y="134"/>
                    </a:lnTo>
                    <a:lnTo>
                      <a:pt x="47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7" y="101"/>
                    </a:moveTo>
                    <a:lnTo>
                      <a:pt x="66" y="101"/>
                    </a:lnTo>
                    <a:lnTo>
                      <a:pt x="66" y="101"/>
                    </a:lnTo>
                    <a:lnTo>
                      <a:pt x="74" y="101"/>
                    </a:lnTo>
                    <a:lnTo>
                      <a:pt x="81" y="99"/>
                    </a:lnTo>
                    <a:lnTo>
                      <a:pt x="87" y="97"/>
                    </a:lnTo>
                    <a:lnTo>
                      <a:pt x="91" y="93"/>
                    </a:lnTo>
                    <a:lnTo>
                      <a:pt x="95" y="89"/>
                    </a:lnTo>
                    <a:lnTo>
                      <a:pt x="98" y="83"/>
                    </a:lnTo>
                    <a:lnTo>
                      <a:pt x="100" y="75"/>
                    </a:lnTo>
                    <a:lnTo>
                      <a:pt x="100" y="67"/>
                    </a:lnTo>
                    <a:lnTo>
                      <a:pt x="100" y="67"/>
                    </a:lnTo>
                    <a:lnTo>
                      <a:pt x="100" y="59"/>
                    </a:lnTo>
                    <a:lnTo>
                      <a:pt x="98" y="53"/>
                    </a:lnTo>
                    <a:lnTo>
                      <a:pt x="96" y="48"/>
                    </a:lnTo>
                    <a:lnTo>
                      <a:pt x="92" y="43"/>
                    </a:lnTo>
                    <a:lnTo>
                      <a:pt x="88" y="40"/>
                    </a:lnTo>
                    <a:lnTo>
                      <a:pt x="82" y="37"/>
                    </a:lnTo>
                    <a:lnTo>
                      <a:pt x="76" y="35"/>
                    </a:lnTo>
                    <a:lnTo>
                      <a:pt x="68" y="34"/>
                    </a:lnTo>
                    <a:lnTo>
                      <a:pt x="47" y="34"/>
                    </a:lnTo>
                    <a:lnTo>
                      <a:pt x="47" y="101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4" name="Freeform 7"/>
              <p:cNvSpPr>
                <a:spLocks noEditPoints="1"/>
              </p:cNvSpPr>
              <p:nvPr userDrawn="1"/>
            </p:nvSpPr>
            <p:spPr bwMode="auto">
              <a:xfrm>
                <a:off x="7904163" y="4803775"/>
                <a:ext cx="84138" cy="127000"/>
              </a:xfrm>
              <a:custGeom>
                <a:avLst/>
                <a:gdLst>
                  <a:gd name="T0" fmla="*/ 79 w 158"/>
                  <a:gd name="T1" fmla="*/ 0 h 240"/>
                  <a:gd name="T2" fmla="*/ 102 w 158"/>
                  <a:gd name="T3" fmla="*/ 2 h 240"/>
                  <a:gd name="T4" fmla="*/ 122 w 158"/>
                  <a:gd name="T5" fmla="*/ 8 h 240"/>
                  <a:gd name="T6" fmla="*/ 135 w 158"/>
                  <a:gd name="T7" fmla="*/ 19 h 240"/>
                  <a:gd name="T8" fmla="*/ 145 w 158"/>
                  <a:gd name="T9" fmla="*/ 33 h 240"/>
                  <a:gd name="T10" fmla="*/ 152 w 158"/>
                  <a:gd name="T11" fmla="*/ 51 h 240"/>
                  <a:gd name="T12" fmla="*/ 156 w 158"/>
                  <a:gd name="T13" fmla="*/ 72 h 240"/>
                  <a:gd name="T14" fmla="*/ 158 w 158"/>
                  <a:gd name="T15" fmla="*/ 121 h 240"/>
                  <a:gd name="T16" fmla="*/ 158 w 158"/>
                  <a:gd name="T17" fmla="*/ 146 h 240"/>
                  <a:gd name="T18" fmla="*/ 154 w 158"/>
                  <a:gd name="T19" fmla="*/ 179 h 240"/>
                  <a:gd name="T20" fmla="*/ 149 w 158"/>
                  <a:gd name="T21" fmla="*/ 198 h 240"/>
                  <a:gd name="T22" fmla="*/ 141 w 158"/>
                  <a:gd name="T23" fmla="*/ 215 h 240"/>
                  <a:gd name="T24" fmla="*/ 129 w 158"/>
                  <a:gd name="T25" fmla="*/ 227 h 240"/>
                  <a:gd name="T26" fmla="*/ 113 w 158"/>
                  <a:gd name="T27" fmla="*/ 235 h 240"/>
                  <a:gd name="T28" fmla="*/ 92 w 158"/>
                  <a:gd name="T29" fmla="*/ 240 h 240"/>
                  <a:gd name="T30" fmla="*/ 79 w 158"/>
                  <a:gd name="T31" fmla="*/ 240 h 240"/>
                  <a:gd name="T32" fmla="*/ 56 w 158"/>
                  <a:gd name="T33" fmla="*/ 238 h 240"/>
                  <a:gd name="T34" fmla="*/ 38 w 158"/>
                  <a:gd name="T35" fmla="*/ 232 h 240"/>
                  <a:gd name="T36" fmla="*/ 24 w 158"/>
                  <a:gd name="T37" fmla="*/ 221 h 240"/>
                  <a:gd name="T38" fmla="*/ 13 w 158"/>
                  <a:gd name="T39" fmla="*/ 207 h 240"/>
                  <a:gd name="T40" fmla="*/ 7 w 158"/>
                  <a:gd name="T41" fmla="*/ 189 h 240"/>
                  <a:gd name="T42" fmla="*/ 3 w 158"/>
                  <a:gd name="T43" fmla="*/ 168 h 240"/>
                  <a:gd name="T44" fmla="*/ 0 w 158"/>
                  <a:gd name="T45" fmla="*/ 121 h 240"/>
                  <a:gd name="T46" fmla="*/ 1 w 158"/>
                  <a:gd name="T47" fmla="*/ 94 h 240"/>
                  <a:gd name="T48" fmla="*/ 5 w 158"/>
                  <a:gd name="T49" fmla="*/ 61 h 240"/>
                  <a:gd name="T50" fmla="*/ 10 w 158"/>
                  <a:gd name="T51" fmla="*/ 42 h 240"/>
                  <a:gd name="T52" fmla="*/ 18 w 158"/>
                  <a:gd name="T53" fmla="*/ 26 h 240"/>
                  <a:gd name="T54" fmla="*/ 31 w 158"/>
                  <a:gd name="T55" fmla="*/ 13 h 240"/>
                  <a:gd name="T56" fmla="*/ 46 w 158"/>
                  <a:gd name="T57" fmla="*/ 5 h 240"/>
                  <a:gd name="T58" fmla="*/ 67 w 158"/>
                  <a:gd name="T59" fmla="*/ 0 h 240"/>
                  <a:gd name="T60" fmla="*/ 79 w 158"/>
                  <a:gd name="T61" fmla="*/ 0 h 240"/>
                  <a:gd name="T62" fmla="*/ 79 w 158"/>
                  <a:gd name="T63" fmla="*/ 206 h 240"/>
                  <a:gd name="T64" fmla="*/ 88 w 158"/>
                  <a:gd name="T65" fmla="*/ 205 h 240"/>
                  <a:gd name="T66" fmla="*/ 96 w 158"/>
                  <a:gd name="T67" fmla="*/ 202 h 240"/>
                  <a:gd name="T68" fmla="*/ 101 w 158"/>
                  <a:gd name="T69" fmla="*/ 195 h 240"/>
                  <a:gd name="T70" fmla="*/ 106 w 158"/>
                  <a:gd name="T71" fmla="*/ 186 h 240"/>
                  <a:gd name="T72" fmla="*/ 111 w 158"/>
                  <a:gd name="T73" fmla="*/ 160 h 240"/>
                  <a:gd name="T74" fmla="*/ 112 w 158"/>
                  <a:gd name="T75" fmla="*/ 121 h 240"/>
                  <a:gd name="T76" fmla="*/ 112 w 158"/>
                  <a:gd name="T77" fmla="*/ 98 h 240"/>
                  <a:gd name="T78" fmla="*/ 109 w 158"/>
                  <a:gd name="T79" fmla="*/ 66 h 240"/>
                  <a:gd name="T80" fmla="*/ 103 w 158"/>
                  <a:gd name="T81" fmla="*/ 49 h 240"/>
                  <a:gd name="T82" fmla="*/ 99 w 158"/>
                  <a:gd name="T83" fmla="*/ 42 h 240"/>
                  <a:gd name="T84" fmla="*/ 92 w 158"/>
                  <a:gd name="T85" fmla="*/ 36 h 240"/>
                  <a:gd name="T86" fmla="*/ 84 w 158"/>
                  <a:gd name="T87" fmla="*/ 34 h 240"/>
                  <a:gd name="T88" fmla="*/ 79 w 158"/>
                  <a:gd name="T89" fmla="*/ 34 h 240"/>
                  <a:gd name="T90" fmla="*/ 70 w 158"/>
                  <a:gd name="T91" fmla="*/ 35 h 240"/>
                  <a:gd name="T92" fmla="*/ 63 w 158"/>
                  <a:gd name="T93" fmla="*/ 38 h 240"/>
                  <a:gd name="T94" fmla="*/ 57 w 158"/>
                  <a:gd name="T95" fmla="*/ 45 h 240"/>
                  <a:gd name="T96" fmla="*/ 53 w 158"/>
                  <a:gd name="T97" fmla="*/ 54 h 240"/>
                  <a:gd name="T98" fmla="*/ 49 w 158"/>
                  <a:gd name="T99" fmla="*/ 80 h 240"/>
                  <a:gd name="T100" fmla="*/ 48 w 158"/>
                  <a:gd name="T101" fmla="*/ 121 h 240"/>
                  <a:gd name="T102" fmla="*/ 48 w 158"/>
                  <a:gd name="T103" fmla="*/ 142 h 240"/>
                  <a:gd name="T104" fmla="*/ 50 w 158"/>
                  <a:gd name="T105" fmla="*/ 174 h 240"/>
                  <a:gd name="T106" fmla="*/ 55 w 158"/>
                  <a:gd name="T107" fmla="*/ 191 h 240"/>
                  <a:gd name="T108" fmla="*/ 60 w 158"/>
                  <a:gd name="T109" fmla="*/ 198 h 240"/>
                  <a:gd name="T110" fmla="*/ 66 w 158"/>
                  <a:gd name="T111" fmla="*/ 204 h 240"/>
                  <a:gd name="T112" fmla="*/ 74 w 158"/>
                  <a:gd name="T113" fmla="*/ 206 h 240"/>
                  <a:gd name="T114" fmla="*/ 79 w 158"/>
                  <a:gd name="T115" fmla="*/ 20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8" h="240">
                    <a:moveTo>
                      <a:pt x="79" y="0"/>
                    </a:moveTo>
                    <a:lnTo>
                      <a:pt x="79" y="0"/>
                    </a:lnTo>
                    <a:lnTo>
                      <a:pt x="92" y="0"/>
                    </a:lnTo>
                    <a:lnTo>
                      <a:pt x="102" y="2"/>
                    </a:lnTo>
                    <a:lnTo>
                      <a:pt x="113" y="5"/>
                    </a:lnTo>
                    <a:lnTo>
                      <a:pt x="122" y="8"/>
                    </a:lnTo>
                    <a:lnTo>
                      <a:pt x="129" y="13"/>
                    </a:lnTo>
                    <a:lnTo>
                      <a:pt x="135" y="19"/>
                    </a:lnTo>
                    <a:lnTo>
                      <a:pt x="141" y="26"/>
                    </a:lnTo>
                    <a:lnTo>
                      <a:pt x="145" y="33"/>
                    </a:lnTo>
                    <a:lnTo>
                      <a:pt x="149" y="42"/>
                    </a:lnTo>
                    <a:lnTo>
                      <a:pt x="152" y="51"/>
                    </a:lnTo>
                    <a:lnTo>
                      <a:pt x="154" y="61"/>
                    </a:lnTo>
                    <a:lnTo>
                      <a:pt x="156" y="72"/>
                    </a:lnTo>
                    <a:lnTo>
                      <a:pt x="158" y="94"/>
                    </a:lnTo>
                    <a:lnTo>
                      <a:pt x="158" y="121"/>
                    </a:lnTo>
                    <a:lnTo>
                      <a:pt x="158" y="121"/>
                    </a:lnTo>
                    <a:lnTo>
                      <a:pt x="158" y="146"/>
                    </a:lnTo>
                    <a:lnTo>
                      <a:pt x="156" y="168"/>
                    </a:lnTo>
                    <a:lnTo>
                      <a:pt x="154" y="179"/>
                    </a:lnTo>
                    <a:lnTo>
                      <a:pt x="152" y="189"/>
                    </a:lnTo>
                    <a:lnTo>
                      <a:pt x="149" y="198"/>
                    </a:lnTo>
                    <a:lnTo>
                      <a:pt x="145" y="207"/>
                    </a:lnTo>
                    <a:lnTo>
                      <a:pt x="141" y="215"/>
                    </a:lnTo>
                    <a:lnTo>
                      <a:pt x="135" y="221"/>
                    </a:lnTo>
                    <a:lnTo>
                      <a:pt x="129" y="227"/>
                    </a:lnTo>
                    <a:lnTo>
                      <a:pt x="122" y="232"/>
                    </a:lnTo>
                    <a:lnTo>
                      <a:pt x="113" y="235"/>
                    </a:lnTo>
                    <a:lnTo>
                      <a:pt x="102" y="238"/>
                    </a:lnTo>
                    <a:lnTo>
                      <a:pt x="92" y="240"/>
                    </a:lnTo>
                    <a:lnTo>
                      <a:pt x="79" y="240"/>
                    </a:lnTo>
                    <a:lnTo>
                      <a:pt x="79" y="240"/>
                    </a:lnTo>
                    <a:lnTo>
                      <a:pt x="67" y="240"/>
                    </a:lnTo>
                    <a:lnTo>
                      <a:pt x="56" y="238"/>
                    </a:lnTo>
                    <a:lnTo>
                      <a:pt x="46" y="235"/>
                    </a:lnTo>
                    <a:lnTo>
                      <a:pt x="38" y="232"/>
                    </a:lnTo>
                    <a:lnTo>
                      <a:pt x="31" y="227"/>
                    </a:lnTo>
                    <a:lnTo>
                      <a:pt x="24" y="221"/>
                    </a:lnTo>
                    <a:lnTo>
                      <a:pt x="18" y="215"/>
                    </a:lnTo>
                    <a:lnTo>
                      <a:pt x="13" y="207"/>
                    </a:lnTo>
                    <a:lnTo>
                      <a:pt x="10" y="198"/>
                    </a:lnTo>
                    <a:lnTo>
                      <a:pt x="7" y="189"/>
                    </a:lnTo>
                    <a:lnTo>
                      <a:pt x="5" y="179"/>
                    </a:lnTo>
                    <a:lnTo>
                      <a:pt x="3" y="168"/>
                    </a:lnTo>
                    <a:lnTo>
                      <a:pt x="1" y="146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94"/>
                    </a:lnTo>
                    <a:lnTo>
                      <a:pt x="3" y="72"/>
                    </a:lnTo>
                    <a:lnTo>
                      <a:pt x="5" y="61"/>
                    </a:lnTo>
                    <a:lnTo>
                      <a:pt x="7" y="51"/>
                    </a:lnTo>
                    <a:lnTo>
                      <a:pt x="10" y="42"/>
                    </a:lnTo>
                    <a:lnTo>
                      <a:pt x="13" y="33"/>
                    </a:lnTo>
                    <a:lnTo>
                      <a:pt x="18" y="26"/>
                    </a:lnTo>
                    <a:lnTo>
                      <a:pt x="24" y="19"/>
                    </a:lnTo>
                    <a:lnTo>
                      <a:pt x="31" y="13"/>
                    </a:lnTo>
                    <a:lnTo>
                      <a:pt x="38" y="8"/>
                    </a:lnTo>
                    <a:lnTo>
                      <a:pt x="46" y="5"/>
                    </a:lnTo>
                    <a:lnTo>
                      <a:pt x="56" y="2"/>
                    </a:lnTo>
                    <a:lnTo>
                      <a:pt x="67" y="0"/>
                    </a:lnTo>
                    <a:lnTo>
                      <a:pt x="79" y="0"/>
                    </a:lnTo>
                    <a:lnTo>
                      <a:pt x="79" y="0"/>
                    </a:lnTo>
                    <a:close/>
                    <a:moveTo>
                      <a:pt x="79" y="206"/>
                    </a:moveTo>
                    <a:lnTo>
                      <a:pt x="79" y="206"/>
                    </a:lnTo>
                    <a:lnTo>
                      <a:pt x="84" y="206"/>
                    </a:lnTo>
                    <a:lnTo>
                      <a:pt x="88" y="205"/>
                    </a:lnTo>
                    <a:lnTo>
                      <a:pt x="92" y="204"/>
                    </a:lnTo>
                    <a:lnTo>
                      <a:pt x="96" y="202"/>
                    </a:lnTo>
                    <a:lnTo>
                      <a:pt x="99" y="198"/>
                    </a:lnTo>
                    <a:lnTo>
                      <a:pt x="101" y="195"/>
                    </a:lnTo>
                    <a:lnTo>
                      <a:pt x="103" y="191"/>
                    </a:lnTo>
                    <a:lnTo>
                      <a:pt x="106" y="186"/>
                    </a:lnTo>
                    <a:lnTo>
                      <a:pt x="109" y="174"/>
                    </a:lnTo>
                    <a:lnTo>
                      <a:pt x="111" y="160"/>
                    </a:lnTo>
                    <a:lnTo>
                      <a:pt x="112" y="142"/>
                    </a:lnTo>
                    <a:lnTo>
                      <a:pt x="112" y="121"/>
                    </a:lnTo>
                    <a:lnTo>
                      <a:pt x="112" y="121"/>
                    </a:lnTo>
                    <a:lnTo>
                      <a:pt x="112" y="98"/>
                    </a:lnTo>
                    <a:lnTo>
                      <a:pt x="111" y="80"/>
                    </a:lnTo>
                    <a:lnTo>
                      <a:pt x="109" y="66"/>
                    </a:lnTo>
                    <a:lnTo>
                      <a:pt x="106" y="54"/>
                    </a:lnTo>
                    <a:lnTo>
                      <a:pt x="103" y="49"/>
                    </a:lnTo>
                    <a:lnTo>
                      <a:pt x="101" y="45"/>
                    </a:lnTo>
                    <a:lnTo>
                      <a:pt x="99" y="42"/>
                    </a:lnTo>
                    <a:lnTo>
                      <a:pt x="96" y="38"/>
                    </a:lnTo>
                    <a:lnTo>
                      <a:pt x="92" y="36"/>
                    </a:lnTo>
                    <a:lnTo>
                      <a:pt x="88" y="35"/>
                    </a:lnTo>
                    <a:lnTo>
                      <a:pt x="84" y="34"/>
                    </a:lnTo>
                    <a:lnTo>
                      <a:pt x="79" y="34"/>
                    </a:lnTo>
                    <a:lnTo>
                      <a:pt x="79" y="34"/>
                    </a:lnTo>
                    <a:lnTo>
                      <a:pt x="74" y="34"/>
                    </a:lnTo>
                    <a:lnTo>
                      <a:pt x="70" y="35"/>
                    </a:lnTo>
                    <a:lnTo>
                      <a:pt x="66" y="36"/>
                    </a:lnTo>
                    <a:lnTo>
                      <a:pt x="63" y="38"/>
                    </a:lnTo>
                    <a:lnTo>
                      <a:pt x="60" y="42"/>
                    </a:lnTo>
                    <a:lnTo>
                      <a:pt x="57" y="45"/>
                    </a:lnTo>
                    <a:lnTo>
                      <a:pt x="55" y="49"/>
                    </a:lnTo>
                    <a:lnTo>
                      <a:pt x="53" y="54"/>
                    </a:lnTo>
                    <a:lnTo>
                      <a:pt x="50" y="66"/>
                    </a:lnTo>
                    <a:lnTo>
                      <a:pt x="49" y="80"/>
                    </a:lnTo>
                    <a:lnTo>
                      <a:pt x="48" y="98"/>
                    </a:lnTo>
                    <a:lnTo>
                      <a:pt x="48" y="121"/>
                    </a:lnTo>
                    <a:lnTo>
                      <a:pt x="48" y="121"/>
                    </a:lnTo>
                    <a:lnTo>
                      <a:pt x="48" y="142"/>
                    </a:lnTo>
                    <a:lnTo>
                      <a:pt x="49" y="160"/>
                    </a:lnTo>
                    <a:lnTo>
                      <a:pt x="50" y="174"/>
                    </a:lnTo>
                    <a:lnTo>
                      <a:pt x="53" y="186"/>
                    </a:lnTo>
                    <a:lnTo>
                      <a:pt x="55" y="191"/>
                    </a:lnTo>
                    <a:lnTo>
                      <a:pt x="57" y="195"/>
                    </a:lnTo>
                    <a:lnTo>
                      <a:pt x="60" y="198"/>
                    </a:lnTo>
                    <a:lnTo>
                      <a:pt x="63" y="202"/>
                    </a:lnTo>
                    <a:lnTo>
                      <a:pt x="66" y="204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8002588" y="4805363"/>
                <a:ext cx="77788" cy="125413"/>
              </a:xfrm>
              <a:custGeom>
                <a:avLst/>
                <a:gdLst>
                  <a:gd name="T0" fmla="*/ 47 w 148"/>
                  <a:gd name="T1" fmla="*/ 0 h 236"/>
                  <a:gd name="T2" fmla="*/ 47 w 148"/>
                  <a:gd name="T3" fmla="*/ 162 h 236"/>
                  <a:gd name="T4" fmla="*/ 47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50 w 148"/>
                  <a:gd name="T11" fmla="*/ 184 h 236"/>
                  <a:gd name="T12" fmla="*/ 52 w 148"/>
                  <a:gd name="T13" fmla="*/ 190 h 236"/>
                  <a:gd name="T14" fmla="*/ 56 w 148"/>
                  <a:gd name="T15" fmla="*/ 195 h 236"/>
                  <a:gd name="T16" fmla="*/ 60 w 148"/>
                  <a:gd name="T17" fmla="*/ 199 h 236"/>
                  <a:gd name="T18" fmla="*/ 66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1 w 148"/>
                  <a:gd name="T25" fmla="*/ 202 h 236"/>
                  <a:gd name="T26" fmla="*/ 87 w 148"/>
                  <a:gd name="T27" fmla="*/ 199 h 236"/>
                  <a:gd name="T28" fmla="*/ 93 w 148"/>
                  <a:gd name="T29" fmla="*/ 195 h 236"/>
                  <a:gd name="T30" fmla="*/ 96 w 148"/>
                  <a:gd name="T31" fmla="*/ 190 h 236"/>
                  <a:gd name="T32" fmla="*/ 99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2 w 148"/>
                  <a:gd name="T39" fmla="*/ 162 h 236"/>
                  <a:gd name="T40" fmla="*/ 102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7 w 148"/>
                  <a:gd name="T49" fmla="*/ 172 h 236"/>
                  <a:gd name="T50" fmla="*/ 146 w 148"/>
                  <a:gd name="T51" fmla="*/ 182 h 236"/>
                  <a:gd name="T52" fmla="*/ 144 w 148"/>
                  <a:gd name="T53" fmla="*/ 190 h 236"/>
                  <a:gd name="T54" fmla="*/ 142 w 148"/>
                  <a:gd name="T55" fmla="*/ 199 h 236"/>
                  <a:gd name="T56" fmla="*/ 138 w 148"/>
                  <a:gd name="T57" fmla="*/ 206 h 236"/>
                  <a:gd name="T58" fmla="*/ 135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9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60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7 w 148"/>
                  <a:gd name="T97" fmla="*/ 200 h 236"/>
                  <a:gd name="T98" fmla="*/ 4 w 148"/>
                  <a:gd name="T99" fmla="*/ 191 h 236"/>
                  <a:gd name="T100" fmla="*/ 1 w 148"/>
                  <a:gd name="T101" fmla="*/ 182 h 236"/>
                  <a:gd name="T102" fmla="*/ 0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7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7" y="0"/>
                    </a:moveTo>
                    <a:lnTo>
                      <a:pt x="47" y="162"/>
                    </a:lnTo>
                    <a:lnTo>
                      <a:pt x="47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50" y="184"/>
                    </a:lnTo>
                    <a:lnTo>
                      <a:pt x="52" y="190"/>
                    </a:lnTo>
                    <a:lnTo>
                      <a:pt x="56" y="195"/>
                    </a:lnTo>
                    <a:lnTo>
                      <a:pt x="60" y="199"/>
                    </a:lnTo>
                    <a:lnTo>
                      <a:pt x="66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1" y="202"/>
                    </a:lnTo>
                    <a:lnTo>
                      <a:pt x="87" y="199"/>
                    </a:lnTo>
                    <a:lnTo>
                      <a:pt x="93" y="195"/>
                    </a:lnTo>
                    <a:lnTo>
                      <a:pt x="96" y="190"/>
                    </a:lnTo>
                    <a:lnTo>
                      <a:pt x="99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2" y="162"/>
                    </a:lnTo>
                    <a:lnTo>
                      <a:pt x="102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7" y="172"/>
                    </a:lnTo>
                    <a:lnTo>
                      <a:pt x="146" y="182"/>
                    </a:lnTo>
                    <a:lnTo>
                      <a:pt x="144" y="190"/>
                    </a:lnTo>
                    <a:lnTo>
                      <a:pt x="142" y="199"/>
                    </a:lnTo>
                    <a:lnTo>
                      <a:pt x="138" y="206"/>
                    </a:lnTo>
                    <a:lnTo>
                      <a:pt x="135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9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60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7" y="200"/>
                    </a:lnTo>
                    <a:lnTo>
                      <a:pt x="4" y="191"/>
                    </a:lnTo>
                    <a:lnTo>
                      <a:pt x="1" y="182"/>
                    </a:lnTo>
                    <a:lnTo>
                      <a:pt x="0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8101013" y="4805363"/>
                <a:ext cx="76200" cy="123825"/>
              </a:xfrm>
              <a:custGeom>
                <a:avLst/>
                <a:gdLst>
                  <a:gd name="T0" fmla="*/ 0 w 144"/>
                  <a:gd name="T1" fmla="*/ 0 h 232"/>
                  <a:gd name="T2" fmla="*/ 82 w 144"/>
                  <a:gd name="T3" fmla="*/ 0 h 232"/>
                  <a:gd name="T4" fmla="*/ 82 w 144"/>
                  <a:gd name="T5" fmla="*/ 0 h 232"/>
                  <a:gd name="T6" fmla="*/ 90 w 144"/>
                  <a:gd name="T7" fmla="*/ 1 h 232"/>
                  <a:gd name="T8" fmla="*/ 98 w 144"/>
                  <a:gd name="T9" fmla="*/ 2 h 232"/>
                  <a:gd name="T10" fmla="*/ 105 w 144"/>
                  <a:gd name="T11" fmla="*/ 4 h 232"/>
                  <a:gd name="T12" fmla="*/ 111 w 144"/>
                  <a:gd name="T13" fmla="*/ 6 h 232"/>
                  <a:gd name="T14" fmla="*/ 117 w 144"/>
                  <a:gd name="T15" fmla="*/ 9 h 232"/>
                  <a:gd name="T16" fmla="*/ 122 w 144"/>
                  <a:gd name="T17" fmla="*/ 13 h 232"/>
                  <a:gd name="T18" fmla="*/ 127 w 144"/>
                  <a:gd name="T19" fmla="*/ 17 h 232"/>
                  <a:gd name="T20" fmla="*/ 131 w 144"/>
                  <a:gd name="T21" fmla="*/ 22 h 232"/>
                  <a:gd name="T22" fmla="*/ 134 w 144"/>
                  <a:gd name="T23" fmla="*/ 27 h 232"/>
                  <a:gd name="T24" fmla="*/ 137 w 144"/>
                  <a:gd name="T25" fmla="*/ 32 h 232"/>
                  <a:gd name="T26" fmla="*/ 141 w 144"/>
                  <a:gd name="T27" fmla="*/ 45 h 232"/>
                  <a:gd name="T28" fmla="*/ 144 w 144"/>
                  <a:gd name="T29" fmla="*/ 57 h 232"/>
                  <a:gd name="T30" fmla="*/ 144 w 144"/>
                  <a:gd name="T31" fmla="*/ 70 h 232"/>
                  <a:gd name="T32" fmla="*/ 144 w 144"/>
                  <a:gd name="T33" fmla="*/ 70 h 232"/>
                  <a:gd name="T34" fmla="*/ 144 w 144"/>
                  <a:gd name="T35" fmla="*/ 78 h 232"/>
                  <a:gd name="T36" fmla="*/ 143 w 144"/>
                  <a:gd name="T37" fmla="*/ 86 h 232"/>
                  <a:gd name="T38" fmla="*/ 141 w 144"/>
                  <a:gd name="T39" fmla="*/ 94 h 232"/>
                  <a:gd name="T40" fmla="*/ 139 w 144"/>
                  <a:gd name="T41" fmla="*/ 101 h 232"/>
                  <a:gd name="T42" fmla="*/ 136 w 144"/>
                  <a:gd name="T43" fmla="*/ 107 h 232"/>
                  <a:gd name="T44" fmla="*/ 133 w 144"/>
                  <a:gd name="T45" fmla="*/ 112 h 232"/>
                  <a:gd name="T46" fmla="*/ 129 w 144"/>
                  <a:gd name="T47" fmla="*/ 118 h 232"/>
                  <a:gd name="T48" fmla="*/ 124 w 144"/>
                  <a:gd name="T49" fmla="*/ 123 h 232"/>
                  <a:gd name="T50" fmla="*/ 119 w 144"/>
                  <a:gd name="T51" fmla="*/ 127 h 232"/>
                  <a:gd name="T52" fmla="*/ 114 w 144"/>
                  <a:gd name="T53" fmla="*/ 130 h 232"/>
                  <a:gd name="T54" fmla="*/ 108 w 144"/>
                  <a:gd name="T55" fmla="*/ 133 h 232"/>
                  <a:gd name="T56" fmla="*/ 101 w 144"/>
                  <a:gd name="T57" fmla="*/ 136 h 232"/>
                  <a:gd name="T58" fmla="*/ 95 w 144"/>
                  <a:gd name="T59" fmla="*/ 137 h 232"/>
                  <a:gd name="T60" fmla="*/ 87 w 144"/>
                  <a:gd name="T61" fmla="*/ 139 h 232"/>
                  <a:gd name="T62" fmla="*/ 71 w 144"/>
                  <a:gd name="T63" fmla="*/ 140 h 232"/>
                  <a:gd name="T64" fmla="*/ 46 w 144"/>
                  <a:gd name="T65" fmla="*/ 140 h 232"/>
                  <a:gd name="T66" fmla="*/ 46 w 144"/>
                  <a:gd name="T67" fmla="*/ 232 h 232"/>
                  <a:gd name="T68" fmla="*/ 0 w 144"/>
                  <a:gd name="T69" fmla="*/ 232 h 232"/>
                  <a:gd name="T70" fmla="*/ 0 w 144"/>
                  <a:gd name="T71" fmla="*/ 0 h 232"/>
                  <a:gd name="T72" fmla="*/ 46 w 144"/>
                  <a:gd name="T73" fmla="*/ 105 h 232"/>
                  <a:gd name="T74" fmla="*/ 67 w 144"/>
                  <a:gd name="T75" fmla="*/ 105 h 232"/>
                  <a:gd name="T76" fmla="*/ 67 w 144"/>
                  <a:gd name="T77" fmla="*/ 105 h 232"/>
                  <a:gd name="T78" fmla="*/ 74 w 144"/>
                  <a:gd name="T79" fmla="*/ 104 h 232"/>
                  <a:gd name="T80" fmla="*/ 80 w 144"/>
                  <a:gd name="T81" fmla="*/ 103 h 232"/>
                  <a:gd name="T82" fmla="*/ 85 w 144"/>
                  <a:gd name="T83" fmla="*/ 100 h 232"/>
                  <a:gd name="T84" fmla="*/ 90 w 144"/>
                  <a:gd name="T85" fmla="*/ 96 h 232"/>
                  <a:gd name="T86" fmla="*/ 93 w 144"/>
                  <a:gd name="T87" fmla="*/ 92 h 232"/>
                  <a:gd name="T88" fmla="*/ 96 w 144"/>
                  <a:gd name="T89" fmla="*/ 86 h 232"/>
                  <a:gd name="T90" fmla="*/ 98 w 144"/>
                  <a:gd name="T91" fmla="*/ 79 h 232"/>
                  <a:gd name="T92" fmla="*/ 98 w 144"/>
                  <a:gd name="T93" fmla="*/ 70 h 232"/>
                  <a:gd name="T94" fmla="*/ 98 w 144"/>
                  <a:gd name="T95" fmla="*/ 70 h 232"/>
                  <a:gd name="T96" fmla="*/ 98 w 144"/>
                  <a:gd name="T97" fmla="*/ 62 h 232"/>
                  <a:gd name="T98" fmla="*/ 97 w 144"/>
                  <a:gd name="T99" fmla="*/ 55 h 232"/>
                  <a:gd name="T100" fmla="*/ 94 w 144"/>
                  <a:gd name="T101" fmla="*/ 49 h 232"/>
                  <a:gd name="T102" fmla="*/ 91 w 144"/>
                  <a:gd name="T103" fmla="*/ 44 h 232"/>
                  <a:gd name="T104" fmla="*/ 87 w 144"/>
                  <a:gd name="T105" fmla="*/ 40 h 232"/>
                  <a:gd name="T106" fmla="*/ 81 w 144"/>
                  <a:gd name="T107" fmla="*/ 37 h 232"/>
                  <a:gd name="T108" fmla="*/ 74 w 144"/>
                  <a:gd name="T109" fmla="*/ 35 h 232"/>
                  <a:gd name="T110" fmla="*/ 65 w 144"/>
                  <a:gd name="T111" fmla="*/ 34 h 232"/>
                  <a:gd name="T112" fmla="*/ 46 w 144"/>
                  <a:gd name="T113" fmla="*/ 34 h 232"/>
                  <a:gd name="T114" fmla="*/ 46 w 144"/>
                  <a:gd name="T115" fmla="*/ 10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4" h="232">
                    <a:moveTo>
                      <a:pt x="0" y="0"/>
                    </a:moveTo>
                    <a:lnTo>
                      <a:pt x="82" y="0"/>
                    </a:lnTo>
                    <a:lnTo>
                      <a:pt x="82" y="0"/>
                    </a:lnTo>
                    <a:lnTo>
                      <a:pt x="90" y="1"/>
                    </a:lnTo>
                    <a:lnTo>
                      <a:pt x="98" y="2"/>
                    </a:lnTo>
                    <a:lnTo>
                      <a:pt x="105" y="4"/>
                    </a:lnTo>
                    <a:lnTo>
                      <a:pt x="111" y="6"/>
                    </a:lnTo>
                    <a:lnTo>
                      <a:pt x="117" y="9"/>
                    </a:lnTo>
                    <a:lnTo>
                      <a:pt x="122" y="13"/>
                    </a:lnTo>
                    <a:lnTo>
                      <a:pt x="127" y="17"/>
                    </a:lnTo>
                    <a:lnTo>
                      <a:pt x="131" y="22"/>
                    </a:lnTo>
                    <a:lnTo>
                      <a:pt x="134" y="27"/>
                    </a:lnTo>
                    <a:lnTo>
                      <a:pt x="137" y="32"/>
                    </a:lnTo>
                    <a:lnTo>
                      <a:pt x="141" y="45"/>
                    </a:lnTo>
                    <a:lnTo>
                      <a:pt x="144" y="57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78"/>
                    </a:lnTo>
                    <a:lnTo>
                      <a:pt x="143" y="86"/>
                    </a:lnTo>
                    <a:lnTo>
                      <a:pt x="141" y="94"/>
                    </a:lnTo>
                    <a:lnTo>
                      <a:pt x="139" y="101"/>
                    </a:lnTo>
                    <a:lnTo>
                      <a:pt x="136" y="107"/>
                    </a:lnTo>
                    <a:lnTo>
                      <a:pt x="133" y="112"/>
                    </a:lnTo>
                    <a:lnTo>
                      <a:pt x="129" y="118"/>
                    </a:lnTo>
                    <a:lnTo>
                      <a:pt x="124" y="123"/>
                    </a:lnTo>
                    <a:lnTo>
                      <a:pt x="119" y="127"/>
                    </a:lnTo>
                    <a:lnTo>
                      <a:pt x="114" y="130"/>
                    </a:lnTo>
                    <a:lnTo>
                      <a:pt x="108" y="133"/>
                    </a:lnTo>
                    <a:lnTo>
                      <a:pt x="101" y="136"/>
                    </a:lnTo>
                    <a:lnTo>
                      <a:pt x="95" y="137"/>
                    </a:lnTo>
                    <a:lnTo>
                      <a:pt x="87" y="139"/>
                    </a:lnTo>
                    <a:lnTo>
                      <a:pt x="71" y="140"/>
                    </a:lnTo>
                    <a:lnTo>
                      <a:pt x="46" y="140"/>
                    </a:lnTo>
                    <a:lnTo>
                      <a:pt x="46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6" y="105"/>
                    </a:moveTo>
                    <a:lnTo>
                      <a:pt x="67" y="105"/>
                    </a:lnTo>
                    <a:lnTo>
                      <a:pt x="67" y="105"/>
                    </a:lnTo>
                    <a:lnTo>
                      <a:pt x="74" y="104"/>
                    </a:lnTo>
                    <a:lnTo>
                      <a:pt x="80" y="103"/>
                    </a:lnTo>
                    <a:lnTo>
                      <a:pt x="85" y="100"/>
                    </a:lnTo>
                    <a:lnTo>
                      <a:pt x="90" y="96"/>
                    </a:lnTo>
                    <a:lnTo>
                      <a:pt x="93" y="92"/>
                    </a:lnTo>
                    <a:lnTo>
                      <a:pt x="96" y="86"/>
                    </a:lnTo>
                    <a:lnTo>
                      <a:pt x="98" y="79"/>
                    </a:lnTo>
                    <a:lnTo>
                      <a:pt x="98" y="70"/>
                    </a:lnTo>
                    <a:lnTo>
                      <a:pt x="98" y="70"/>
                    </a:lnTo>
                    <a:lnTo>
                      <a:pt x="98" y="62"/>
                    </a:lnTo>
                    <a:lnTo>
                      <a:pt x="97" y="55"/>
                    </a:lnTo>
                    <a:lnTo>
                      <a:pt x="94" y="49"/>
                    </a:lnTo>
                    <a:lnTo>
                      <a:pt x="91" y="44"/>
                    </a:lnTo>
                    <a:lnTo>
                      <a:pt x="87" y="40"/>
                    </a:lnTo>
                    <a:lnTo>
                      <a:pt x="81" y="37"/>
                    </a:lnTo>
                    <a:lnTo>
                      <a:pt x="74" y="35"/>
                    </a:lnTo>
                    <a:lnTo>
                      <a:pt x="65" y="34"/>
                    </a:lnTo>
                    <a:lnTo>
                      <a:pt x="46" y="34"/>
                    </a:lnTo>
                    <a:lnTo>
                      <a:pt x="46" y="105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8188325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8" name="Freeform 11"/>
              <p:cNvSpPr>
                <a:spLocks noEditPoints="1"/>
              </p:cNvSpPr>
              <p:nvPr userDrawn="1"/>
            </p:nvSpPr>
            <p:spPr bwMode="auto">
              <a:xfrm>
                <a:off x="8315325" y="4805363"/>
                <a:ext cx="82550" cy="123825"/>
              </a:xfrm>
              <a:custGeom>
                <a:avLst/>
                <a:gdLst>
                  <a:gd name="T0" fmla="*/ 87 w 157"/>
                  <a:gd name="T1" fmla="*/ 0 h 232"/>
                  <a:gd name="T2" fmla="*/ 101 w 157"/>
                  <a:gd name="T3" fmla="*/ 1 h 232"/>
                  <a:gd name="T4" fmla="*/ 124 w 157"/>
                  <a:gd name="T5" fmla="*/ 9 h 232"/>
                  <a:gd name="T6" fmla="*/ 132 w 157"/>
                  <a:gd name="T7" fmla="*/ 15 h 232"/>
                  <a:gd name="T8" fmla="*/ 139 w 157"/>
                  <a:gd name="T9" fmla="*/ 23 h 232"/>
                  <a:gd name="T10" fmla="*/ 144 w 157"/>
                  <a:gd name="T11" fmla="*/ 33 h 232"/>
                  <a:gd name="T12" fmla="*/ 147 w 157"/>
                  <a:gd name="T13" fmla="*/ 46 h 232"/>
                  <a:gd name="T14" fmla="*/ 149 w 157"/>
                  <a:gd name="T15" fmla="*/ 60 h 232"/>
                  <a:gd name="T16" fmla="*/ 146 w 157"/>
                  <a:gd name="T17" fmla="*/ 81 h 232"/>
                  <a:gd name="T18" fmla="*/ 139 w 157"/>
                  <a:gd name="T19" fmla="*/ 98 h 232"/>
                  <a:gd name="T20" fmla="*/ 127 w 157"/>
                  <a:gd name="T21" fmla="*/ 110 h 232"/>
                  <a:gd name="T22" fmla="*/ 110 w 157"/>
                  <a:gd name="T23" fmla="*/ 118 h 232"/>
                  <a:gd name="T24" fmla="*/ 110 w 157"/>
                  <a:gd name="T25" fmla="*/ 118 h 232"/>
                  <a:gd name="T26" fmla="*/ 129 w 157"/>
                  <a:gd name="T27" fmla="*/ 124 h 232"/>
                  <a:gd name="T28" fmla="*/ 136 w 157"/>
                  <a:gd name="T29" fmla="*/ 129 h 232"/>
                  <a:gd name="T30" fmla="*/ 140 w 157"/>
                  <a:gd name="T31" fmla="*/ 137 h 232"/>
                  <a:gd name="T32" fmla="*/ 146 w 157"/>
                  <a:gd name="T33" fmla="*/ 157 h 232"/>
                  <a:gd name="T34" fmla="*/ 147 w 157"/>
                  <a:gd name="T35" fmla="*/ 188 h 232"/>
                  <a:gd name="T36" fmla="*/ 148 w 157"/>
                  <a:gd name="T37" fmla="*/ 205 h 232"/>
                  <a:gd name="T38" fmla="*/ 151 w 157"/>
                  <a:gd name="T39" fmla="*/ 221 h 232"/>
                  <a:gd name="T40" fmla="*/ 155 w 157"/>
                  <a:gd name="T41" fmla="*/ 228 h 232"/>
                  <a:gd name="T42" fmla="*/ 157 w 157"/>
                  <a:gd name="T43" fmla="*/ 232 h 232"/>
                  <a:gd name="T44" fmla="*/ 108 w 157"/>
                  <a:gd name="T45" fmla="*/ 232 h 232"/>
                  <a:gd name="T46" fmla="*/ 103 w 157"/>
                  <a:gd name="T47" fmla="*/ 221 h 232"/>
                  <a:gd name="T48" fmla="*/ 102 w 157"/>
                  <a:gd name="T49" fmla="*/ 208 h 232"/>
                  <a:gd name="T50" fmla="*/ 100 w 157"/>
                  <a:gd name="T51" fmla="*/ 163 h 232"/>
                  <a:gd name="T52" fmla="*/ 99 w 157"/>
                  <a:gd name="T53" fmla="*/ 151 h 232"/>
                  <a:gd name="T54" fmla="*/ 94 w 157"/>
                  <a:gd name="T55" fmla="*/ 142 h 232"/>
                  <a:gd name="T56" fmla="*/ 84 w 157"/>
                  <a:gd name="T57" fmla="*/ 136 h 232"/>
                  <a:gd name="T58" fmla="*/ 72 w 157"/>
                  <a:gd name="T59" fmla="*/ 134 h 232"/>
                  <a:gd name="T60" fmla="*/ 48 w 157"/>
                  <a:gd name="T61" fmla="*/ 232 h 232"/>
                  <a:gd name="T62" fmla="*/ 0 w 157"/>
                  <a:gd name="T63" fmla="*/ 0 h 232"/>
                  <a:gd name="T64" fmla="*/ 67 w 157"/>
                  <a:gd name="T65" fmla="*/ 101 h 232"/>
                  <a:gd name="T66" fmla="*/ 75 w 157"/>
                  <a:gd name="T67" fmla="*/ 101 h 232"/>
                  <a:gd name="T68" fmla="*/ 87 w 157"/>
                  <a:gd name="T69" fmla="*/ 97 h 232"/>
                  <a:gd name="T70" fmla="*/ 97 w 157"/>
                  <a:gd name="T71" fmla="*/ 89 h 232"/>
                  <a:gd name="T72" fmla="*/ 102 w 157"/>
                  <a:gd name="T73" fmla="*/ 75 h 232"/>
                  <a:gd name="T74" fmla="*/ 102 w 157"/>
                  <a:gd name="T75" fmla="*/ 67 h 232"/>
                  <a:gd name="T76" fmla="*/ 100 w 157"/>
                  <a:gd name="T77" fmla="*/ 53 h 232"/>
                  <a:gd name="T78" fmla="*/ 94 w 157"/>
                  <a:gd name="T79" fmla="*/ 43 h 232"/>
                  <a:gd name="T80" fmla="*/ 83 w 157"/>
                  <a:gd name="T81" fmla="*/ 37 h 232"/>
                  <a:gd name="T82" fmla="*/ 69 w 157"/>
                  <a:gd name="T83" fmla="*/ 34 h 232"/>
                  <a:gd name="T84" fmla="*/ 48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7" y="0"/>
                    </a:lnTo>
                    <a:lnTo>
                      <a:pt x="87" y="0"/>
                    </a:lnTo>
                    <a:lnTo>
                      <a:pt x="101" y="1"/>
                    </a:lnTo>
                    <a:lnTo>
                      <a:pt x="113" y="4"/>
                    </a:lnTo>
                    <a:lnTo>
                      <a:pt x="124" y="9"/>
                    </a:lnTo>
                    <a:lnTo>
                      <a:pt x="128" y="12"/>
                    </a:lnTo>
                    <a:lnTo>
                      <a:pt x="132" y="15"/>
                    </a:lnTo>
                    <a:lnTo>
                      <a:pt x="136" y="19"/>
                    </a:lnTo>
                    <a:lnTo>
                      <a:pt x="139" y="23"/>
                    </a:lnTo>
                    <a:lnTo>
                      <a:pt x="142" y="28"/>
                    </a:lnTo>
                    <a:lnTo>
                      <a:pt x="144" y="33"/>
                    </a:lnTo>
                    <a:lnTo>
                      <a:pt x="146" y="40"/>
                    </a:lnTo>
                    <a:lnTo>
                      <a:pt x="147" y="46"/>
                    </a:lnTo>
                    <a:lnTo>
                      <a:pt x="149" y="60"/>
                    </a:lnTo>
                    <a:lnTo>
                      <a:pt x="149" y="60"/>
                    </a:lnTo>
                    <a:lnTo>
                      <a:pt x="148" y="71"/>
                    </a:lnTo>
                    <a:lnTo>
                      <a:pt x="146" y="81"/>
                    </a:lnTo>
                    <a:lnTo>
                      <a:pt x="143" y="90"/>
                    </a:lnTo>
                    <a:lnTo>
                      <a:pt x="139" y="98"/>
                    </a:lnTo>
                    <a:lnTo>
                      <a:pt x="134" y="104"/>
                    </a:lnTo>
                    <a:lnTo>
                      <a:pt x="127" y="110"/>
                    </a:lnTo>
                    <a:lnTo>
                      <a:pt x="119" y="114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21" y="120"/>
                    </a:lnTo>
                    <a:lnTo>
                      <a:pt x="129" y="124"/>
                    </a:lnTo>
                    <a:lnTo>
                      <a:pt x="133" y="126"/>
                    </a:lnTo>
                    <a:lnTo>
                      <a:pt x="136" y="129"/>
                    </a:lnTo>
                    <a:lnTo>
                      <a:pt x="138" y="133"/>
                    </a:lnTo>
                    <a:lnTo>
                      <a:pt x="140" y="137"/>
                    </a:lnTo>
                    <a:lnTo>
                      <a:pt x="144" y="146"/>
                    </a:lnTo>
                    <a:lnTo>
                      <a:pt x="146" y="157"/>
                    </a:lnTo>
                    <a:lnTo>
                      <a:pt x="147" y="171"/>
                    </a:lnTo>
                    <a:lnTo>
                      <a:pt x="147" y="188"/>
                    </a:lnTo>
                    <a:lnTo>
                      <a:pt x="147" y="188"/>
                    </a:lnTo>
                    <a:lnTo>
                      <a:pt x="148" y="205"/>
                    </a:lnTo>
                    <a:lnTo>
                      <a:pt x="149" y="217"/>
                    </a:lnTo>
                    <a:lnTo>
                      <a:pt x="151" y="221"/>
                    </a:lnTo>
                    <a:lnTo>
                      <a:pt x="152" y="225"/>
                    </a:lnTo>
                    <a:lnTo>
                      <a:pt x="155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8" y="232"/>
                    </a:lnTo>
                    <a:lnTo>
                      <a:pt x="108" y="232"/>
                    </a:lnTo>
                    <a:lnTo>
                      <a:pt x="105" y="227"/>
                    </a:lnTo>
                    <a:lnTo>
                      <a:pt x="103" y="221"/>
                    </a:lnTo>
                    <a:lnTo>
                      <a:pt x="102" y="215"/>
                    </a:lnTo>
                    <a:lnTo>
                      <a:pt x="102" y="208"/>
                    </a:lnTo>
                    <a:lnTo>
                      <a:pt x="100" y="163"/>
                    </a:lnTo>
                    <a:lnTo>
                      <a:pt x="100" y="163"/>
                    </a:lnTo>
                    <a:lnTo>
                      <a:pt x="100" y="157"/>
                    </a:lnTo>
                    <a:lnTo>
                      <a:pt x="99" y="151"/>
                    </a:lnTo>
                    <a:lnTo>
                      <a:pt x="96" y="146"/>
                    </a:lnTo>
                    <a:lnTo>
                      <a:pt x="94" y="142"/>
                    </a:lnTo>
                    <a:lnTo>
                      <a:pt x="89" y="139"/>
                    </a:lnTo>
                    <a:lnTo>
                      <a:pt x="84" y="136"/>
                    </a:lnTo>
                    <a:lnTo>
                      <a:pt x="79" y="135"/>
                    </a:lnTo>
                    <a:lnTo>
                      <a:pt x="72" y="134"/>
                    </a:lnTo>
                    <a:lnTo>
                      <a:pt x="48" y="134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8" y="101"/>
                    </a:moveTo>
                    <a:lnTo>
                      <a:pt x="67" y="101"/>
                    </a:lnTo>
                    <a:lnTo>
                      <a:pt x="67" y="101"/>
                    </a:lnTo>
                    <a:lnTo>
                      <a:pt x="75" y="101"/>
                    </a:lnTo>
                    <a:lnTo>
                      <a:pt x="82" y="99"/>
                    </a:lnTo>
                    <a:lnTo>
                      <a:pt x="87" y="97"/>
                    </a:lnTo>
                    <a:lnTo>
                      <a:pt x="92" y="93"/>
                    </a:lnTo>
                    <a:lnTo>
                      <a:pt x="97" y="89"/>
                    </a:lnTo>
                    <a:lnTo>
                      <a:pt x="100" y="83"/>
                    </a:lnTo>
                    <a:lnTo>
                      <a:pt x="102" y="75"/>
                    </a:lnTo>
                    <a:lnTo>
                      <a:pt x="102" y="67"/>
                    </a:lnTo>
                    <a:lnTo>
                      <a:pt x="102" y="67"/>
                    </a:lnTo>
                    <a:lnTo>
                      <a:pt x="102" y="59"/>
                    </a:lnTo>
                    <a:lnTo>
                      <a:pt x="100" y="53"/>
                    </a:lnTo>
                    <a:lnTo>
                      <a:pt x="98" y="48"/>
                    </a:lnTo>
                    <a:lnTo>
                      <a:pt x="94" y="43"/>
                    </a:lnTo>
                    <a:lnTo>
                      <a:pt x="89" y="40"/>
                    </a:lnTo>
                    <a:lnTo>
                      <a:pt x="83" y="37"/>
                    </a:lnTo>
                    <a:lnTo>
                      <a:pt x="77" y="35"/>
                    </a:lnTo>
                    <a:lnTo>
                      <a:pt x="69" y="34"/>
                    </a:lnTo>
                    <a:lnTo>
                      <a:pt x="48" y="34"/>
                    </a:lnTo>
                    <a:lnTo>
                      <a:pt x="48" y="1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8413750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8497888" y="4805363"/>
                <a:ext cx="80963" cy="123825"/>
              </a:xfrm>
              <a:custGeom>
                <a:avLst/>
                <a:gdLst>
                  <a:gd name="T0" fmla="*/ 54 w 154"/>
                  <a:gd name="T1" fmla="*/ 0 h 232"/>
                  <a:gd name="T2" fmla="*/ 111 w 154"/>
                  <a:gd name="T3" fmla="*/ 159 h 232"/>
                  <a:gd name="T4" fmla="*/ 112 w 154"/>
                  <a:gd name="T5" fmla="*/ 159 h 232"/>
                  <a:gd name="T6" fmla="*/ 112 w 154"/>
                  <a:gd name="T7" fmla="*/ 0 h 232"/>
                  <a:gd name="T8" fmla="*/ 154 w 154"/>
                  <a:gd name="T9" fmla="*/ 0 h 232"/>
                  <a:gd name="T10" fmla="*/ 154 w 154"/>
                  <a:gd name="T11" fmla="*/ 232 h 232"/>
                  <a:gd name="T12" fmla="*/ 102 w 154"/>
                  <a:gd name="T13" fmla="*/ 232 h 232"/>
                  <a:gd name="T14" fmla="*/ 44 w 154"/>
                  <a:gd name="T15" fmla="*/ 70 h 232"/>
                  <a:gd name="T16" fmla="*/ 44 w 154"/>
                  <a:gd name="T17" fmla="*/ 70 h 232"/>
                  <a:gd name="T18" fmla="*/ 44 w 154"/>
                  <a:gd name="T19" fmla="*/ 232 h 232"/>
                  <a:gd name="T20" fmla="*/ 0 w 154"/>
                  <a:gd name="T21" fmla="*/ 232 h 232"/>
                  <a:gd name="T22" fmla="*/ 0 w 154"/>
                  <a:gd name="T23" fmla="*/ 0 h 232"/>
                  <a:gd name="T24" fmla="*/ 54 w 154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4" h="232">
                    <a:moveTo>
                      <a:pt x="54" y="0"/>
                    </a:moveTo>
                    <a:lnTo>
                      <a:pt x="111" y="159"/>
                    </a:lnTo>
                    <a:lnTo>
                      <a:pt x="112" y="159"/>
                    </a:lnTo>
                    <a:lnTo>
                      <a:pt x="112" y="0"/>
                    </a:lnTo>
                    <a:lnTo>
                      <a:pt x="154" y="0"/>
                    </a:lnTo>
                    <a:lnTo>
                      <a:pt x="154" y="232"/>
                    </a:lnTo>
                    <a:lnTo>
                      <a:pt x="102" y="232"/>
                    </a:lnTo>
                    <a:lnTo>
                      <a:pt x="44" y="70"/>
                    </a:lnTo>
                    <a:lnTo>
                      <a:pt x="44" y="70"/>
                    </a:lnTo>
                    <a:lnTo>
                      <a:pt x="44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8589963" y="4805363"/>
                <a:ext cx="95250" cy="123825"/>
              </a:xfrm>
              <a:custGeom>
                <a:avLst/>
                <a:gdLst>
                  <a:gd name="T0" fmla="*/ 61 w 180"/>
                  <a:gd name="T1" fmla="*/ 0 h 232"/>
                  <a:gd name="T2" fmla="*/ 119 w 180"/>
                  <a:gd name="T3" fmla="*/ 0 h 232"/>
                  <a:gd name="T4" fmla="*/ 180 w 180"/>
                  <a:gd name="T5" fmla="*/ 232 h 232"/>
                  <a:gd name="T6" fmla="*/ 131 w 180"/>
                  <a:gd name="T7" fmla="*/ 232 h 232"/>
                  <a:gd name="T8" fmla="*/ 121 w 180"/>
                  <a:gd name="T9" fmla="*/ 183 h 232"/>
                  <a:gd name="T10" fmla="*/ 59 w 180"/>
                  <a:gd name="T11" fmla="*/ 183 h 232"/>
                  <a:gd name="T12" fmla="*/ 48 w 180"/>
                  <a:gd name="T13" fmla="*/ 232 h 232"/>
                  <a:gd name="T14" fmla="*/ 0 w 180"/>
                  <a:gd name="T15" fmla="*/ 232 h 232"/>
                  <a:gd name="T16" fmla="*/ 61 w 180"/>
                  <a:gd name="T17" fmla="*/ 0 h 232"/>
                  <a:gd name="T18" fmla="*/ 67 w 180"/>
                  <a:gd name="T19" fmla="*/ 145 h 232"/>
                  <a:gd name="T20" fmla="*/ 113 w 180"/>
                  <a:gd name="T21" fmla="*/ 145 h 232"/>
                  <a:gd name="T22" fmla="*/ 90 w 180"/>
                  <a:gd name="T23" fmla="*/ 41 h 232"/>
                  <a:gd name="T24" fmla="*/ 90 w 180"/>
                  <a:gd name="T25" fmla="*/ 41 h 232"/>
                  <a:gd name="T26" fmla="*/ 67 w 180"/>
                  <a:gd name="T27" fmla="*/ 14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0" h="232">
                    <a:moveTo>
                      <a:pt x="61" y="0"/>
                    </a:moveTo>
                    <a:lnTo>
                      <a:pt x="119" y="0"/>
                    </a:lnTo>
                    <a:lnTo>
                      <a:pt x="180" y="232"/>
                    </a:lnTo>
                    <a:lnTo>
                      <a:pt x="131" y="232"/>
                    </a:lnTo>
                    <a:lnTo>
                      <a:pt x="121" y="183"/>
                    </a:lnTo>
                    <a:lnTo>
                      <a:pt x="59" y="183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61" y="0"/>
                    </a:lnTo>
                    <a:close/>
                    <a:moveTo>
                      <a:pt x="67" y="145"/>
                    </a:moveTo>
                    <a:lnTo>
                      <a:pt x="113" y="145"/>
                    </a:lnTo>
                    <a:lnTo>
                      <a:pt x="90" y="41"/>
                    </a:lnTo>
                    <a:lnTo>
                      <a:pt x="90" y="41"/>
                    </a:lnTo>
                    <a:lnTo>
                      <a:pt x="67" y="1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8691563" y="4805363"/>
                <a:ext cx="77788" cy="125413"/>
              </a:xfrm>
              <a:custGeom>
                <a:avLst/>
                <a:gdLst>
                  <a:gd name="T0" fmla="*/ 46 w 148"/>
                  <a:gd name="T1" fmla="*/ 0 h 236"/>
                  <a:gd name="T2" fmla="*/ 46 w 148"/>
                  <a:gd name="T3" fmla="*/ 162 h 236"/>
                  <a:gd name="T4" fmla="*/ 46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49 w 148"/>
                  <a:gd name="T11" fmla="*/ 184 h 236"/>
                  <a:gd name="T12" fmla="*/ 52 w 148"/>
                  <a:gd name="T13" fmla="*/ 190 h 236"/>
                  <a:gd name="T14" fmla="*/ 55 w 148"/>
                  <a:gd name="T15" fmla="*/ 195 h 236"/>
                  <a:gd name="T16" fmla="*/ 60 w 148"/>
                  <a:gd name="T17" fmla="*/ 199 h 236"/>
                  <a:gd name="T18" fmla="*/ 67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2 w 148"/>
                  <a:gd name="T25" fmla="*/ 202 h 236"/>
                  <a:gd name="T26" fmla="*/ 88 w 148"/>
                  <a:gd name="T27" fmla="*/ 199 h 236"/>
                  <a:gd name="T28" fmla="*/ 92 w 148"/>
                  <a:gd name="T29" fmla="*/ 195 h 236"/>
                  <a:gd name="T30" fmla="*/ 96 w 148"/>
                  <a:gd name="T31" fmla="*/ 190 h 236"/>
                  <a:gd name="T32" fmla="*/ 98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1 w 148"/>
                  <a:gd name="T39" fmla="*/ 162 h 236"/>
                  <a:gd name="T40" fmla="*/ 101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8 w 148"/>
                  <a:gd name="T49" fmla="*/ 172 h 236"/>
                  <a:gd name="T50" fmla="*/ 147 w 148"/>
                  <a:gd name="T51" fmla="*/ 182 h 236"/>
                  <a:gd name="T52" fmla="*/ 144 w 148"/>
                  <a:gd name="T53" fmla="*/ 190 h 236"/>
                  <a:gd name="T54" fmla="*/ 141 w 148"/>
                  <a:gd name="T55" fmla="*/ 199 h 236"/>
                  <a:gd name="T56" fmla="*/ 138 w 148"/>
                  <a:gd name="T57" fmla="*/ 206 h 236"/>
                  <a:gd name="T58" fmla="*/ 134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8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59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6 w 148"/>
                  <a:gd name="T97" fmla="*/ 200 h 236"/>
                  <a:gd name="T98" fmla="*/ 4 w 148"/>
                  <a:gd name="T99" fmla="*/ 191 h 236"/>
                  <a:gd name="T100" fmla="*/ 2 w 148"/>
                  <a:gd name="T101" fmla="*/ 182 h 236"/>
                  <a:gd name="T102" fmla="*/ 1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6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6" y="0"/>
                    </a:moveTo>
                    <a:lnTo>
                      <a:pt x="46" y="162"/>
                    </a:lnTo>
                    <a:lnTo>
                      <a:pt x="46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49" y="184"/>
                    </a:lnTo>
                    <a:lnTo>
                      <a:pt x="52" y="190"/>
                    </a:lnTo>
                    <a:lnTo>
                      <a:pt x="55" y="195"/>
                    </a:lnTo>
                    <a:lnTo>
                      <a:pt x="60" y="199"/>
                    </a:lnTo>
                    <a:lnTo>
                      <a:pt x="67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2" y="202"/>
                    </a:lnTo>
                    <a:lnTo>
                      <a:pt x="88" y="199"/>
                    </a:lnTo>
                    <a:lnTo>
                      <a:pt x="92" y="195"/>
                    </a:lnTo>
                    <a:lnTo>
                      <a:pt x="96" y="190"/>
                    </a:lnTo>
                    <a:lnTo>
                      <a:pt x="98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1" y="162"/>
                    </a:lnTo>
                    <a:lnTo>
                      <a:pt x="101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8" y="172"/>
                    </a:lnTo>
                    <a:lnTo>
                      <a:pt x="147" y="182"/>
                    </a:lnTo>
                    <a:lnTo>
                      <a:pt x="144" y="190"/>
                    </a:lnTo>
                    <a:lnTo>
                      <a:pt x="141" y="199"/>
                    </a:lnTo>
                    <a:lnTo>
                      <a:pt x="138" y="206"/>
                    </a:lnTo>
                    <a:lnTo>
                      <a:pt x="134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8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59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6" y="200"/>
                    </a:lnTo>
                    <a:lnTo>
                      <a:pt x="4" y="191"/>
                    </a:lnTo>
                    <a:lnTo>
                      <a:pt x="2" y="182"/>
                    </a:lnTo>
                    <a:lnTo>
                      <a:pt x="1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3" name="Freeform 16"/>
              <p:cNvSpPr>
                <a:spLocks/>
              </p:cNvSpPr>
              <p:nvPr userDrawn="1"/>
            </p:nvSpPr>
            <p:spPr bwMode="auto">
              <a:xfrm>
                <a:off x="8789988" y="4805363"/>
                <a:ext cx="69850" cy="123825"/>
              </a:xfrm>
              <a:custGeom>
                <a:avLst/>
                <a:gdLst>
                  <a:gd name="T0" fmla="*/ 0 w 130"/>
                  <a:gd name="T1" fmla="*/ 232 h 232"/>
                  <a:gd name="T2" fmla="*/ 0 w 130"/>
                  <a:gd name="T3" fmla="*/ 0 h 232"/>
                  <a:gd name="T4" fmla="*/ 47 w 130"/>
                  <a:gd name="T5" fmla="*/ 0 h 232"/>
                  <a:gd name="T6" fmla="*/ 47 w 130"/>
                  <a:gd name="T7" fmla="*/ 193 h 232"/>
                  <a:gd name="T8" fmla="*/ 130 w 130"/>
                  <a:gd name="T9" fmla="*/ 193 h 232"/>
                  <a:gd name="T10" fmla="*/ 130 w 130"/>
                  <a:gd name="T11" fmla="*/ 232 h 232"/>
                  <a:gd name="T12" fmla="*/ 0 w 130"/>
                  <a:gd name="T13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" h="232">
                    <a:moveTo>
                      <a:pt x="0" y="232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193"/>
                    </a:lnTo>
                    <a:lnTo>
                      <a:pt x="130" y="193"/>
                    </a:lnTo>
                    <a:lnTo>
                      <a:pt x="130" y="232"/>
                    </a:lnTo>
                    <a:lnTo>
                      <a:pt x="0" y="2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4" name="Freeform 17"/>
              <p:cNvSpPr>
                <a:spLocks/>
              </p:cNvSpPr>
              <p:nvPr userDrawn="1"/>
            </p:nvSpPr>
            <p:spPr bwMode="auto">
              <a:xfrm>
                <a:off x="8848725" y="4805363"/>
                <a:ext cx="77788" cy="123825"/>
              </a:xfrm>
              <a:custGeom>
                <a:avLst/>
                <a:gdLst>
                  <a:gd name="T0" fmla="*/ 148 w 148"/>
                  <a:gd name="T1" fmla="*/ 0 h 232"/>
                  <a:gd name="T2" fmla="*/ 148 w 148"/>
                  <a:gd name="T3" fmla="*/ 39 h 232"/>
                  <a:gd name="T4" fmla="*/ 97 w 148"/>
                  <a:gd name="T5" fmla="*/ 39 h 232"/>
                  <a:gd name="T6" fmla="*/ 97 w 148"/>
                  <a:gd name="T7" fmla="*/ 232 h 232"/>
                  <a:gd name="T8" fmla="*/ 51 w 148"/>
                  <a:gd name="T9" fmla="*/ 232 h 232"/>
                  <a:gd name="T10" fmla="*/ 51 w 148"/>
                  <a:gd name="T11" fmla="*/ 39 h 232"/>
                  <a:gd name="T12" fmla="*/ 0 w 148"/>
                  <a:gd name="T13" fmla="*/ 39 h 232"/>
                  <a:gd name="T14" fmla="*/ 0 w 148"/>
                  <a:gd name="T15" fmla="*/ 0 h 232"/>
                  <a:gd name="T16" fmla="*/ 148 w 148"/>
                  <a:gd name="T17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8" h="232">
                    <a:moveTo>
                      <a:pt x="148" y="0"/>
                    </a:moveTo>
                    <a:lnTo>
                      <a:pt x="148" y="39"/>
                    </a:lnTo>
                    <a:lnTo>
                      <a:pt x="97" y="39"/>
                    </a:lnTo>
                    <a:lnTo>
                      <a:pt x="97" y="232"/>
                    </a:lnTo>
                    <a:lnTo>
                      <a:pt x="51" y="232"/>
                    </a:lnTo>
                    <a:lnTo>
                      <a:pt x="51" y="39"/>
                    </a:lnTo>
                    <a:lnTo>
                      <a:pt x="0" y="39"/>
                    </a:lnTo>
                    <a:lnTo>
                      <a:pt x="0" y="0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</p:grpSp>
      </p:grpSp>
      <p:sp>
        <p:nvSpPr>
          <p:cNvPr id="8" name="Rectangle 41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0" y="3121200"/>
            <a:ext cx="9144000" cy="1303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0" tIns="0" rIns="540000" bIns="475200" numCol="1" anchor="b" anchorCtr="0" compatLnSpc="1">
            <a:prstTxWarp prst="textNoShape">
              <a:avLst/>
            </a:prstTxWarp>
          </a:bodyPr>
          <a:lstStyle>
            <a:lvl1pPr>
              <a:defRPr sz="24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PRESENTATION TITLE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499" y="170931"/>
            <a:ext cx="8779001" cy="425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587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445">
          <p15:clr>
            <a:srgbClr val="FBAE40"/>
          </p15:clr>
        </p15:guide>
        <p15:guide id="3" pos="3690">
          <p15:clr>
            <a:srgbClr val="FBAE40"/>
          </p15:clr>
        </p15:guide>
        <p15:guide id="4" orient="horz" pos="2788">
          <p15:clr>
            <a:srgbClr val="FBAE40"/>
          </p15:clr>
        </p15:guide>
        <p15:guide id="5" pos="113">
          <p15:clr>
            <a:srgbClr val="FBAE40"/>
          </p15:clr>
        </p15:guide>
        <p15:guide id="6" orient="horz" pos="113">
          <p15:clr>
            <a:srgbClr val="FBAE40"/>
          </p15:clr>
        </p15:guide>
        <p15:guide id="7" pos="5646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619239" y="1344169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AD6EE87-EBD5-4F12-A48A-63ACA297AC8F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713982" y="2420874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</p:spPr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912497"/>
      </p:ext>
    </p:extLst>
  </p:cSld>
  <p:clrMapOvr>
    <a:masterClrMapping/>
  </p:clrMapOvr>
  <p:hf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1952625"/>
            <a:ext cx="6619244" cy="25622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078707"/>
      </p:ext>
    </p:extLst>
  </p:cSld>
  <p:clrMapOvr>
    <a:masterClrMapping/>
  </p:clrMapOvr>
  <p:hf hdr="0" ft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008234"/>
            <a:ext cx="3263269" cy="1712868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008233"/>
            <a:ext cx="2818159" cy="1712868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02837"/>
      </p:ext>
    </p:extLst>
  </p:cSld>
  <p:clrMapOvr>
    <a:masterClrMapping/>
  </p:clrMapOvr>
  <p:hf hdr="0" ft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29204"/>
      </p:ext>
    </p:extLst>
  </p:cSld>
  <p:clrMapOvr>
    <a:masterClrMapping/>
  </p:clrMapOvr>
  <p:hf hdr="0" ft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2384822"/>
            <a:ext cx="3618869" cy="213002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7114"/>
      </p:ext>
    </p:extLst>
  </p:cSld>
  <p:clrMapOvr>
    <a:masterClrMapping/>
  </p:clrMapOvr>
  <p:hf hdr="0" ft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571060" cy="530223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46448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179388" y="903287"/>
            <a:ext cx="4300537" cy="3521075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80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23" hasCustomPrompt="1"/>
          </p:nvPr>
        </p:nvSpPr>
        <p:spPr>
          <a:xfrm>
            <a:off x="4664076" y="903287"/>
            <a:ext cx="4300537" cy="3521075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80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10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2332471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35">
          <p15:clr>
            <a:srgbClr val="FBAE40"/>
          </p15:clr>
        </p15:guide>
        <p15:guide id="2" pos="2823">
          <p15:clr>
            <a:srgbClr val="FBAE40"/>
          </p15:clr>
        </p15:guide>
        <p15:guide id="3" pos="113">
          <p15:clr>
            <a:srgbClr val="FBAE40"/>
          </p15:clr>
        </p15:guide>
        <p15:guide id="4" pos="5647">
          <p15:clr>
            <a:srgbClr val="FBAE40"/>
          </p15:clr>
        </p15:guide>
        <p15:guide id="5" orient="horz" pos="2789">
          <p15:clr>
            <a:srgbClr val="FBAE40"/>
          </p15:clr>
        </p15:guide>
        <p15:guide id="6" orient="horz" pos="56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227">
          <p15:clr>
            <a:srgbClr val="FBAE40"/>
          </p15:clr>
        </p15:guide>
        <p15:guide id="9" orient="horz" pos="113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2686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085850"/>
            <a:ext cx="3892550" cy="3429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2346961"/>
            <a:ext cx="2094869" cy="217169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33922"/>
      </p:ext>
    </p:extLst>
  </p:cSld>
  <p:clrMapOvr>
    <a:masterClrMapping/>
  </p:clrMapOvr>
  <p:hf hdr="0" ft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70000"/>
            <a:ext cx="2898851" cy="1301750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marL="0" lvl="0" indent="0" algn="ctr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35526"/>
      </p:ext>
    </p:extLst>
  </p:cSld>
  <p:clrMapOvr>
    <a:masterClrMapping/>
  </p:clrMapOvr>
  <p:hf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727445"/>
            <a:ext cx="661924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4152499"/>
            <a:ext cx="6619244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024527"/>
      </p:ext>
    </p:extLst>
  </p:cSld>
  <p:clrMapOvr>
    <a:masterClrMapping/>
  </p:clrMapOvr>
  <p:hf hdr="0" ftr="0" dt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797563"/>
            <a:ext cx="6623862" cy="1029740"/>
          </a:xfrm>
        </p:spPr>
        <p:txBody>
          <a:bodyPr/>
          <a:lstStyle>
            <a:lvl1pPr>
              <a:defRPr sz="3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671192"/>
      </p:ext>
    </p:extLst>
  </p:cSld>
  <p:clrMapOvr>
    <a:masterClrMapping/>
  </p:clrMapOvr>
  <p:hf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45550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1960341"/>
            <a:ext cx="489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736600"/>
            <a:ext cx="6340430" cy="2022474"/>
          </a:xfrm>
        </p:spPr>
        <p:txBody>
          <a:bodyPr/>
          <a:lstStyle>
            <a:lvl1pPr>
              <a:defRPr sz="3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8414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771899"/>
            <a:ext cx="6933673" cy="748393"/>
          </a:xfrm>
        </p:spPr>
        <p:txBody>
          <a:bodyPr anchor="ctr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430937"/>
      </p:ext>
    </p:extLst>
  </p:cSld>
  <p:clrMapOvr>
    <a:masterClrMapping/>
  </p:clrMapOvr>
  <p:hf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68725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913162"/>
      </p:ext>
    </p:extLst>
  </p:cSld>
  <p:clrMapOvr>
    <a:masterClrMapping/>
  </p:clrMapOvr>
  <p:hf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1952626"/>
            <a:ext cx="235640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2384823"/>
            <a:ext cx="2356409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5"/>
            <a:ext cx="236025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84823"/>
            <a:ext cx="2360257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1952626"/>
            <a:ext cx="235929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2384822"/>
            <a:ext cx="2359152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76100"/>
      </p:ext>
    </p:extLst>
  </p:cSld>
  <p:clrMapOvr>
    <a:masterClrMapping/>
  </p:clrMapOvr>
  <p:hf hdr="0" ftr="0" dt="0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3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0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3831829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3399634"/>
            <a:ext cx="228832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3831828"/>
            <a:ext cx="2288322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4793879"/>
            <a:ext cx="2733212" cy="2286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93791"/>
      </p:ext>
    </p:extLst>
  </p:cSld>
  <p:clrMapOvr>
    <a:masterClrMapping/>
  </p:clrMapOvr>
  <p:hf hdr="0" ftr="0" dt="0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952625"/>
            <a:ext cx="6619244" cy="2562225"/>
          </a:xfrm>
        </p:spPr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4793879"/>
            <a:ext cx="742949" cy="228599"/>
          </a:xfrm>
        </p:spPr>
        <p:txBody>
          <a:bodyPr/>
          <a:lstStyle/>
          <a:p>
            <a:fld id="{4CD73815-2707-4475-8F1A-B873CB631BB4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9160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18" Type="http://schemas.openxmlformats.org/officeDocument/2006/relationships/slideLayout" Target="../slideLayouts/slideLayout82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slideLayout" Target="../slideLayouts/slideLayout81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20" Type="http://schemas.openxmlformats.org/officeDocument/2006/relationships/theme" Target="../theme/theme5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74.xml"/><Relationship Id="rId19" Type="http://schemas.openxmlformats.org/officeDocument/2006/relationships/slideLayout" Target="../slideLayouts/slideLayout83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slideLayout" Target="../slideLayouts/slideLayout96.xml"/><Relationship Id="rId18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86.xml"/><Relationship Id="rId21" Type="http://schemas.openxmlformats.org/officeDocument/2006/relationships/theme" Target="../theme/theme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17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85.xml"/><Relationship Id="rId16" Type="http://schemas.openxmlformats.org/officeDocument/2006/relationships/slideLayout" Target="../slideLayouts/slideLayout99.xml"/><Relationship Id="rId20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5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Relationship Id="rId14" Type="http://schemas.openxmlformats.org/officeDocument/2006/relationships/slideLayout" Target="../slideLayouts/slideLayout97.xml"/><Relationship Id="rId22" Type="http://schemas.openxmlformats.org/officeDocument/2006/relationships/image" Target="../media/image6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23"/>
          <p:cNvSpPr txBox="1">
            <a:spLocks noChangeArrowheads="1"/>
          </p:cNvSpPr>
          <p:nvPr userDrawn="1"/>
        </p:nvSpPr>
        <p:spPr bwMode="auto">
          <a:xfrm>
            <a:off x="4915735" y="4738125"/>
            <a:ext cx="1359340" cy="147018"/>
          </a:xfrm>
          <a:prstGeom prst="rect">
            <a:avLst/>
          </a:prstGeom>
          <a:noFill/>
          <a:ln>
            <a:noFill/>
          </a:ln>
        </p:spPr>
        <p:txBody>
          <a:bodyPr wrap="square" lIns="0" tIns="36000" rIns="54000" bIns="0" anchor="b" anchorCtr="0">
            <a:noAutofit/>
          </a:bodyPr>
          <a:lstStyle>
            <a:lvl1pPr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>
                <a:srgbClr val="F7B100"/>
              </a:buClr>
              <a:buFont typeface="Wingdings" pitchFamily="2" charset="2"/>
              <a:buNone/>
              <a:defRPr/>
            </a:pPr>
            <a:r>
              <a:rPr lang="fr-FR" sz="600" b="0" cap="all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RENAULT </a:t>
            </a:r>
            <a:r>
              <a:rPr lang="fr-FR" sz="600" b="0">
                <a:solidFill>
                  <a:srgbClr val="000000"/>
                </a:solidFill>
              </a:rPr>
              <a:t>INTERNAL</a:t>
            </a:r>
            <a:endParaRPr lang="fr-FR" sz="600" b="0" cap="all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6"/>
          <p:cNvSpPr>
            <a:spLocks noChangeArrowheads="1"/>
          </p:cNvSpPr>
          <p:nvPr userDrawn="1"/>
        </p:nvSpPr>
        <p:spPr bwMode="auto">
          <a:xfrm>
            <a:off x="7075256" y="4769578"/>
            <a:ext cx="266735" cy="11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fld id="{78210625-ECA7-4862-B00E-5DC0AA3A3D4E}" type="slidenum">
              <a:rPr sz="500" b="0" noProof="1">
                <a:solidFill>
                  <a:srgbClr val="000000"/>
                </a:solidFill>
              </a:rPr>
              <a:pPr/>
              <a:t>‹N°›</a:t>
            </a:fld>
            <a:endParaRPr lang="fr-FR" sz="300" b="0" noProof="1">
              <a:solidFill>
                <a:srgbClr val="000000"/>
              </a:solidFill>
            </a:endParaRPr>
          </a:p>
        </p:txBody>
      </p:sp>
      <p:grpSp>
        <p:nvGrpSpPr>
          <p:cNvPr id="41" name="Groupe 40"/>
          <p:cNvGrpSpPr>
            <a:grpSpLocks noChangeAspect="1"/>
          </p:cNvGrpSpPr>
          <p:nvPr userDrawn="1"/>
        </p:nvGrpSpPr>
        <p:grpSpPr>
          <a:xfrm>
            <a:off x="7883819" y="4756801"/>
            <a:ext cx="1080000" cy="112942"/>
            <a:chOff x="7712075" y="4803775"/>
            <a:chExt cx="1214438" cy="127001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7712075" y="4803775"/>
              <a:ext cx="80963" cy="127000"/>
            </a:xfrm>
            <a:custGeom>
              <a:avLst/>
              <a:gdLst>
                <a:gd name="T0" fmla="*/ 105 w 153"/>
                <a:gd name="T1" fmla="*/ 73 h 240"/>
                <a:gd name="T2" fmla="*/ 103 w 153"/>
                <a:gd name="T3" fmla="*/ 60 h 240"/>
                <a:gd name="T4" fmla="*/ 99 w 153"/>
                <a:gd name="T5" fmla="*/ 48 h 240"/>
                <a:gd name="T6" fmla="*/ 90 w 153"/>
                <a:gd name="T7" fmla="*/ 37 h 240"/>
                <a:gd name="T8" fmla="*/ 78 w 153"/>
                <a:gd name="T9" fmla="*/ 34 h 240"/>
                <a:gd name="T10" fmla="*/ 71 w 153"/>
                <a:gd name="T11" fmla="*/ 35 h 240"/>
                <a:gd name="T12" fmla="*/ 64 w 153"/>
                <a:gd name="T13" fmla="*/ 38 h 240"/>
                <a:gd name="T14" fmla="*/ 59 w 153"/>
                <a:gd name="T15" fmla="*/ 45 h 240"/>
                <a:gd name="T16" fmla="*/ 51 w 153"/>
                <a:gd name="T17" fmla="*/ 64 h 240"/>
                <a:gd name="T18" fmla="*/ 47 w 153"/>
                <a:gd name="T19" fmla="*/ 95 h 240"/>
                <a:gd name="T20" fmla="*/ 47 w 153"/>
                <a:gd name="T21" fmla="*/ 115 h 240"/>
                <a:gd name="T22" fmla="*/ 48 w 153"/>
                <a:gd name="T23" fmla="*/ 153 h 240"/>
                <a:gd name="T24" fmla="*/ 53 w 153"/>
                <a:gd name="T25" fmla="*/ 181 h 240"/>
                <a:gd name="T26" fmla="*/ 60 w 153"/>
                <a:gd name="T27" fmla="*/ 196 h 240"/>
                <a:gd name="T28" fmla="*/ 66 w 153"/>
                <a:gd name="T29" fmla="*/ 203 h 240"/>
                <a:gd name="T30" fmla="*/ 74 w 153"/>
                <a:gd name="T31" fmla="*/ 206 h 240"/>
                <a:gd name="T32" fmla="*/ 79 w 153"/>
                <a:gd name="T33" fmla="*/ 206 h 240"/>
                <a:gd name="T34" fmla="*/ 88 w 153"/>
                <a:gd name="T35" fmla="*/ 204 h 240"/>
                <a:gd name="T36" fmla="*/ 97 w 153"/>
                <a:gd name="T37" fmla="*/ 196 h 240"/>
                <a:gd name="T38" fmla="*/ 104 w 153"/>
                <a:gd name="T39" fmla="*/ 185 h 240"/>
                <a:gd name="T40" fmla="*/ 107 w 153"/>
                <a:gd name="T41" fmla="*/ 169 h 240"/>
                <a:gd name="T42" fmla="*/ 77 w 153"/>
                <a:gd name="T43" fmla="*/ 146 h 240"/>
                <a:gd name="T44" fmla="*/ 153 w 153"/>
                <a:gd name="T45" fmla="*/ 111 h 240"/>
                <a:gd name="T46" fmla="*/ 118 w 153"/>
                <a:gd name="T47" fmla="*/ 236 h 240"/>
                <a:gd name="T48" fmla="*/ 117 w 153"/>
                <a:gd name="T49" fmla="*/ 215 h 240"/>
                <a:gd name="T50" fmla="*/ 113 w 153"/>
                <a:gd name="T51" fmla="*/ 221 h 240"/>
                <a:gd name="T52" fmla="*/ 103 w 153"/>
                <a:gd name="T53" fmla="*/ 231 h 240"/>
                <a:gd name="T54" fmla="*/ 91 w 153"/>
                <a:gd name="T55" fmla="*/ 237 h 240"/>
                <a:gd name="T56" fmla="*/ 77 w 153"/>
                <a:gd name="T57" fmla="*/ 240 h 240"/>
                <a:gd name="T58" fmla="*/ 69 w 153"/>
                <a:gd name="T59" fmla="*/ 240 h 240"/>
                <a:gd name="T60" fmla="*/ 50 w 153"/>
                <a:gd name="T61" fmla="*/ 238 h 240"/>
                <a:gd name="T62" fmla="*/ 33 w 153"/>
                <a:gd name="T63" fmla="*/ 233 h 240"/>
                <a:gd name="T64" fmla="*/ 21 w 153"/>
                <a:gd name="T65" fmla="*/ 223 h 240"/>
                <a:gd name="T66" fmla="*/ 13 w 153"/>
                <a:gd name="T67" fmla="*/ 209 h 240"/>
                <a:gd name="T68" fmla="*/ 6 w 153"/>
                <a:gd name="T69" fmla="*/ 191 h 240"/>
                <a:gd name="T70" fmla="*/ 3 w 153"/>
                <a:gd name="T71" fmla="*/ 170 h 240"/>
                <a:gd name="T72" fmla="*/ 0 w 153"/>
                <a:gd name="T73" fmla="*/ 117 h 240"/>
                <a:gd name="T74" fmla="*/ 1 w 153"/>
                <a:gd name="T75" fmla="*/ 90 h 240"/>
                <a:gd name="T76" fmla="*/ 4 w 153"/>
                <a:gd name="T77" fmla="*/ 66 h 240"/>
                <a:gd name="T78" fmla="*/ 9 w 153"/>
                <a:gd name="T79" fmla="*/ 46 h 240"/>
                <a:gd name="T80" fmla="*/ 16 w 153"/>
                <a:gd name="T81" fmla="*/ 29 h 240"/>
                <a:gd name="T82" fmla="*/ 27 w 153"/>
                <a:gd name="T83" fmla="*/ 16 h 240"/>
                <a:gd name="T84" fmla="*/ 40 w 153"/>
                <a:gd name="T85" fmla="*/ 7 h 240"/>
                <a:gd name="T86" fmla="*/ 58 w 153"/>
                <a:gd name="T87" fmla="*/ 2 h 240"/>
                <a:gd name="T88" fmla="*/ 78 w 153"/>
                <a:gd name="T89" fmla="*/ 0 h 240"/>
                <a:gd name="T90" fmla="*/ 87 w 153"/>
                <a:gd name="T91" fmla="*/ 0 h 240"/>
                <a:gd name="T92" fmla="*/ 103 w 153"/>
                <a:gd name="T93" fmla="*/ 2 h 240"/>
                <a:gd name="T94" fmla="*/ 117 w 153"/>
                <a:gd name="T95" fmla="*/ 7 h 240"/>
                <a:gd name="T96" fmla="*/ 129 w 153"/>
                <a:gd name="T97" fmla="*/ 14 h 240"/>
                <a:gd name="T98" fmla="*/ 137 w 153"/>
                <a:gd name="T99" fmla="*/ 23 h 240"/>
                <a:gd name="T100" fmla="*/ 144 w 153"/>
                <a:gd name="T101" fmla="*/ 35 h 240"/>
                <a:gd name="T102" fmla="*/ 148 w 153"/>
                <a:gd name="T103" fmla="*/ 49 h 240"/>
                <a:gd name="T104" fmla="*/ 150 w 153"/>
                <a:gd name="T105" fmla="*/ 7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3" h="240">
                  <a:moveTo>
                    <a:pt x="105" y="73"/>
                  </a:moveTo>
                  <a:lnTo>
                    <a:pt x="105" y="73"/>
                  </a:lnTo>
                  <a:lnTo>
                    <a:pt x="104" y="67"/>
                  </a:lnTo>
                  <a:lnTo>
                    <a:pt x="103" y="60"/>
                  </a:lnTo>
                  <a:lnTo>
                    <a:pt x="101" y="53"/>
                  </a:lnTo>
                  <a:lnTo>
                    <a:pt x="99" y="48"/>
                  </a:lnTo>
                  <a:lnTo>
                    <a:pt x="95" y="42"/>
                  </a:lnTo>
                  <a:lnTo>
                    <a:pt x="90" y="37"/>
                  </a:lnTo>
                  <a:lnTo>
                    <a:pt x="85" y="35"/>
                  </a:lnTo>
                  <a:lnTo>
                    <a:pt x="78" y="34"/>
                  </a:lnTo>
                  <a:lnTo>
                    <a:pt x="78" y="34"/>
                  </a:lnTo>
                  <a:lnTo>
                    <a:pt x="71" y="35"/>
                  </a:lnTo>
                  <a:lnTo>
                    <a:pt x="67" y="36"/>
                  </a:lnTo>
                  <a:lnTo>
                    <a:pt x="64" y="38"/>
                  </a:lnTo>
                  <a:lnTo>
                    <a:pt x="61" y="42"/>
                  </a:lnTo>
                  <a:lnTo>
                    <a:pt x="59" y="45"/>
                  </a:lnTo>
                  <a:lnTo>
                    <a:pt x="54" y="53"/>
                  </a:lnTo>
                  <a:lnTo>
                    <a:pt x="51" y="64"/>
                  </a:lnTo>
                  <a:lnTo>
                    <a:pt x="49" y="78"/>
                  </a:lnTo>
                  <a:lnTo>
                    <a:pt x="47" y="95"/>
                  </a:lnTo>
                  <a:lnTo>
                    <a:pt x="47" y="115"/>
                  </a:lnTo>
                  <a:lnTo>
                    <a:pt x="47" y="115"/>
                  </a:lnTo>
                  <a:lnTo>
                    <a:pt x="47" y="135"/>
                  </a:lnTo>
                  <a:lnTo>
                    <a:pt x="48" y="153"/>
                  </a:lnTo>
                  <a:lnTo>
                    <a:pt x="50" y="168"/>
                  </a:lnTo>
                  <a:lnTo>
                    <a:pt x="53" y="181"/>
                  </a:lnTo>
                  <a:lnTo>
                    <a:pt x="57" y="192"/>
                  </a:lnTo>
                  <a:lnTo>
                    <a:pt x="60" y="196"/>
                  </a:lnTo>
                  <a:lnTo>
                    <a:pt x="63" y="199"/>
                  </a:lnTo>
                  <a:lnTo>
                    <a:pt x="66" y="203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lnTo>
                    <a:pt x="83" y="206"/>
                  </a:lnTo>
                  <a:lnTo>
                    <a:pt x="88" y="204"/>
                  </a:lnTo>
                  <a:lnTo>
                    <a:pt x="93" y="201"/>
                  </a:lnTo>
                  <a:lnTo>
                    <a:pt x="97" y="196"/>
                  </a:lnTo>
                  <a:lnTo>
                    <a:pt x="101" y="191"/>
                  </a:lnTo>
                  <a:lnTo>
                    <a:pt x="104" y="185"/>
                  </a:lnTo>
                  <a:lnTo>
                    <a:pt x="107" y="178"/>
                  </a:lnTo>
                  <a:lnTo>
                    <a:pt x="107" y="169"/>
                  </a:lnTo>
                  <a:lnTo>
                    <a:pt x="107" y="146"/>
                  </a:lnTo>
                  <a:lnTo>
                    <a:pt x="77" y="146"/>
                  </a:lnTo>
                  <a:lnTo>
                    <a:pt x="77" y="111"/>
                  </a:lnTo>
                  <a:lnTo>
                    <a:pt x="153" y="111"/>
                  </a:lnTo>
                  <a:lnTo>
                    <a:pt x="153" y="236"/>
                  </a:lnTo>
                  <a:lnTo>
                    <a:pt x="118" y="236"/>
                  </a:lnTo>
                  <a:lnTo>
                    <a:pt x="118" y="215"/>
                  </a:lnTo>
                  <a:lnTo>
                    <a:pt x="117" y="215"/>
                  </a:lnTo>
                  <a:lnTo>
                    <a:pt x="117" y="215"/>
                  </a:lnTo>
                  <a:lnTo>
                    <a:pt x="113" y="221"/>
                  </a:lnTo>
                  <a:lnTo>
                    <a:pt x="108" y="226"/>
                  </a:lnTo>
                  <a:lnTo>
                    <a:pt x="103" y="231"/>
                  </a:lnTo>
                  <a:lnTo>
                    <a:pt x="97" y="234"/>
                  </a:lnTo>
                  <a:lnTo>
                    <a:pt x="91" y="237"/>
                  </a:lnTo>
                  <a:lnTo>
                    <a:pt x="84" y="239"/>
                  </a:lnTo>
                  <a:lnTo>
                    <a:pt x="77" y="240"/>
                  </a:lnTo>
                  <a:lnTo>
                    <a:pt x="69" y="240"/>
                  </a:lnTo>
                  <a:lnTo>
                    <a:pt x="69" y="240"/>
                  </a:lnTo>
                  <a:lnTo>
                    <a:pt x="59" y="240"/>
                  </a:lnTo>
                  <a:lnTo>
                    <a:pt x="50" y="238"/>
                  </a:lnTo>
                  <a:lnTo>
                    <a:pt x="41" y="236"/>
                  </a:lnTo>
                  <a:lnTo>
                    <a:pt x="33" y="233"/>
                  </a:lnTo>
                  <a:lnTo>
                    <a:pt x="27" y="228"/>
                  </a:lnTo>
                  <a:lnTo>
                    <a:pt x="21" y="223"/>
                  </a:lnTo>
                  <a:lnTo>
                    <a:pt x="17" y="217"/>
                  </a:lnTo>
                  <a:lnTo>
                    <a:pt x="13" y="209"/>
                  </a:lnTo>
                  <a:lnTo>
                    <a:pt x="9" y="201"/>
                  </a:lnTo>
                  <a:lnTo>
                    <a:pt x="6" y="191"/>
                  </a:lnTo>
                  <a:lnTo>
                    <a:pt x="4" y="181"/>
                  </a:lnTo>
                  <a:lnTo>
                    <a:pt x="3" y="170"/>
                  </a:lnTo>
                  <a:lnTo>
                    <a:pt x="1" y="146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1" y="90"/>
                  </a:lnTo>
                  <a:lnTo>
                    <a:pt x="2" y="78"/>
                  </a:lnTo>
                  <a:lnTo>
                    <a:pt x="4" y="66"/>
                  </a:lnTo>
                  <a:lnTo>
                    <a:pt x="6" y="56"/>
                  </a:lnTo>
                  <a:lnTo>
                    <a:pt x="9" y="46"/>
                  </a:lnTo>
                  <a:lnTo>
                    <a:pt x="12" y="37"/>
                  </a:lnTo>
                  <a:lnTo>
                    <a:pt x="16" y="29"/>
                  </a:lnTo>
                  <a:lnTo>
                    <a:pt x="21" y="22"/>
                  </a:lnTo>
                  <a:lnTo>
                    <a:pt x="27" y="16"/>
                  </a:lnTo>
                  <a:lnTo>
                    <a:pt x="33" y="11"/>
                  </a:lnTo>
                  <a:lnTo>
                    <a:pt x="40" y="7"/>
                  </a:lnTo>
                  <a:lnTo>
                    <a:pt x="49" y="4"/>
                  </a:lnTo>
                  <a:lnTo>
                    <a:pt x="58" y="2"/>
                  </a:lnTo>
                  <a:lnTo>
                    <a:pt x="67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87" y="0"/>
                  </a:lnTo>
                  <a:lnTo>
                    <a:pt x="95" y="1"/>
                  </a:lnTo>
                  <a:lnTo>
                    <a:pt x="103" y="2"/>
                  </a:lnTo>
                  <a:lnTo>
                    <a:pt x="110" y="4"/>
                  </a:lnTo>
                  <a:lnTo>
                    <a:pt x="117" y="7"/>
                  </a:lnTo>
                  <a:lnTo>
                    <a:pt x="123" y="10"/>
                  </a:lnTo>
                  <a:lnTo>
                    <a:pt x="129" y="14"/>
                  </a:lnTo>
                  <a:lnTo>
                    <a:pt x="133" y="18"/>
                  </a:lnTo>
                  <a:lnTo>
                    <a:pt x="137" y="23"/>
                  </a:lnTo>
                  <a:lnTo>
                    <a:pt x="141" y="29"/>
                  </a:lnTo>
                  <a:lnTo>
                    <a:pt x="144" y="35"/>
                  </a:lnTo>
                  <a:lnTo>
                    <a:pt x="146" y="42"/>
                  </a:lnTo>
                  <a:lnTo>
                    <a:pt x="148" y="49"/>
                  </a:lnTo>
                  <a:lnTo>
                    <a:pt x="149" y="57"/>
                  </a:lnTo>
                  <a:lnTo>
                    <a:pt x="150" y="73"/>
                  </a:lnTo>
                  <a:lnTo>
                    <a:pt x="105" y="73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3" name="Freeform 6"/>
            <p:cNvSpPr>
              <a:spLocks noEditPoints="1"/>
            </p:cNvSpPr>
            <p:nvPr userDrawn="1"/>
          </p:nvSpPr>
          <p:spPr bwMode="auto">
            <a:xfrm>
              <a:off x="7810500" y="4805363"/>
              <a:ext cx="82550" cy="123825"/>
            </a:xfrm>
            <a:custGeom>
              <a:avLst/>
              <a:gdLst>
                <a:gd name="T0" fmla="*/ 86 w 157"/>
                <a:gd name="T1" fmla="*/ 0 h 232"/>
                <a:gd name="T2" fmla="*/ 99 w 157"/>
                <a:gd name="T3" fmla="*/ 1 h 232"/>
                <a:gd name="T4" fmla="*/ 123 w 157"/>
                <a:gd name="T5" fmla="*/ 9 h 232"/>
                <a:gd name="T6" fmla="*/ 131 w 157"/>
                <a:gd name="T7" fmla="*/ 15 h 232"/>
                <a:gd name="T8" fmla="*/ 138 w 157"/>
                <a:gd name="T9" fmla="*/ 23 h 232"/>
                <a:gd name="T10" fmla="*/ 143 w 157"/>
                <a:gd name="T11" fmla="*/ 33 h 232"/>
                <a:gd name="T12" fmla="*/ 147 w 157"/>
                <a:gd name="T13" fmla="*/ 46 h 232"/>
                <a:gd name="T14" fmla="*/ 148 w 157"/>
                <a:gd name="T15" fmla="*/ 60 h 232"/>
                <a:gd name="T16" fmla="*/ 145 w 157"/>
                <a:gd name="T17" fmla="*/ 81 h 232"/>
                <a:gd name="T18" fmla="*/ 138 w 157"/>
                <a:gd name="T19" fmla="*/ 98 h 232"/>
                <a:gd name="T20" fmla="*/ 126 w 157"/>
                <a:gd name="T21" fmla="*/ 110 h 232"/>
                <a:gd name="T22" fmla="*/ 108 w 157"/>
                <a:gd name="T23" fmla="*/ 118 h 232"/>
                <a:gd name="T24" fmla="*/ 108 w 157"/>
                <a:gd name="T25" fmla="*/ 118 h 232"/>
                <a:gd name="T26" fmla="*/ 128 w 157"/>
                <a:gd name="T27" fmla="*/ 124 h 232"/>
                <a:gd name="T28" fmla="*/ 135 w 157"/>
                <a:gd name="T29" fmla="*/ 129 h 232"/>
                <a:gd name="T30" fmla="*/ 139 w 157"/>
                <a:gd name="T31" fmla="*/ 137 h 232"/>
                <a:gd name="T32" fmla="*/ 145 w 157"/>
                <a:gd name="T33" fmla="*/ 157 h 232"/>
                <a:gd name="T34" fmla="*/ 146 w 157"/>
                <a:gd name="T35" fmla="*/ 188 h 232"/>
                <a:gd name="T36" fmla="*/ 147 w 157"/>
                <a:gd name="T37" fmla="*/ 205 h 232"/>
                <a:gd name="T38" fmla="*/ 150 w 157"/>
                <a:gd name="T39" fmla="*/ 221 h 232"/>
                <a:gd name="T40" fmla="*/ 154 w 157"/>
                <a:gd name="T41" fmla="*/ 228 h 232"/>
                <a:gd name="T42" fmla="*/ 157 w 157"/>
                <a:gd name="T43" fmla="*/ 232 h 232"/>
                <a:gd name="T44" fmla="*/ 106 w 157"/>
                <a:gd name="T45" fmla="*/ 232 h 232"/>
                <a:gd name="T46" fmla="*/ 101 w 157"/>
                <a:gd name="T47" fmla="*/ 221 h 232"/>
                <a:gd name="T48" fmla="*/ 100 w 157"/>
                <a:gd name="T49" fmla="*/ 208 h 232"/>
                <a:gd name="T50" fmla="*/ 99 w 157"/>
                <a:gd name="T51" fmla="*/ 163 h 232"/>
                <a:gd name="T52" fmla="*/ 97 w 157"/>
                <a:gd name="T53" fmla="*/ 151 h 232"/>
                <a:gd name="T54" fmla="*/ 92 w 157"/>
                <a:gd name="T55" fmla="*/ 142 h 232"/>
                <a:gd name="T56" fmla="*/ 83 w 157"/>
                <a:gd name="T57" fmla="*/ 136 h 232"/>
                <a:gd name="T58" fmla="*/ 71 w 157"/>
                <a:gd name="T59" fmla="*/ 134 h 232"/>
                <a:gd name="T60" fmla="*/ 47 w 157"/>
                <a:gd name="T61" fmla="*/ 232 h 232"/>
                <a:gd name="T62" fmla="*/ 0 w 157"/>
                <a:gd name="T63" fmla="*/ 0 h 232"/>
                <a:gd name="T64" fmla="*/ 66 w 157"/>
                <a:gd name="T65" fmla="*/ 101 h 232"/>
                <a:gd name="T66" fmla="*/ 74 w 157"/>
                <a:gd name="T67" fmla="*/ 101 h 232"/>
                <a:gd name="T68" fmla="*/ 87 w 157"/>
                <a:gd name="T69" fmla="*/ 97 h 232"/>
                <a:gd name="T70" fmla="*/ 95 w 157"/>
                <a:gd name="T71" fmla="*/ 89 h 232"/>
                <a:gd name="T72" fmla="*/ 100 w 157"/>
                <a:gd name="T73" fmla="*/ 75 h 232"/>
                <a:gd name="T74" fmla="*/ 100 w 157"/>
                <a:gd name="T75" fmla="*/ 67 h 232"/>
                <a:gd name="T76" fmla="*/ 98 w 157"/>
                <a:gd name="T77" fmla="*/ 53 h 232"/>
                <a:gd name="T78" fmla="*/ 92 w 157"/>
                <a:gd name="T79" fmla="*/ 43 h 232"/>
                <a:gd name="T80" fmla="*/ 82 w 157"/>
                <a:gd name="T81" fmla="*/ 37 h 232"/>
                <a:gd name="T82" fmla="*/ 68 w 157"/>
                <a:gd name="T83" fmla="*/ 34 h 232"/>
                <a:gd name="T84" fmla="*/ 47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6" y="0"/>
                  </a:lnTo>
                  <a:lnTo>
                    <a:pt x="86" y="0"/>
                  </a:lnTo>
                  <a:lnTo>
                    <a:pt x="99" y="1"/>
                  </a:lnTo>
                  <a:lnTo>
                    <a:pt x="112" y="4"/>
                  </a:lnTo>
                  <a:lnTo>
                    <a:pt x="123" y="9"/>
                  </a:lnTo>
                  <a:lnTo>
                    <a:pt x="127" y="12"/>
                  </a:lnTo>
                  <a:lnTo>
                    <a:pt x="131" y="15"/>
                  </a:lnTo>
                  <a:lnTo>
                    <a:pt x="135" y="19"/>
                  </a:lnTo>
                  <a:lnTo>
                    <a:pt x="138" y="23"/>
                  </a:lnTo>
                  <a:lnTo>
                    <a:pt x="141" y="28"/>
                  </a:lnTo>
                  <a:lnTo>
                    <a:pt x="143" y="33"/>
                  </a:lnTo>
                  <a:lnTo>
                    <a:pt x="145" y="40"/>
                  </a:lnTo>
                  <a:lnTo>
                    <a:pt x="147" y="46"/>
                  </a:lnTo>
                  <a:lnTo>
                    <a:pt x="148" y="60"/>
                  </a:lnTo>
                  <a:lnTo>
                    <a:pt x="148" y="60"/>
                  </a:lnTo>
                  <a:lnTo>
                    <a:pt x="147" y="71"/>
                  </a:lnTo>
                  <a:lnTo>
                    <a:pt x="145" y="81"/>
                  </a:lnTo>
                  <a:lnTo>
                    <a:pt x="142" y="90"/>
                  </a:lnTo>
                  <a:lnTo>
                    <a:pt x="138" y="98"/>
                  </a:lnTo>
                  <a:lnTo>
                    <a:pt x="133" y="104"/>
                  </a:lnTo>
                  <a:lnTo>
                    <a:pt x="126" y="110"/>
                  </a:lnTo>
                  <a:lnTo>
                    <a:pt x="119" y="114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20" y="120"/>
                  </a:lnTo>
                  <a:lnTo>
                    <a:pt x="128" y="124"/>
                  </a:lnTo>
                  <a:lnTo>
                    <a:pt x="132" y="126"/>
                  </a:lnTo>
                  <a:lnTo>
                    <a:pt x="135" y="129"/>
                  </a:lnTo>
                  <a:lnTo>
                    <a:pt x="137" y="133"/>
                  </a:lnTo>
                  <a:lnTo>
                    <a:pt x="139" y="137"/>
                  </a:lnTo>
                  <a:lnTo>
                    <a:pt x="143" y="146"/>
                  </a:lnTo>
                  <a:lnTo>
                    <a:pt x="145" y="157"/>
                  </a:lnTo>
                  <a:lnTo>
                    <a:pt x="146" y="171"/>
                  </a:lnTo>
                  <a:lnTo>
                    <a:pt x="146" y="188"/>
                  </a:lnTo>
                  <a:lnTo>
                    <a:pt x="146" y="188"/>
                  </a:lnTo>
                  <a:lnTo>
                    <a:pt x="147" y="205"/>
                  </a:lnTo>
                  <a:lnTo>
                    <a:pt x="148" y="217"/>
                  </a:lnTo>
                  <a:lnTo>
                    <a:pt x="150" y="221"/>
                  </a:lnTo>
                  <a:lnTo>
                    <a:pt x="151" y="225"/>
                  </a:lnTo>
                  <a:lnTo>
                    <a:pt x="154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6" y="232"/>
                  </a:lnTo>
                  <a:lnTo>
                    <a:pt x="106" y="232"/>
                  </a:lnTo>
                  <a:lnTo>
                    <a:pt x="103" y="227"/>
                  </a:lnTo>
                  <a:lnTo>
                    <a:pt x="101" y="221"/>
                  </a:lnTo>
                  <a:lnTo>
                    <a:pt x="100" y="215"/>
                  </a:lnTo>
                  <a:lnTo>
                    <a:pt x="100" y="208"/>
                  </a:lnTo>
                  <a:lnTo>
                    <a:pt x="99" y="163"/>
                  </a:lnTo>
                  <a:lnTo>
                    <a:pt x="99" y="163"/>
                  </a:lnTo>
                  <a:lnTo>
                    <a:pt x="98" y="157"/>
                  </a:lnTo>
                  <a:lnTo>
                    <a:pt x="97" y="151"/>
                  </a:lnTo>
                  <a:lnTo>
                    <a:pt x="95" y="146"/>
                  </a:lnTo>
                  <a:lnTo>
                    <a:pt x="92" y="142"/>
                  </a:lnTo>
                  <a:lnTo>
                    <a:pt x="88" y="139"/>
                  </a:lnTo>
                  <a:lnTo>
                    <a:pt x="83" y="136"/>
                  </a:lnTo>
                  <a:lnTo>
                    <a:pt x="78" y="135"/>
                  </a:lnTo>
                  <a:lnTo>
                    <a:pt x="71" y="134"/>
                  </a:lnTo>
                  <a:lnTo>
                    <a:pt x="47" y="134"/>
                  </a:lnTo>
                  <a:lnTo>
                    <a:pt x="47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7" y="101"/>
                  </a:moveTo>
                  <a:lnTo>
                    <a:pt x="66" y="101"/>
                  </a:lnTo>
                  <a:lnTo>
                    <a:pt x="66" y="101"/>
                  </a:lnTo>
                  <a:lnTo>
                    <a:pt x="74" y="101"/>
                  </a:lnTo>
                  <a:lnTo>
                    <a:pt x="81" y="99"/>
                  </a:lnTo>
                  <a:lnTo>
                    <a:pt x="87" y="97"/>
                  </a:lnTo>
                  <a:lnTo>
                    <a:pt x="91" y="93"/>
                  </a:lnTo>
                  <a:lnTo>
                    <a:pt x="95" y="89"/>
                  </a:lnTo>
                  <a:lnTo>
                    <a:pt x="98" y="83"/>
                  </a:lnTo>
                  <a:lnTo>
                    <a:pt x="100" y="75"/>
                  </a:lnTo>
                  <a:lnTo>
                    <a:pt x="100" y="67"/>
                  </a:lnTo>
                  <a:lnTo>
                    <a:pt x="100" y="67"/>
                  </a:lnTo>
                  <a:lnTo>
                    <a:pt x="100" y="59"/>
                  </a:lnTo>
                  <a:lnTo>
                    <a:pt x="98" y="53"/>
                  </a:lnTo>
                  <a:lnTo>
                    <a:pt x="96" y="48"/>
                  </a:lnTo>
                  <a:lnTo>
                    <a:pt x="92" y="43"/>
                  </a:lnTo>
                  <a:lnTo>
                    <a:pt x="88" y="40"/>
                  </a:lnTo>
                  <a:lnTo>
                    <a:pt x="82" y="37"/>
                  </a:lnTo>
                  <a:lnTo>
                    <a:pt x="76" y="35"/>
                  </a:lnTo>
                  <a:lnTo>
                    <a:pt x="68" y="34"/>
                  </a:lnTo>
                  <a:lnTo>
                    <a:pt x="47" y="34"/>
                  </a:lnTo>
                  <a:lnTo>
                    <a:pt x="47" y="101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4" name="Freeform 7"/>
            <p:cNvSpPr>
              <a:spLocks noEditPoints="1"/>
            </p:cNvSpPr>
            <p:nvPr userDrawn="1"/>
          </p:nvSpPr>
          <p:spPr bwMode="auto">
            <a:xfrm>
              <a:off x="7904163" y="4803775"/>
              <a:ext cx="84138" cy="127000"/>
            </a:xfrm>
            <a:custGeom>
              <a:avLst/>
              <a:gdLst>
                <a:gd name="T0" fmla="*/ 79 w 158"/>
                <a:gd name="T1" fmla="*/ 0 h 240"/>
                <a:gd name="T2" fmla="*/ 102 w 158"/>
                <a:gd name="T3" fmla="*/ 2 h 240"/>
                <a:gd name="T4" fmla="*/ 122 w 158"/>
                <a:gd name="T5" fmla="*/ 8 h 240"/>
                <a:gd name="T6" fmla="*/ 135 w 158"/>
                <a:gd name="T7" fmla="*/ 19 h 240"/>
                <a:gd name="T8" fmla="*/ 145 w 158"/>
                <a:gd name="T9" fmla="*/ 33 h 240"/>
                <a:gd name="T10" fmla="*/ 152 w 158"/>
                <a:gd name="T11" fmla="*/ 51 h 240"/>
                <a:gd name="T12" fmla="*/ 156 w 158"/>
                <a:gd name="T13" fmla="*/ 72 h 240"/>
                <a:gd name="T14" fmla="*/ 158 w 158"/>
                <a:gd name="T15" fmla="*/ 121 h 240"/>
                <a:gd name="T16" fmla="*/ 158 w 158"/>
                <a:gd name="T17" fmla="*/ 146 h 240"/>
                <a:gd name="T18" fmla="*/ 154 w 158"/>
                <a:gd name="T19" fmla="*/ 179 h 240"/>
                <a:gd name="T20" fmla="*/ 149 w 158"/>
                <a:gd name="T21" fmla="*/ 198 h 240"/>
                <a:gd name="T22" fmla="*/ 141 w 158"/>
                <a:gd name="T23" fmla="*/ 215 h 240"/>
                <a:gd name="T24" fmla="*/ 129 w 158"/>
                <a:gd name="T25" fmla="*/ 227 h 240"/>
                <a:gd name="T26" fmla="*/ 113 w 158"/>
                <a:gd name="T27" fmla="*/ 235 h 240"/>
                <a:gd name="T28" fmla="*/ 92 w 158"/>
                <a:gd name="T29" fmla="*/ 240 h 240"/>
                <a:gd name="T30" fmla="*/ 79 w 158"/>
                <a:gd name="T31" fmla="*/ 240 h 240"/>
                <a:gd name="T32" fmla="*/ 56 w 158"/>
                <a:gd name="T33" fmla="*/ 238 h 240"/>
                <a:gd name="T34" fmla="*/ 38 w 158"/>
                <a:gd name="T35" fmla="*/ 232 h 240"/>
                <a:gd name="T36" fmla="*/ 24 w 158"/>
                <a:gd name="T37" fmla="*/ 221 h 240"/>
                <a:gd name="T38" fmla="*/ 13 w 158"/>
                <a:gd name="T39" fmla="*/ 207 h 240"/>
                <a:gd name="T40" fmla="*/ 7 w 158"/>
                <a:gd name="T41" fmla="*/ 189 h 240"/>
                <a:gd name="T42" fmla="*/ 3 w 158"/>
                <a:gd name="T43" fmla="*/ 168 h 240"/>
                <a:gd name="T44" fmla="*/ 0 w 158"/>
                <a:gd name="T45" fmla="*/ 121 h 240"/>
                <a:gd name="T46" fmla="*/ 1 w 158"/>
                <a:gd name="T47" fmla="*/ 94 h 240"/>
                <a:gd name="T48" fmla="*/ 5 w 158"/>
                <a:gd name="T49" fmla="*/ 61 h 240"/>
                <a:gd name="T50" fmla="*/ 10 w 158"/>
                <a:gd name="T51" fmla="*/ 42 h 240"/>
                <a:gd name="T52" fmla="*/ 18 w 158"/>
                <a:gd name="T53" fmla="*/ 26 h 240"/>
                <a:gd name="T54" fmla="*/ 31 w 158"/>
                <a:gd name="T55" fmla="*/ 13 h 240"/>
                <a:gd name="T56" fmla="*/ 46 w 158"/>
                <a:gd name="T57" fmla="*/ 5 h 240"/>
                <a:gd name="T58" fmla="*/ 67 w 158"/>
                <a:gd name="T59" fmla="*/ 0 h 240"/>
                <a:gd name="T60" fmla="*/ 79 w 158"/>
                <a:gd name="T61" fmla="*/ 0 h 240"/>
                <a:gd name="T62" fmla="*/ 79 w 158"/>
                <a:gd name="T63" fmla="*/ 206 h 240"/>
                <a:gd name="T64" fmla="*/ 88 w 158"/>
                <a:gd name="T65" fmla="*/ 205 h 240"/>
                <a:gd name="T66" fmla="*/ 96 w 158"/>
                <a:gd name="T67" fmla="*/ 202 h 240"/>
                <a:gd name="T68" fmla="*/ 101 w 158"/>
                <a:gd name="T69" fmla="*/ 195 h 240"/>
                <a:gd name="T70" fmla="*/ 106 w 158"/>
                <a:gd name="T71" fmla="*/ 186 h 240"/>
                <a:gd name="T72" fmla="*/ 111 w 158"/>
                <a:gd name="T73" fmla="*/ 160 h 240"/>
                <a:gd name="T74" fmla="*/ 112 w 158"/>
                <a:gd name="T75" fmla="*/ 121 h 240"/>
                <a:gd name="T76" fmla="*/ 112 w 158"/>
                <a:gd name="T77" fmla="*/ 98 h 240"/>
                <a:gd name="T78" fmla="*/ 109 w 158"/>
                <a:gd name="T79" fmla="*/ 66 h 240"/>
                <a:gd name="T80" fmla="*/ 103 w 158"/>
                <a:gd name="T81" fmla="*/ 49 h 240"/>
                <a:gd name="T82" fmla="*/ 99 w 158"/>
                <a:gd name="T83" fmla="*/ 42 h 240"/>
                <a:gd name="T84" fmla="*/ 92 w 158"/>
                <a:gd name="T85" fmla="*/ 36 h 240"/>
                <a:gd name="T86" fmla="*/ 84 w 158"/>
                <a:gd name="T87" fmla="*/ 34 h 240"/>
                <a:gd name="T88" fmla="*/ 79 w 158"/>
                <a:gd name="T89" fmla="*/ 34 h 240"/>
                <a:gd name="T90" fmla="*/ 70 w 158"/>
                <a:gd name="T91" fmla="*/ 35 h 240"/>
                <a:gd name="T92" fmla="*/ 63 w 158"/>
                <a:gd name="T93" fmla="*/ 38 h 240"/>
                <a:gd name="T94" fmla="*/ 57 w 158"/>
                <a:gd name="T95" fmla="*/ 45 h 240"/>
                <a:gd name="T96" fmla="*/ 53 w 158"/>
                <a:gd name="T97" fmla="*/ 54 h 240"/>
                <a:gd name="T98" fmla="*/ 49 w 158"/>
                <a:gd name="T99" fmla="*/ 80 h 240"/>
                <a:gd name="T100" fmla="*/ 48 w 158"/>
                <a:gd name="T101" fmla="*/ 121 h 240"/>
                <a:gd name="T102" fmla="*/ 48 w 158"/>
                <a:gd name="T103" fmla="*/ 142 h 240"/>
                <a:gd name="T104" fmla="*/ 50 w 158"/>
                <a:gd name="T105" fmla="*/ 174 h 240"/>
                <a:gd name="T106" fmla="*/ 55 w 158"/>
                <a:gd name="T107" fmla="*/ 191 h 240"/>
                <a:gd name="T108" fmla="*/ 60 w 158"/>
                <a:gd name="T109" fmla="*/ 198 h 240"/>
                <a:gd name="T110" fmla="*/ 66 w 158"/>
                <a:gd name="T111" fmla="*/ 204 h 240"/>
                <a:gd name="T112" fmla="*/ 74 w 158"/>
                <a:gd name="T113" fmla="*/ 206 h 240"/>
                <a:gd name="T114" fmla="*/ 79 w 158"/>
                <a:gd name="T115" fmla="*/ 20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8" h="240">
                  <a:moveTo>
                    <a:pt x="79" y="0"/>
                  </a:moveTo>
                  <a:lnTo>
                    <a:pt x="79" y="0"/>
                  </a:lnTo>
                  <a:lnTo>
                    <a:pt x="92" y="0"/>
                  </a:lnTo>
                  <a:lnTo>
                    <a:pt x="102" y="2"/>
                  </a:lnTo>
                  <a:lnTo>
                    <a:pt x="113" y="5"/>
                  </a:lnTo>
                  <a:lnTo>
                    <a:pt x="122" y="8"/>
                  </a:lnTo>
                  <a:lnTo>
                    <a:pt x="129" y="13"/>
                  </a:lnTo>
                  <a:lnTo>
                    <a:pt x="135" y="19"/>
                  </a:lnTo>
                  <a:lnTo>
                    <a:pt x="141" y="26"/>
                  </a:lnTo>
                  <a:lnTo>
                    <a:pt x="145" y="33"/>
                  </a:lnTo>
                  <a:lnTo>
                    <a:pt x="149" y="42"/>
                  </a:lnTo>
                  <a:lnTo>
                    <a:pt x="152" y="51"/>
                  </a:lnTo>
                  <a:lnTo>
                    <a:pt x="154" y="61"/>
                  </a:lnTo>
                  <a:lnTo>
                    <a:pt x="156" y="72"/>
                  </a:lnTo>
                  <a:lnTo>
                    <a:pt x="158" y="94"/>
                  </a:lnTo>
                  <a:lnTo>
                    <a:pt x="158" y="121"/>
                  </a:lnTo>
                  <a:lnTo>
                    <a:pt x="158" y="121"/>
                  </a:lnTo>
                  <a:lnTo>
                    <a:pt x="158" y="146"/>
                  </a:lnTo>
                  <a:lnTo>
                    <a:pt x="156" y="168"/>
                  </a:lnTo>
                  <a:lnTo>
                    <a:pt x="154" y="179"/>
                  </a:lnTo>
                  <a:lnTo>
                    <a:pt x="152" y="189"/>
                  </a:lnTo>
                  <a:lnTo>
                    <a:pt x="149" y="198"/>
                  </a:lnTo>
                  <a:lnTo>
                    <a:pt x="145" y="207"/>
                  </a:lnTo>
                  <a:lnTo>
                    <a:pt x="141" y="215"/>
                  </a:lnTo>
                  <a:lnTo>
                    <a:pt x="135" y="221"/>
                  </a:lnTo>
                  <a:lnTo>
                    <a:pt x="129" y="227"/>
                  </a:lnTo>
                  <a:lnTo>
                    <a:pt x="122" y="232"/>
                  </a:lnTo>
                  <a:lnTo>
                    <a:pt x="113" y="235"/>
                  </a:lnTo>
                  <a:lnTo>
                    <a:pt x="102" y="238"/>
                  </a:lnTo>
                  <a:lnTo>
                    <a:pt x="92" y="240"/>
                  </a:lnTo>
                  <a:lnTo>
                    <a:pt x="79" y="240"/>
                  </a:lnTo>
                  <a:lnTo>
                    <a:pt x="79" y="240"/>
                  </a:lnTo>
                  <a:lnTo>
                    <a:pt x="67" y="240"/>
                  </a:lnTo>
                  <a:lnTo>
                    <a:pt x="56" y="238"/>
                  </a:lnTo>
                  <a:lnTo>
                    <a:pt x="46" y="235"/>
                  </a:lnTo>
                  <a:lnTo>
                    <a:pt x="38" y="232"/>
                  </a:lnTo>
                  <a:lnTo>
                    <a:pt x="31" y="227"/>
                  </a:lnTo>
                  <a:lnTo>
                    <a:pt x="24" y="221"/>
                  </a:lnTo>
                  <a:lnTo>
                    <a:pt x="18" y="215"/>
                  </a:lnTo>
                  <a:lnTo>
                    <a:pt x="13" y="207"/>
                  </a:lnTo>
                  <a:lnTo>
                    <a:pt x="10" y="198"/>
                  </a:lnTo>
                  <a:lnTo>
                    <a:pt x="7" y="189"/>
                  </a:lnTo>
                  <a:lnTo>
                    <a:pt x="5" y="179"/>
                  </a:lnTo>
                  <a:lnTo>
                    <a:pt x="3" y="168"/>
                  </a:lnTo>
                  <a:lnTo>
                    <a:pt x="1" y="146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1" y="94"/>
                  </a:lnTo>
                  <a:lnTo>
                    <a:pt x="3" y="72"/>
                  </a:lnTo>
                  <a:lnTo>
                    <a:pt x="5" y="61"/>
                  </a:lnTo>
                  <a:lnTo>
                    <a:pt x="7" y="51"/>
                  </a:lnTo>
                  <a:lnTo>
                    <a:pt x="10" y="42"/>
                  </a:lnTo>
                  <a:lnTo>
                    <a:pt x="13" y="33"/>
                  </a:lnTo>
                  <a:lnTo>
                    <a:pt x="18" y="26"/>
                  </a:lnTo>
                  <a:lnTo>
                    <a:pt x="24" y="19"/>
                  </a:lnTo>
                  <a:lnTo>
                    <a:pt x="31" y="13"/>
                  </a:lnTo>
                  <a:lnTo>
                    <a:pt x="38" y="8"/>
                  </a:lnTo>
                  <a:lnTo>
                    <a:pt x="46" y="5"/>
                  </a:lnTo>
                  <a:lnTo>
                    <a:pt x="56" y="2"/>
                  </a:lnTo>
                  <a:lnTo>
                    <a:pt x="67" y="0"/>
                  </a:lnTo>
                  <a:lnTo>
                    <a:pt x="79" y="0"/>
                  </a:lnTo>
                  <a:lnTo>
                    <a:pt x="79" y="0"/>
                  </a:lnTo>
                  <a:close/>
                  <a:moveTo>
                    <a:pt x="79" y="206"/>
                  </a:moveTo>
                  <a:lnTo>
                    <a:pt x="79" y="206"/>
                  </a:lnTo>
                  <a:lnTo>
                    <a:pt x="84" y="206"/>
                  </a:lnTo>
                  <a:lnTo>
                    <a:pt x="88" y="205"/>
                  </a:lnTo>
                  <a:lnTo>
                    <a:pt x="92" y="204"/>
                  </a:lnTo>
                  <a:lnTo>
                    <a:pt x="96" y="202"/>
                  </a:lnTo>
                  <a:lnTo>
                    <a:pt x="99" y="198"/>
                  </a:lnTo>
                  <a:lnTo>
                    <a:pt x="101" y="195"/>
                  </a:lnTo>
                  <a:lnTo>
                    <a:pt x="103" y="191"/>
                  </a:lnTo>
                  <a:lnTo>
                    <a:pt x="106" y="186"/>
                  </a:lnTo>
                  <a:lnTo>
                    <a:pt x="109" y="174"/>
                  </a:lnTo>
                  <a:lnTo>
                    <a:pt x="111" y="160"/>
                  </a:lnTo>
                  <a:lnTo>
                    <a:pt x="112" y="142"/>
                  </a:lnTo>
                  <a:lnTo>
                    <a:pt x="112" y="121"/>
                  </a:lnTo>
                  <a:lnTo>
                    <a:pt x="112" y="121"/>
                  </a:lnTo>
                  <a:lnTo>
                    <a:pt x="112" y="98"/>
                  </a:lnTo>
                  <a:lnTo>
                    <a:pt x="111" y="80"/>
                  </a:lnTo>
                  <a:lnTo>
                    <a:pt x="109" y="66"/>
                  </a:lnTo>
                  <a:lnTo>
                    <a:pt x="106" y="54"/>
                  </a:lnTo>
                  <a:lnTo>
                    <a:pt x="103" y="49"/>
                  </a:lnTo>
                  <a:lnTo>
                    <a:pt x="101" y="45"/>
                  </a:lnTo>
                  <a:lnTo>
                    <a:pt x="99" y="42"/>
                  </a:lnTo>
                  <a:lnTo>
                    <a:pt x="96" y="38"/>
                  </a:lnTo>
                  <a:lnTo>
                    <a:pt x="92" y="36"/>
                  </a:lnTo>
                  <a:lnTo>
                    <a:pt x="88" y="35"/>
                  </a:lnTo>
                  <a:lnTo>
                    <a:pt x="84" y="34"/>
                  </a:lnTo>
                  <a:lnTo>
                    <a:pt x="79" y="34"/>
                  </a:lnTo>
                  <a:lnTo>
                    <a:pt x="79" y="34"/>
                  </a:lnTo>
                  <a:lnTo>
                    <a:pt x="74" y="34"/>
                  </a:lnTo>
                  <a:lnTo>
                    <a:pt x="70" y="35"/>
                  </a:lnTo>
                  <a:lnTo>
                    <a:pt x="66" y="36"/>
                  </a:lnTo>
                  <a:lnTo>
                    <a:pt x="63" y="38"/>
                  </a:lnTo>
                  <a:lnTo>
                    <a:pt x="60" y="42"/>
                  </a:lnTo>
                  <a:lnTo>
                    <a:pt x="57" y="45"/>
                  </a:lnTo>
                  <a:lnTo>
                    <a:pt x="55" y="49"/>
                  </a:lnTo>
                  <a:lnTo>
                    <a:pt x="53" y="54"/>
                  </a:lnTo>
                  <a:lnTo>
                    <a:pt x="50" y="66"/>
                  </a:lnTo>
                  <a:lnTo>
                    <a:pt x="49" y="80"/>
                  </a:lnTo>
                  <a:lnTo>
                    <a:pt x="48" y="98"/>
                  </a:lnTo>
                  <a:lnTo>
                    <a:pt x="48" y="121"/>
                  </a:lnTo>
                  <a:lnTo>
                    <a:pt x="48" y="121"/>
                  </a:lnTo>
                  <a:lnTo>
                    <a:pt x="48" y="142"/>
                  </a:lnTo>
                  <a:lnTo>
                    <a:pt x="49" y="160"/>
                  </a:lnTo>
                  <a:lnTo>
                    <a:pt x="50" y="174"/>
                  </a:lnTo>
                  <a:lnTo>
                    <a:pt x="53" y="186"/>
                  </a:lnTo>
                  <a:lnTo>
                    <a:pt x="55" y="191"/>
                  </a:lnTo>
                  <a:lnTo>
                    <a:pt x="57" y="195"/>
                  </a:lnTo>
                  <a:lnTo>
                    <a:pt x="60" y="198"/>
                  </a:lnTo>
                  <a:lnTo>
                    <a:pt x="63" y="202"/>
                  </a:lnTo>
                  <a:lnTo>
                    <a:pt x="66" y="204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5" name="Freeform 8"/>
            <p:cNvSpPr>
              <a:spLocks/>
            </p:cNvSpPr>
            <p:nvPr userDrawn="1"/>
          </p:nvSpPr>
          <p:spPr bwMode="auto">
            <a:xfrm>
              <a:off x="8002588" y="4805363"/>
              <a:ext cx="77788" cy="125413"/>
            </a:xfrm>
            <a:custGeom>
              <a:avLst/>
              <a:gdLst>
                <a:gd name="T0" fmla="*/ 47 w 148"/>
                <a:gd name="T1" fmla="*/ 0 h 236"/>
                <a:gd name="T2" fmla="*/ 47 w 148"/>
                <a:gd name="T3" fmla="*/ 162 h 236"/>
                <a:gd name="T4" fmla="*/ 47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50 w 148"/>
                <a:gd name="T11" fmla="*/ 184 h 236"/>
                <a:gd name="T12" fmla="*/ 52 w 148"/>
                <a:gd name="T13" fmla="*/ 190 h 236"/>
                <a:gd name="T14" fmla="*/ 56 w 148"/>
                <a:gd name="T15" fmla="*/ 195 h 236"/>
                <a:gd name="T16" fmla="*/ 60 w 148"/>
                <a:gd name="T17" fmla="*/ 199 h 236"/>
                <a:gd name="T18" fmla="*/ 66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1 w 148"/>
                <a:gd name="T25" fmla="*/ 202 h 236"/>
                <a:gd name="T26" fmla="*/ 87 w 148"/>
                <a:gd name="T27" fmla="*/ 199 h 236"/>
                <a:gd name="T28" fmla="*/ 93 w 148"/>
                <a:gd name="T29" fmla="*/ 195 h 236"/>
                <a:gd name="T30" fmla="*/ 96 w 148"/>
                <a:gd name="T31" fmla="*/ 190 h 236"/>
                <a:gd name="T32" fmla="*/ 99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2 w 148"/>
                <a:gd name="T39" fmla="*/ 162 h 236"/>
                <a:gd name="T40" fmla="*/ 102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7 w 148"/>
                <a:gd name="T49" fmla="*/ 172 h 236"/>
                <a:gd name="T50" fmla="*/ 146 w 148"/>
                <a:gd name="T51" fmla="*/ 182 h 236"/>
                <a:gd name="T52" fmla="*/ 144 w 148"/>
                <a:gd name="T53" fmla="*/ 190 h 236"/>
                <a:gd name="T54" fmla="*/ 142 w 148"/>
                <a:gd name="T55" fmla="*/ 199 h 236"/>
                <a:gd name="T56" fmla="*/ 138 w 148"/>
                <a:gd name="T57" fmla="*/ 206 h 236"/>
                <a:gd name="T58" fmla="*/ 135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9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60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7 w 148"/>
                <a:gd name="T97" fmla="*/ 200 h 236"/>
                <a:gd name="T98" fmla="*/ 4 w 148"/>
                <a:gd name="T99" fmla="*/ 191 h 236"/>
                <a:gd name="T100" fmla="*/ 1 w 148"/>
                <a:gd name="T101" fmla="*/ 182 h 236"/>
                <a:gd name="T102" fmla="*/ 0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7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7" y="0"/>
                  </a:moveTo>
                  <a:lnTo>
                    <a:pt x="47" y="162"/>
                  </a:lnTo>
                  <a:lnTo>
                    <a:pt x="47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50" y="184"/>
                  </a:lnTo>
                  <a:lnTo>
                    <a:pt x="52" y="190"/>
                  </a:lnTo>
                  <a:lnTo>
                    <a:pt x="56" y="195"/>
                  </a:lnTo>
                  <a:lnTo>
                    <a:pt x="60" y="199"/>
                  </a:lnTo>
                  <a:lnTo>
                    <a:pt x="66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1" y="202"/>
                  </a:lnTo>
                  <a:lnTo>
                    <a:pt x="87" y="199"/>
                  </a:lnTo>
                  <a:lnTo>
                    <a:pt x="93" y="195"/>
                  </a:lnTo>
                  <a:lnTo>
                    <a:pt x="96" y="190"/>
                  </a:lnTo>
                  <a:lnTo>
                    <a:pt x="99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2" y="162"/>
                  </a:lnTo>
                  <a:lnTo>
                    <a:pt x="102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7" y="172"/>
                  </a:lnTo>
                  <a:lnTo>
                    <a:pt x="146" y="182"/>
                  </a:lnTo>
                  <a:lnTo>
                    <a:pt x="144" y="190"/>
                  </a:lnTo>
                  <a:lnTo>
                    <a:pt x="142" y="199"/>
                  </a:lnTo>
                  <a:lnTo>
                    <a:pt x="138" y="206"/>
                  </a:lnTo>
                  <a:lnTo>
                    <a:pt x="135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9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60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7" y="200"/>
                  </a:lnTo>
                  <a:lnTo>
                    <a:pt x="4" y="191"/>
                  </a:lnTo>
                  <a:lnTo>
                    <a:pt x="1" y="182"/>
                  </a:lnTo>
                  <a:lnTo>
                    <a:pt x="0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6" name="Freeform 9"/>
            <p:cNvSpPr>
              <a:spLocks noEditPoints="1"/>
            </p:cNvSpPr>
            <p:nvPr userDrawn="1"/>
          </p:nvSpPr>
          <p:spPr bwMode="auto">
            <a:xfrm>
              <a:off x="8101013" y="4805363"/>
              <a:ext cx="76200" cy="123825"/>
            </a:xfrm>
            <a:custGeom>
              <a:avLst/>
              <a:gdLst>
                <a:gd name="T0" fmla="*/ 0 w 144"/>
                <a:gd name="T1" fmla="*/ 0 h 232"/>
                <a:gd name="T2" fmla="*/ 82 w 144"/>
                <a:gd name="T3" fmla="*/ 0 h 232"/>
                <a:gd name="T4" fmla="*/ 82 w 144"/>
                <a:gd name="T5" fmla="*/ 0 h 232"/>
                <a:gd name="T6" fmla="*/ 90 w 144"/>
                <a:gd name="T7" fmla="*/ 1 h 232"/>
                <a:gd name="T8" fmla="*/ 98 w 144"/>
                <a:gd name="T9" fmla="*/ 2 h 232"/>
                <a:gd name="T10" fmla="*/ 105 w 144"/>
                <a:gd name="T11" fmla="*/ 4 h 232"/>
                <a:gd name="T12" fmla="*/ 111 w 144"/>
                <a:gd name="T13" fmla="*/ 6 h 232"/>
                <a:gd name="T14" fmla="*/ 117 w 144"/>
                <a:gd name="T15" fmla="*/ 9 h 232"/>
                <a:gd name="T16" fmla="*/ 122 w 144"/>
                <a:gd name="T17" fmla="*/ 13 h 232"/>
                <a:gd name="T18" fmla="*/ 127 w 144"/>
                <a:gd name="T19" fmla="*/ 17 h 232"/>
                <a:gd name="T20" fmla="*/ 131 w 144"/>
                <a:gd name="T21" fmla="*/ 22 h 232"/>
                <a:gd name="T22" fmla="*/ 134 w 144"/>
                <a:gd name="T23" fmla="*/ 27 h 232"/>
                <a:gd name="T24" fmla="*/ 137 w 144"/>
                <a:gd name="T25" fmla="*/ 32 h 232"/>
                <a:gd name="T26" fmla="*/ 141 w 144"/>
                <a:gd name="T27" fmla="*/ 45 h 232"/>
                <a:gd name="T28" fmla="*/ 144 w 144"/>
                <a:gd name="T29" fmla="*/ 57 h 232"/>
                <a:gd name="T30" fmla="*/ 144 w 144"/>
                <a:gd name="T31" fmla="*/ 70 h 232"/>
                <a:gd name="T32" fmla="*/ 144 w 144"/>
                <a:gd name="T33" fmla="*/ 70 h 232"/>
                <a:gd name="T34" fmla="*/ 144 w 144"/>
                <a:gd name="T35" fmla="*/ 78 h 232"/>
                <a:gd name="T36" fmla="*/ 143 w 144"/>
                <a:gd name="T37" fmla="*/ 86 h 232"/>
                <a:gd name="T38" fmla="*/ 141 w 144"/>
                <a:gd name="T39" fmla="*/ 94 h 232"/>
                <a:gd name="T40" fmla="*/ 139 w 144"/>
                <a:gd name="T41" fmla="*/ 101 h 232"/>
                <a:gd name="T42" fmla="*/ 136 w 144"/>
                <a:gd name="T43" fmla="*/ 107 h 232"/>
                <a:gd name="T44" fmla="*/ 133 w 144"/>
                <a:gd name="T45" fmla="*/ 112 h 232"/>
                <a:gd name="T46" fmla="*/ 129 w 144"/>
                <a:gd name="T47" fmla="*/ 118 h 232"/>
                <a:gd name="T48" fmla="*/ 124 w 144"/>
                <a:gd name="T49" fmla="*/ 123 h 232"/>
                <a:gd name="T50" fmla="*/ 119 w 144"/>
                <a:gd name="T51" fmla="*/ 127 h 232"/>
                <a:gd name="T52" fmla="*/ 114 w 144"/>
                <a:gd name="T53" fmla="*/ 130 h 232"/>
                <a:gd name="T54" fmla="*/ 108 w 144"/>
                <a:gd name="T55" fmla="*/ 133 h 232"/>
                <a:gd name="T56" fmla="*/ 101 w 144"/>
                <a:gd name="T57" fmla="*/ 136 h 232"/>
                <a:gd name="T58" fmla="*/ 95 w 144"/>
                <a:gd name="T59" fmla="*/ 137 h 232"/>
                <a:gd name="T60" fmla="*/ 87 w 144"/>
                <a:gd name="T61" fmla="*/ 139 h 232"/>
                <a:gd name="T62" fmla="*/ 71 w 144"/>
                <a:gd name="T63" fmla="*/ 140 h 232"/>
                <a:gd name="T64" fmla="*/ 46 w 144"/>
                <a:gd name="T65" fmla="*/ 140 h 232"/>
                <a:gd name="T66" fmla="*/ 46 w 144"/>
                <a:gd name="T67" fmla="*/ 232 h 232"/>
                <a:gd name="T68" fmla="*/ 0 w 144"/>
                <a:gd name="T69" fmla="*/ 232 h 232"/>
                <a:gd name="T70" fmla="*/ 0 w 144"/>
                <a:gd name="T71" fmla="*/ 0 h 232"/>
                <a:gd name="T72" fmla="*/ 46 w 144"/>
                <a:gd name="T73" fmla="*/ 105 h 232"/>
                <a:gd name="T74" fmla="*/ 67 w 144"/>
                <a:gd name="T75" fmla="*/ 105 h 232"/>
                <a:gd name="T76" fmla="*/ 67 w 144"/>
                <a:gd name="T77" fmla="*/ 105 h 232"/>
                <a:gd name="T78" fmla="*/ 74 w 144"/>
                <a:gd name="T79" fmla="*/ 104 h 232"/>
                <a:gd name="T80" fmla="*/ 80 w 144"/>
                <a:gd name="T81" fmla="*/ 103 h 232"/>
                <a:gd name="T82" fmla="*/ 85 w 144"/>
                <a:gd name="T83" fmla="*/ 100 h 232"/>
                <a:gd name="T84" fmla="*/ 90 w 144"/>
                <a:gd name="T85" fmla="*/ 96 h 232"/>
                <a:gd name="T86" fmla="*/ 93 w 144"/>
                <a:gd name="T87" fmla="*/ 92 h 232"/>
                <a:gd name="T88" fmla="*/ 96 w 144"/>
                <a:gd name="T89" fmla="*/ 86 h 232"/>
                <a:gd name="T90" fmla="*/ 98 w 144"/>
                <a:gd name="T91" fmla="*/ 79 h 232"/>
                <a:gd name="T92" fmla="*/ 98 w 144"/>
                <a:gd name="T93" fmla="*/ 70 h 232"/>
                <a:gd name="T94" fmla="*/ 98 w 144"/>
                <a:gd name="T95" fmla="*/ 70 h 232"/>
                <a:gd name="T96" fmla="*/ 98 w 144"/>
                <a:gd name="T97" fmla="*/ 62 h 232"/>
                <a:gd name="T98" fmla="*/ 97 w 144"/>
                <a:gd name="T99" fmla="*/ 55 h 232"/>
                <a:gd name="T100" fmla="*/ 94 w 144"/>
                <a:gd name="T101" fmla="*/ 49 h 232"/>
                <a:gd name="T102" fmla="*/ 91 w 144"/>
                <a:gd name="T103" fmla="*/ 44 h 232"/>
                <a:gd name="T104" fmla="*/ 87 w 144"/>
                <a:gd name="T105" fmla="*/ 40 h 232"/>
                <a:gd name="T106" fmla="*/ 81 w 144"/>
                <a:gd name="T107" fmla="*/ 37 h 232"/>
                <a:gd name="T108" fmla="*/ 74 w 144"/>
                <a:gd name="T109" fmla="*/ 35 h 232"/>
                <a:gd name="T110" fmla="*/ 65 w 144"/>
                <a:gd name="T111" fmla="*/ 34 h 232"/>
                <a:gd name="T112" fmla="*/ 46 w 144"/>
                <a:gd name="T113" fmla="*/ 34 h 232"/>
                <a:gd name="T114" fmla="*/ 46 w 144"/>
                <a:gd name="T115" fmla="*/ 10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4" h="232">
                  <a:moveTo>
                    <a:pt x="0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90" y="1"/>
                  </a:lnTo>
                  <a:lnTo>
                    <a:pt x="98" y="2"/>
                  </a:lnTo>
                  <a:lnTo>
                    <a:pt x="105" y="4"/>
                  </a:lnTo>
                  <a:lnTo>
                    <a:pt x="111" y="6"/>
                  </a:lnTo>
                  <a:lnTo>
                    <a:pt x="117" y="9"/>
                  </a:lnTo>
                  <a:lnTo>
                    <a:pt x="122" y="13"/>
                  </a:lnTo>
                  <a:lnTo>
                    <a:pt x="127" y="17"/>
                  </a:lnTo>
                  <a:lnTo>
                    <a:pt x="131" y="22"/>
                  </a:lnTo>
                  <a:lnTo>
                    <a:pt x="134" y="27"/>
                  </a:lnTo>
                  <a:lnTo>
                    <a:pt x="137" y="32"/>
                  </a:lnTo>
                  <a:lnTo>
                    <a:pt x="141" y="45"/>
                  </a:lnTo>
                  <a:lnTo>
                    <a:pt x="144" y="57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78"/>
                  </a:lnTo>
                  <a:lnTo>
                    <a:pt x="143" y="86"/>
                  </a:lnTo>
                  <a:lnTo>
                    <a:pt x="141" y="94"/>
                  </a:lnTo>
                  <a:lnTo>
                    <a:pt x="139" y="101"/>
                  </a:lnTo>
                  <a:lnTo>
                    <a:pt x="136" y="107"/>
                  </a:lnTo>
                  <a:lnTo>
                    <a:pt x="133" y="112"/>
                  </a:lnTo>
                  <a:lnTo>
                    <a:pt x="129" y="118"/>
                  </a:lnTo>
                  <a:lnTo>
                    <a:pt x="124" y="123"/>
                  </a:lnTo>
                  <a:lnTo>
                    <a:pt x="119" y="127"/>
                  </a:lnTo>
                  <a:lnTo>
                    <a:pt x="114" y="130"/>
                  </a:lnTo>
                  <a:lnTo>
                    <a:pt x="108" y="133"/>
                  </a:lnTo>
                  <a:lnTo>
                    <a:pt x="101" y="136"/>
                  </a:lnTo>
                  <a:lnTo>
                    <a:pt x="95" y="137"/>
                  </a:lnTo>
                  <a:lnTo>
                    <a:pt x="87" y="139"/>
                  </a:lnTo>
                  <a:lnTo>
                    <a:pt x="71" y="140"/>
                  </a:lnTo>
                  <a:lnTo>
                    <a:pt x="46" y="140"/>
                  </a:lnTo>
                  <a:lnTo>
                    <a:pt x="46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6" y="105"/>
                  </a:moveTo>
                  <a:lnTo>
                    <a:pt x="67" y="105"/>
                  </a:lnTo>
                  <a:lnTo>
                    <a:pt x="67" y="105"/>
                  </a:lnTo>
                  <a:lnTo>
                    <a:pt x="74" y="104"/>
                  </a:lnTo>
                  <a:lnTo>
                    <a:pt x="80" y="103"/>
                  </a:lnTo>
                  <a:lnTo>
                    <a:pt x="85" y="100"/>
                  </a:lnTo>
                  <a:lnTo>
                    <a:pt x="90" y="96"/>
                  </a:lnTo>
                  <a:lnTo>
                    <a:pt x="93" y="92"/>
                  </a:lnTo>
                  <a:lnTo>
                    <a:pt x="96" y="86"/>
                  </a:lnTo>
                  <a:lnTo>
                    <a:pt x="98" y="79"/>
                  </a:lnTo>
                  <a:lnTo>
                    <a:pt x="98" y="70"/>
                  </a:lnTo>
                  <a:lnTo>
                    <a:pt x="98" y="70"/>
                  </a:lnTo>
                  <a:lnTo>
                    <a:pt x="98" y="62"/>
                  </a:lnTo>
                  <a:lnTo>
                    <a:pt x="97" y="55"/>
                  </a:lnTo>
                  <a:lnTo>
                    <a:pt x="94" y="49"/>
                  </a:lnTo>
                  <a:lnTo>
                    <a:pt x="91" y="44"/>
                  </a:lnTo>
                  <a:lnTo>
                    <a:pt x="87" y="40"/>
                  </a:lnTo>
                  <a:lnTo>
                    <a:pt x="81" y="37"/>
                  </a:lnTo>
                  <a:lnTo>
                    <a:pt x="74" y="35"/>
                  </a:lnTo>
                  <a:lnTo>
                    <a:pt x="65" y="34"/>
                  </a:lnTo>
                  <a:lnTo>
                    <a:pt x="46" y="34"/>
                  </a:lnTo>
                  <a:lnTo>
                    <a:pt x="46" y="105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7" name="Freeform 10"/>
            <p:cNvSpPr>
              <a:spLocks/>
            </p:cNvSpPr>
            <p:nvPr userDrawn="1"/>
          </p:nvSpPr>
          <p:spPr bwMode="auto">
            <a:xfrm>
              <a:off x="8188325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8" name="Freeform 11"/>
            <p:cNvSpPr>
              <a:spLocks noEditPoints="1"/>
            </p:cNvSpPr>
            <p:nvPr userDrawn="1"/>
          </p:nvSpPr>
          <p:spPr bwMode="auto">
            <a:xfrm>
              <a:off x="8315325" y="4805363"/>
              <a:ext cx="82550" cy="123825"/>
            </a:xfrm>
            <a:custGeom>
              <a:avLst/>
              <a:gdLst>
                <a:gd name="T0" fmla="*/ 87 w 157"/>
                <a:gd name="T1" fmla="*/ 0 h 232"/>
                <a:gd name="T2" fmla="*/ 101 w 157"/>
                <a:gd name="T3" fmla="*/ 1 h 232"/>
                <a:gd name="T4" fmla="*/ 124 w 157"/>
                <a:gd name="T5" fmla="*/ 9 h 232"/>
                <a:gd name="T6" fmla="*/ 132 w 157"/>
                <a:gd name="T7" fmla="*/ 15 h 232"/>
                <a:gd name="T8" fmla="*/ 139 w 157"/>
                <a:gd name="T9" fmla="*/ 23 h 232"/>
                <a:gd name="T10" fmla="*/ 144 w 157"/>
                <a:gd name="T11" fmla="*/ 33 h 232"/>
                <a:gd name="T12" fmla="*/ 147 w 157"/>
                <a:gd name="T13" fmla="*/ 46 h 232"/>
                <a:gd name="T14" fmla="*/ 149 w 157"/>
                <a:gd name="T15" fmla="*/ 60 h 232"/>
                <a:gd name="T16" fmla="*/ 146 w 157"/>
                <a:gd name="T17" fmla="*/ 81 h 232"/>
                <a:gd name="T18" fmla="*/ 139 w 157"/>
                <a:gd name="T19" fmla="*/ 98 h 232"/>
                <a:gd name="T20" fmla="*/ 127 w 157"/>
                <a:gd name="T21" fmla="*/ 110 h 232"/>
                <a:gd name="T22" fmla="*/ 110 w 157"/>
                <a:gd name="T23" fmla="*/ 118 h 232"/>
                <a:gd name="T24" fmla="*/ 110 w 157"/>
                <a:gd name="T25" fmla="*/ 118 h 232"/>
                <a:gd name="T26" fmla="*/ 129 w 157"/>
                <a:gd name="T27" fmla="*/ 124 h 232"/>
                <a:gd name="T28" fmla="*/ 136 w 157"/>
                <a:gd name="T29" fmla="*/ 129 h 232"/>
                <a:gd name="T30" fmla="*/ 140 w 157"/>
                <a:gd name="T31" fmla="*/ 137 h 232"/>
                <a:gd name="T32" fmla="*/ 146 w 157"/>
                <a:gd name="T33" fmla="*/ 157 h 232"/>
                <a:gd name="T34" fmla="*/ 147 w 157"/>
                <a:gd name="T35" fmla="*/ 188 h 232"/>
                <a:gd name="T36" fmla="*/ 148 w 157"/>
                <a:gd name="T37" fmla="*/ 205 h 232"/>
                <a:gd name="T38" fmla="*/ 151 w 157"/>
                <a:gd name="T39" fmla="*/ 221 h 232"/>
                <a:gd name="T40" fmla="*/ 155 w 157"/>
                <a:gd name="T41" fmla="*/ 228 h 232"/>
                <a:gd name="T42" fmla="*/ 157 w 157"/>
                <a:gd name="T43" fmla="*/ 232 h 232"/>
                <a:gd name="T44" fmla="*/ 108 w 157"/>
                <a:gd name="T45" fmla="*/ 232 h 232"/>
                <a:gd name="T46" fmla="*/ 103 w 157"/>
                <a:gd name="T47" fmla="*/ 221 h 232"/>
                <a:gd name="T48" fmla="*/ 102 w 157"/>
                <a:gd name="T49" fmla="*/ 208 h 232"/>
                <a:gd name="T50" fmla="*/ 100 w 157"/>
                <a:gd name="T51" fmla="*/ 163 h 232"/>
                <a:gd name="T52" fmla="*/ 99 w 157"/>
                <a:gd name="T53" fmla="*/ 151 h 232"/>
                <a:gd name="T54" fmla="*/ 94 w 157"/>
                <a:gd name="T55" fmla="*/ 142 h 232"/>
                <a:gd name="T56" fmla="*/ 84 w 157"/>
                <a:gd name="T57" fmla="*/ 136 h 232"/>
                <a:gd name="T58" fmla="*/ 72 w 157"/>
                <a:gd name="T59" fmla="*/ 134 h 232"/>
                <a:gd name="T60" fmla="*/ 48 w 157"/>
                <a:gd name="T61" fmla="*/ 232 h 232"/>
                <a:gd name="T62" fmla="*/ 0 w 157"/>
                <a:gd name="T63" fmla="*/ 0 h 232"/>
                <a:gd name="T64" fmla="*/ 67 w 157"/>
                <a:gd name="T65" fmla="*/ 101 h 232"/>
                <a:gd name="T66" fmla="*/ 75 w 157"/>
                <a:gd name="T67" fmla="*/ 101 h 232"/>
                <a:gd name="T68" fmla="*/ 87 w 157"/>
                <a:gd name="T69" fmla="*/ 97 h 232"/>
                <a:gd name="T70" fmla="*/ 97 w 157"/>
                <a:gd name="T71" fmla="*/ 89 h 232"/>
                <a:gd name="T72" fmla="*/ 102 w 157"/>
                <a:gd name="T73" fmla="*/ 75 h 232"/>
                <a:gd name="T74" fmla="*/ 102 w 157"/>
                <a:gd name="T75" fmla="*/ 67 h 232"/>
                <a:gd name="T76" fmla="*/ 100 w 157"/>
                <a:gd name="T77" fmla="*/ 53 h 232"/>
                <a:gd name="T78" fmla="*/ 94 w 157"/>
                <a:gd name="T79" fmla="*/ 43 h 232"/>
                <a:gd name="T80" fmla="*/ 83 w 157"/>
                <a:gd name="T81" fmla="*/ 37 h 232"/>
                <a:gd name="T82" fmla="*/ 69 w 157"/>
                <a:gd name="T83" fmla="*/ 34 h 232"/>
                <a:gd name="T84" fmla="*/ 48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7" y="0"/>
                  </a:lnTo>
                  <a:lnTo>
                    <a:pt x="87" y="0"/>
                  </a:lnTo>
                  <a:lnTo>
                    <a:pt x="101" y="1"/>
                  </a:lnTo>
                  <a:lnTo>
                    <a:pt x="113" y="4"/>
                  </a:lnTo>
                  <a:lnTo>
                    <a:pt x="124" y="9"/>
                  </a:lnTo>
                  <a:lnTo>
                    <a:pt x="128" y="12"/>
                  </a:lnTo>
                  <a:lnTo>
                    <a:pt x="132" y="15"/>
                  </a:lnTo>
                  <a:lnTo>
                    <a:pt x="136" y="19"/>
                  </a:lnTo>
                  <a:lnTo>
                    <a:pt x="139" y="23"/>
                  </a:lnTo>
                  <a:lnTo>
                    <a:pt x="142" y="28"/>
                  </a:lnTo>
                  <a:lnTo>
                    <a:pt x="144" y="33"/>
                  </a:lnTo>
                  <a:lnTo>
                    <a:pt x="146" y="40"/>
                  </a:lnTo>
                  <a:lnTo>
                    <a:pt x="147" y="46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8" y="71"/>
                  </a:lnTo>
                  <a:lnTo>
                    <a:pt x="146" y="81"/>
                  </a:lnTo>
                  <a:lnTo>
                    <a:pt x="143" y="90"/>
                  </a:lnTo>
                  <a:lnTo>
                    <a:pt x="139" y="98"/>
                  </a:lnTo>
                  <a:lnTo>
                    <a:pt x="134" y="104"/>
                  </a:lnTo>
                  <a:lnTo>
                    <a:pt x="127" y="110"/>
                  </a:lnTo>
                  <a:lnTo>
                    <a:pt x="119" y="114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21" y="120"/>
                  </a:lnTo>
                  <a:lnTo>
                    <a:pt x="129" y="124"/>
                  </a:lnTo>
                  <a:lnTo>
                    <a:pt x="133" y="126"/>
                  </a:lnTo>
                  <a:lnTo>
                    <a:pt x="136" y="129"/>
                  </a:lnTo>
                  <a:lnTo>
                    <a:pt x="138" y="133"/>
                  </a:lnTo>
                  <a:lnTo>
                    <a:pt x="140" y="137"/>
                  </a:lnTo>
                  <a:lnTo>
                    <a:pt x="144" y="146"/>
                  </a:lnTo>
                  <a:lnTo>
                    <a:pt x="146" y="157"/>
                  </a:lnTo>
                  <a:lnTo>
                    <a:pt x="147" y="171"/>
                  </a:lnTo>
                  <a:lnTo>
                    <a:pt x="147" y="188"/>
                  </a:lnTo>
                  <a:lnTo>
                    <a:pt x="147" y="188"/>
                  </a:lnTo>
                  <a:lnTo>
                    <a:pt x="148" y="205"/>
                  </a:lnTo>
                  <a:lnTo>
                    <a:pt x="149" y="217"/>
                  </a:lnTo>
                  <a:lnTo>
                    <a:pt x="151" y="221"/>
                  </a:lnTo>
                  <a:lnTo>
                    <a:pt x="152" y="225"/>
                  </a:lnTo>
                  <a:lnTo>
                    <a:pt x="155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8" y="232"/>
                  </a:lnTo>
                  <a:lnTo>
                    <a:pt x="108" y="232"/>
                  </a:lnTo>
                  <a:lnTo>
                    <a:pt x="105" y="227"/>
                  </a:lnTo>
                  <a:lnTo>
                    <a:pt x="103" y="221"/>
                  </a:lnTo>
                  <a:lnTo>
                    <a:pt x="102" y="215"/>
                  </a:lnTo>
                  <a:lnTo>
                    <a:pt x="102" y="208"/>
                  </a:lnTo>
                  <a:lnTo>
                    <a:pt x="100" y="163"/>
                  </a:lnTo>
                  <a:lnTo>
                    <a:pt x="100" y="163"/>
                  </a:lnTo>
                  <a:lnTo>
                    <a:pt x="100" y="157"/>
                  </a:lnTo>
                  <a:lnTo>
                    <a:pt x="99" y="151"/>
                  </a:lnTo>
                  <a:lnTo>
                    <a:pt x="96" y="146"/>
                  </a:lnTo>
                  <a:lnTo>
                    <a:pt x="94" y="142"/>
                  </a:lnTo>
                  <a:lnTo>
                    <a:pt x="89" y="139"/>
                  </a:lnTo>
                  <a:lnTo>
                    <a:pt x="84" y="136"/>
                  </a:lnTo>
                  <a:lnTo>
                    <a:pt x="79" y="135"/>
                  </a:lnTo>
                  <a:lnTo>
                    <a:pt x="72" y="134"/>
                  </a:lnTo>
                  <a:lnTo>
                    <a:pt x="48" y="134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8" y="101"/>
                  </a:moveTo>
                  <a:lnTo>
                    <a:pt x="67" y="101"/>
                  </a:lnTo>
                  <a:lnTo>
                    <a:pt x="67" y="101"/>
                  </a:lnTo>
                  <a:lnTo>
                    <a:pt x="75" y="101"/>
                  </a:lnTo>
                  <a:lnTo>
                    <a:pt x="82" y="99"/>
                  </a:lnTo>
                  <a:lnTo>
                    <a:pt x="87" y="97"/>
                  </a:lnTo>
                  <a:lnTo>
                    <a:pt x="92" y="93"/>
                  </a:lnTo>
                  <a:lnTo>
                    <a:pt x="97" y="89"/>
                  </a:lnTo>
                  <a:lnTo>
                    <a:pt x="100" y="83"/>
                  </a:lnTo>
                  <a:lnTo>
                    <a:pt x="102" y="75"/>
                  </a:lnTo>
                  <a:lnTo>
                    <a:pt x="102" y="67"/>
                  </a:lnTo>
                  <a:lnTo>
                    <a:pt x="102" y="67"/>
                  </a:lnTo>
                  <a:lnTo>
                    <a:pt x="102" y="59"/>
                  </a:lnTo>
                  <a:lnTo>
                    <a:pt x="100" y="53"/>
                  </a:lnTo>
                  <a:lnTo>
                    <a:pt x="98" y="48"/>
                  </a:lnTo>
                  <a:lnTo>
                    <a:pt x="94" y="43"/>
                  </a:lnTo>
                  <a:lnTo>
                    <a:pt x="89" y="40"/>
                  </a:lnTo>
                  <a:lnTo>
                    <a:pt x="83" y="37"/>
                  </a:lnTo>
                  <a:lnTo>
                    <a:pt x="77" y="35"/>
                  </a:lnTo>
                  <a:lnTo>
                    <a:pt x="69" y="34"/>
                  </a:lnTo>
                  <a:lnTo>
                    <a:pt x="48" y="34"/>
                  </a:lnTo>
                  <a:lnTo>
                    <a:pt x="48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9" name="Freeform 12"/>
            <p:cNvSpPr>
              <a:spLocks/>
            </p:cNvSpPr>
            <p:nvPr userDrawn="1"/>
          </p:nvSpPr>
          <p:spPr bwMode="auto">
            <a:xfrm>
              <a:off x="8413750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50" name="Freeform 13"/>
            <p:cNvSpPr>
              <a:spLocks/>
            </p:cNvSpPr>
            <p:nvPr userDrawn="1"/>
          </p:nvSpPr>
          <p:spPr bwMode="auto">
            <a:xfrm>
              <a:off x="8497888" y="4805363"/>
              <a:ext cx="80963" cy="123825"/>
            </a:xfrm>
            <a:custGeom>
              <a:avLst/>
              <a:gdLst>
                <a:gd name="T0" fmla="*/ 54 w 154"/>
                <a:gd name="T1" fmla="*/ 0 h 232"/>
                <a:gd name="T2" fmla="*/ 111 w 154"/>
                <a:gd name="T3" fmla="*/ 159 h 232"/>
                <a:gd name="T4" fmla="*/ 112 w 154"/>
                <a:gd name="T5" fmla="*/ 159 h 232"/>
                <a:gd name="T6" fmla="*/ 112 w 154"/>
                <a:gd name="T7" fmla="*/ 0 h 232"/>
                <a:gd name="T8" fmla="*/ 154 w 154"/>
                <a:gd name="T9" fmla="*/ 0 h 232"/>
                <a:gd name="T10" fmla="*/ 154 w 154"/>
                <a:gd name="T11" fmla="*/ 232 h 232"/>
                <a:gd name="T12" fmla="*/ 102 w 154"/>
                <a:gd name="T13" fmla="*/ 232 h 232"/>
                <a:gd name="T14" fmla="*/ 44 w 154"/>
                <a:gd name="T15" fmla="*/ 70 h 232"/>
                <a:gd name="T16" fmla="*/ 44 w 154"/>
                <a:gd name="T17" fmla="*/ 70 h 232"/>
                <a:gd name="T18" fmla="*/ 44 w 154"/>
                <a:gd name="T19" fmla="*/ 232 h 232"/>
                <a:gd name="T20" fmla="*/ 0 w 154"/>
                <a:gd name="T21" fmla="*/ 232 h 232"/>
                <a:gd name="T22" fmla="*/ 0 w 154"/>
                <a:gd name="T23" fmla="*/ 0 h 232"/>
                <a:gd name="T24" fmla="*/ 54 w 154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232">
                  <a:moveTo>
                    <a:pt x="54" y="0"/>
                  </a:moveTo>
                  <a:lnTo>
                    <a:pt x="111" y="159"/>
                  </a:lnTo>
                  <a:lnTo>
                    <a:pt x="112" y="159"/>
                  </a:lnTo>
                  <a:lnTo>
                    <a:pt x="112" y="0"/>
                  </a:lnTo>
                  <a:lnTo>
                    <a:pt x="154" y="0"/>
                  </a:lnTo>
                  <a:lnTo>
                    <a:pt x="154" y="232"/>
                  </a:lnTo>
                  <a:lnTo>
                    <a:pt x="102" y="232"/>
                  </a:lnTo>
                  <a:lnTo>
                    <a:pt x="44" y="70"/>
                  </a:lnTo>
                  <a:lnTo>
                    <a:pt x="44" y="70"/>
                  </a:lnTo>
                  <a:lnTo>
                    <a:pt x="44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51" name="Freeform 14"/>
            <p:cNvSpPr>
              <a:spLocks noEditPoints="1"/>
            </p:cNvSpPr>
            <p:nvPr userDrawn="1"/>
          </p:nvSpPr>
          <p:spPr bwMode="auto">
            <a:xfrm>
              <a:off x="8589963" y="4805363"/>
              <a:ext cx="95250" cy="123825"/>
            </a:xfrm>
            <a:custGeom>
              <a:avLst/>
              <a:gdLst>
                <a:gd name="T0" fmla="*/ 61 w 180"/>
                <a:gd name="T1" fmla="*/ 0 h 232"/>
                <a:gd name="T2" fmla="*/ 119 w 180"/>
                <a:gd name="T3" fmla="*/ 0 h 232"/>
                <a:gd name="T4" fmla="*/ 180 w 180"/>
                <a:gd name="T5" fmla="*/ 232 h 232"/>
                <a:gd name="T6" fmla="*/ 131 w 180"/>
                <a:gd name="T7" fmla="*/ 232 h 232"/>
                <a:gd name="T8" fmla="*/ 121 w 180"/>
                <a:gd name="T9" fmla="*/ 183 h 232"/>
                <a:gd name="T10" fmla="*/ 59 w 180"/>
                <a:gd name="T11" fmla="*/ 183 h 232"/>
                <a:gd name="T12" fmla="*/ 48 w 180"/>
                <a:gd name="T13" fmla="*/ 232 h 232"/>
                <a:gd name="T14" fmla="*/ 0 w 180"/>
                <a:gd name="T15" fmla="*/ 232 h 232"/>
                <a:gd name="T16" fmla="*/ 61 w 180"/>
                <a:gd name="T17" fmla="*/ 0 h 232"/>
                <a:gd name="T18" fmla="*/ 67 w 180"/>
                <a:gd name="T19" fmla="*/ 145 h 232"/>
                <a:gd name="T20" fmla="*/ 113 w 180"/>
                <a:gd name="T21" fmla="*/ 145 h 232"/>
                <a:gd name="T22" fmla="*/ 90 w 180"/>
                <a:gd name="T23" fmla="*/ 41 h 232"/>
                <a:gd name="T24" fmla="*/ 90 w 180"/>
                <a:gd name="T25" fmla="*/ 41 h 232"/>
                <a:gd name="T26" fmla="*/ 67 w 180"/>
                <a:gd name="T27" fmla="*/ 14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0" h="232">
                  <a:moveTo>
                    <a:pt x="61" y="0"/>
                  </a:moveTo>
                  <a:lnTo>
                    <a:pt x="119" y="0"/>
                  </a:lnTo>
                  <a:lnTo>
                    <a:pt x="180" y="232"/>
                  </a:lnTo>
                  <a:lnTo>
                    <a:pt x="131" y="232"/>
                  </a:lnTo>
                  <a:lnTo>
                    <a:pt x="121" y="183"/>
                  </a:lnTo>
                  <a:lnTo>
                    <a:pt x="59" y="183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61" y="0"/>
                  </a:lnTo>
                  <a:close/>
                  <a:moveTo>
                    <a:pt x="67" y="145"/>
                  </a:moveTo>
                  <a:lnTo>
                    <a:pt x="113" y="145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67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52" name="Freeform 15"/>
            <p:cNvSpPr>
              <a:spLocks/>
            </p:cNvSpPr>
            <p:nvPr userDrawn="1"/>
          </p:nvSpPr>
          <p:spPr bwMode="auto">
            <a:xfrm>
              <a:off x="8691563" y="4805363"/>
              <a:ext cx="77788" cy="125413"/>
            </a:xfrm>
            <a:custGeom>
              <a:avLst/>
              <a:gdLst>
                <a:gd name="T0" fmla="*/ 46 w 148"/>
                <a:gd name="T1" fmla="*/ 0 h 236"/>
                <a:gd name="T2" fmla="*/ 46 w 148"/>
                <a:gd name="T3" fmla="*/ 162 h 236"/>
                <a:gd name="T4" fmla="*/ 46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49 w 148"/>
                <a:gd name="T11" fmla="*/ 184 h 236"/>
                <a:gd name="T12" fmla="*/ 52 w 148"/>
                <a:gd name="T13" fmla="*/ 190 h 236"/>
                <a:gd name="T14" fmla="*/ 55 w 148"/>
                <a:gd name="T15" fmla="*/ 195 h 236"/>
                <a:gd name="T16" fmla="*/ 60 w 148"/>
                <a:gd name="T17" fmla="*/ 199 h 236"/>
                <a:gd name="T18" fmla="*/ 67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2 w 148"/>
                <a:gd name="T25" fmla="*/ 202 h 236"/>
                <a:gd name="T26" fmla="*/ 88 w 148"/>
                <a:gd name="T27" fmla="*/ 199 h 236"/>
                <a:gd name="T28" fmla="*/ 92 w 148"/>
                <a:gd name="T29" fmla="*/ 195 h 236"/>
                <a:gd name="T30" fmla="*/ 96 w 148"/>
                <a:gd name="T31" fmla="*/ 190 h 236"/>
                <a:gd name="T32" fmla="*/ 98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1 w 148"/>
                <a:gd name="T39" fmla="*/ 162 h 236"/>
                <a:gd name="T40" fmla="*/ 101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8 w 148"/>
                <a:gd name="T49" fmla="*/ 172 h 236"/>
                <a:gd name="T50" fmla="*/ 147 w 148"/>
                <a:gd name="T51" fmla="*/ 182 h 236"/>
                <a:gd name="T52" fmla="*/ 144 w 148"/>
                <a:gd name="T53" fmla="*/ 190 h 236"/>
                <a:gd name="T54" fmla="*/ 141 w 148"/>
                <a:gd name="T55" fmla="*/ 199 h 236"/>
                <a:gd name="T56" fmla="*/ 138 w 148"/>
                <a:gd name="T57" fmla="*/ 206 h 236"/>
                <a:gd name="T58" fmla="*/ 134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8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59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6 w 148"/>
                <a:gd name="T97" fmla="*/ 200 h 236"/>
                <a:gd name="T98" fmla="*/ 4 w 148"/>
                <a:gd name="T99" fmla="*/ 191 h 236"/>
                <a:gd name="T100" fmla="*/ 2 w 148"/>
                <a:gd name="T101" fmla="*/ 182 h 236"/>
                <a:gd name="T102" fmla="*/ 1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6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6" y="0"/>
                  </a:moveTo>
                  <a:lnTo>
                    <a:pt x="46" y="162"/>
                  </a:lnTo>
                  <a:lnTo>
                    <a:pt x="46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49" y="184"/>
                  </a:lnTo>
                  <a:lnTo>
                    <a:pt x="52" y="190"/>
                  </a:lnTo>
                  <a:lnTo>
                    <a:pt x="55" y="195"/>
                  </a:lnTo>
                  <a:lnTo>
                    <a:pt x="60" y="199"/>
                  </a:lnTo>
                  <a:lnTo>
                    <a:pt x="67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2" y="202"/>
                  </a:lnTo>
                  <a:lnTo>
                    <a:pt x="88" y="199"/>
                  </a:lnTo>
                  <a:lnTo>
                    <a:pt x="92" y="195"/>
                  </a:lnTo>
                  <a:lnTo>
                    <a:pt x="96" y="190"/>
                  </a:lnTo>
                  <a:lnTo>
                    <a:pt x="98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1" y="162"/>
                  </a:lnTo>
                  <a:lnTo>
                    <a:pt x="101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8" y="172"/>
                  </a:lnTo>
                  <a:lnTo>
                    <a:pt x="147" y="182"/>
                  </a:lnTo>
                  <a:lnTo>
                    <a:pt x="144" y="190"/>
                  </a:lnTo>
                  <a:lnTo>
                    <a:pt x="141" y="199"/>
                  </a:lnTo>
                  <a:lnTo>
                    <a:pt x="138" y="206"/>
                  </a:lnTo>
                  <a:lnTo>
                    <a:pt x="134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8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59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6" y="200"/>
                  </a:lnTo>
                  <a:lnTo>
                    <a:pt x="4" y="191"/>
                  </a:lnTo>
                  <a:lnTo>
                    <a:pt x="2" y="182"/>
                  </a:lnTo>
                  <a:lnTo>
                    <a:pt x="1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53" name="Freeform 16"/>
            <p:cNvSpPr>
              <a:spLocks/>
            </p:cNvSpPr>
            <p:nvPr userDrawn="1"/>
          </p:nvSpPr>
          <p:spPr bwMode="auto">
            <a:xfrm>
              <a:off x="8789988" y="4805363"/>
              <a:ext cx="69850" cy="123825"/>
            </a:xfrm>
            <a:custGeom>
              <a:avLst/>
              <a:gdLst>
                <a:gd name="T0" fmla="*/ 0 w 130"/>
                <a:gd name="T1" fmla="*/ 232 h 232"/>
                <a:gd name="T2" fmla="*/ 0 w 130"/>
                <a:gd name="T3" fmla="*/ 0 h 232"/>
                <a:gd name="T4" fmla="*/ 47 w 130"/>
                <a:gd name="T5" fmla="*/ 0 h 232"/>
                <a:gd name="T6" fmla="*/ 47 w 130"/>
                <a:gd name="T7" fmla="*/ 193 h 232"/>
                <a:gd name="T8" fmla="*/ 130 w 130"/>
                <a:gd name="T9" fmla="*/ 193 h 232"/>
                <a:gd name="T10" fmla="*/ 130 w 130"/>
                <a:gd name="T11" fmla="*/ 232 h 232"/>
                <a:gd name="T12" fmla="*/ 0 w 130"/>
                <a:gd name="T13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232">
                  <a:moveTo>
                    <a:pt x="0" y="232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93"/>
                  </a:lnTo>
                  <a:lnTo>
                    <a:pt x="130" y="193"/>
                  </a:lnTo>
                  <a:lnTo>
                    <a:pt x="130" y="232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54" name="Freeform 17"/>
            <p:cNvSpPr>
              <a:spLocks/>
            </p:cNvSpPr>
            <p:nvPr userDrawn="1"/>
          </p:nvSpPr>
          <p:spPr bwMode="auto">
            <a:xfrm>
              <a:off x="8848725" y="4805363"/>
              <a:ext cx="77788" cy="123825"/>
            </a:xfrm>
            <a:custGeom>
              <a:avLst/>
              <a:gdLst>
                <a:gd name="T0" fmla="*/ 148 w 148"/>
                <a:gd name="T1" fmla="*/ 0 h 232"/>
                <a:gd name="T2" fmla="*/ 148 w 148"/>
                <a:gd name="T3" fmla="*/ 39 h 232"/>
                <a:gd name="T4" fmla="*/ 97 w 148"/>
                <a:gd name="T5" fmla="*/ 39 h 232"/>
                <a:gd name="T6" fmla="*/ 97 w 148"/>
                <a:gd name="T7" fmla="*/ 232 h 232"/>
                <a:gd name="T8" fmla="*/ 51 w 148"/>
                <a:gd name="T9" fmla="*/ 232 h 232"/>
                <a:gd name="T10" fmla="*/ 51 w 148"/>
                <a:gd name="T11" fmla="*/ 39 h 232"/>
                <a:gd name="T12" fmla="*/ 0 w 148"/>
                <a:gd name="T13" fmla="*/ 39 h 232"/>
                <a:gd name="T14" fmla="*/ 0 w 148"/>
                <a:gd name="T15" fmla="*/ 0 h 232"/>
                <a:gd name="T16" fmla="*/ 148 w 148"/>
                <a:gd name="T17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32">
                  <a:moveTo>
                    <a:pt x="148" y="0"/>
                  </a:moveTo>
                  <a:lnTo>
                    <a:pt x="148" y="39"/>
                  </a:lnTo>
                  <a:lnTo>
                    <a:pt x="97" y="39"/>
                  </a:lnTo>
                  <a:lnTo>
                    <a:pt x="97" y="232"/>
                  </a:lnTo>
                  <a:lnTo>
                    <a:pt x="51" y="232"/>
                  </a:lnTo>
                  <a:lnTo>
                    <a:pt x="51" y="39"/>
                  </a:lnTo>
                  <a:lnTo>
                    <a:pt x="0" y="39"/>
                  </a:lnTo>
                  <a:lnTo>
                    <a:pt x="0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</p:grpSp>
      <p:sp>
        <p:nvSpPr>
          <p:cNvPr id="55" name="Text Box 23"/>
          <p:cNvSpPr txBox="1">
            <a:spLocks noChangeArrowheads="1"/>
          </p:cNvSpPr>
          <p:nvPr userDrawn="1"/>
        </p:nvSpPr>
        <p:spPr bwMode="auto">
          <a:xfrm>
            <a:off x="248791" y="4756801"/>
            <a:ext cx="393117" cy="12703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>
                <a:srgbClr val="F7B100"/>
              </a:buClr>
              <a:buFont typeface="Wingdings" pitchFamily="2" charset="2"/>
              <a:buNone/>
              <a:defRPr/>
            </a:pPr>
            <a:r>
              <a:rPr lang="fr-FR" sz="600" b="0" cap="all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DLPA</a:t>
            </a:r>
          </a:p>
        </p:txBody>
      </p:sp>
      <p:cxnSp>
        <p:nvCxnSpPr>
          <p:cNvPr id="56" name="Connecteur droit 55"/>
          <p:cNvCxnSpPr/>
          <p:nvPr userDrawn="1"/>
        </p:nvCxnSpPr>
        <p:spPr>
          <a:xfrm>
            <a:off x="3858263" y="4699657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23"/>
          <p:cNvSpPr txBox="1">
            <a:spLocks noChangeArrowheads="1"/>
          </p:cNvSpPr>
          <p:nvPr userDrawn="1"/>
        </p:nvSpPr>
        <p:spPr bwMode="auto">
          <a:xfrm>
            <a:off x="3929857" y="4718239"/>
            <a:ext cx="844223" cy="165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>
                <a:srgbClr val="F7B100"/>
              </a:buClr>
              <a:buFont typeface="Wingdings" pitchFamily="2" charset="2"/>
              <a:buNone/>
              <a:defRPr/>
            </a:pPr>
            <a:r>
              <a:rPr lang="fr-FR" sz="600" b="0" cap="all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</p:txBody>
      </p:sp>
      <p:cxnSp>
        <p:nvCxnSpPr>
          <p:cNvPr id="58" name="Connecteur droit 57"/>
          <p:cNvCxnSpPr/>
          <p:nvPr userDrawn="1"/>
        </p:nvCxnSpPr>
        <p:spPr>
          <a:xfrm>
            <a:off x="184496" y="4699657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 userDrawn="1"/>
        </p:nvCxnSpPr>
        <p:spPr>
          <a:xfrm>
            <a:off x="6998700" y="4704420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 userDrawn="1"/>
        </p:nvCxnSpPr>
        <p:spPr>
          <a:xfrm>
            <a:off x="4844143" y="4699657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516509" y="4677051"/>
            <a:ext cx="566977" cy="28653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F1A4FD2-4434-47CD-87B8-998E31216A46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350250" y="4991100"/>
            <a:ext cx="8286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C</a:t>
            </a:r>
          </a:p>
        </p:txBody>
      </p:sp>
    </p:spTree>
    <p:extLst>
      <p:ext uri="{BB962C8B-B14F-4D97-AF65-F5344CB8AC3E}">
        <p14:creationId xmlns:p14="http://schemas.microsoft.com/office/powerpoint/2010/main" val="192705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1" r:id="rId2"/>
    <p:sldLayoutId id="2147484042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  <p:sldLayoutId id="2147484027" r:id="rId12"/>
    <p:sldLayoutId id="2147484028" r:id="rId13"/>
    <p:sldLayoutId id="2147484029" r:id="rId14"/>
    <p:sldLayoutId id="2147484030" r:id="rId15"/>
    <p:sldLayoutId id="2147484031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9pPr>
    </p:titleStyle>
    <p:bodyStyle>
      <a:lvl1pPr marL="257175" indent="-257175" algn="l" rtl="0" eaLnBrk="0" fontAlgn="base" hangingPunct="0">
        <a:spcBef>
          <a:spcPct val="35000"/>
        </a:spcBef>
        <a:spcAft>
          <a:spcPct val="0"/>
        </a:spcAft>
        <a:buClr>
          <a:srgbClr val="F7B100"/>
        </a:buClr>
        <a:buFont typeface="Wingdings" pitchFamily="2" charset="2"/>
        <a:buChar char="§"/>
        <a:defRPr sz="1500" b="1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30000"/>
        </a:spcBef>
        <a:spcAft>
          <a:spcPct val="0"/>
        </a:spcAft>
        <a:buClr>
          <a:srgbClr val="F7B100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2pPr>
      <a:lvl3pPr marL="857250" indent="-171450" algn="l" rtl="0" eaLnBrk="0" fontAlgn="base" hangingPunct="0">
        <a:spcBef>
          <a:spcPct val="35000"/>
        </a:spcBef>
        <a:spcAft>
          <a:spcPct val="0"/>
        </a:spcAft>
        <a:buFont typeface="Wingdings" pitchFamily="2" charset="2"/>
        <a:buChar char="§"/>
        <a:defRPr sz="11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spcBef>
          <a:spcPct val="40000"/>
        </a:spcBef>
        <a:spcAft>
          <a:spcPct val="0"/>
        </a:spcAft>
        <a:buFont typeface="Wingdings" pitchFamily="2" charset="2"/>
        <a:buChar char="§"/>
        <a:defRPr sz="8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7075256" y="4769578"/>
            <a:ext cx="266735" cy="11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fld id="{78210625-ECA7-4862-B00E-5DC0AA3A3D4E}" type="slidenum">
              <a:rPr sz="500" b="0" noProof="1">
                <a:solidFill>
                  <a:srgbClr val="000000"/>
                </a:solidFill>
              </a:rPr>
              <a:pPr/>
              <a:t>‹N°›</a:t>
            </a:fld>
            <a:endParaRPr lang="fr-FR" sz="300" b="0" noProof="1">
              <a:solidFill>
                <a:srgbClr val="000000"/>
              </a:solidFill>
            </a:endParaRPr>
          </a:p>
        </p:txBody>
      </p:sp>
      <p:grpSp>
        <p:nvGrpSpPr>
          <p:cNvPr id="13" name="Groupe 12"/>
          <p:cNvGrpSpPr>
            <a:grpSpLocks noChangeAspect="1"/>
          </p:cNvGrpSpPr>
          <p:nvPr userDrawn="1"/>
        </p:nvGrpSpPr>
        <p:grpSpPr>
          <a:xfrm>
            <a:off x="7883819" y="4756801"/>
            <a:ext cx="1080000" cy="112942"/>
            <a:chOff x="7712075" y="4803775"/>
            <a:chExt cx="1214438" cy="127001"/>
          </a:xfrm>
        </p:grpSpPr>
        <p:sp>
          <p:nvSpPr>
            <p:cNvPr id="15" name="Freeform 5"/>
            <p:cNvSpPr>
              <a:spLocks/>
            </p:cNvSpPr>
            <p:nvPr userDrawn="1"/>
          </p:nvSpPr>
          <p:spPr bwMode="auto">
            <a:xfrm>
              <a:off x="7712075" y="4803775"/>
              <a:ext cx="80963" cy="127000"/>
            </a:xfrm>
            <a:custGeom>
              <a:avLst/>
              <a:gdLst>
                <a:gd name="T0" fmla="*/ 105 w 153"/>
                <a:gd name="T1" fmla="*/ 73 h 240"/>
                <a:gd name="T2" fmla="*/ 103 w 153"/>
                <a:gd name="T3" fmla="*/ 60 h 240"/>
                <a:gd name="T4" fmla="*/ 99 w 153"/>
                <a:gd name="T5" fmla="*/ 48 h 240"/>
                <a:gd name="T6" fmla="*/ 90 w 153"/>
                <a:gd name="T7" fmla="*/ 37 h 240"/>
                <a:gd name="T8" fmla="*/ 78 w 153"/>
                <a:gd name="T9" fmla="*/ 34 h 240"/>
                <a:gd name="T10" fmla="*/ 71 w 153"/>
                <a:gd name="T11" fmla="*/ 35 h 240"/>
                <a:gd name="T12" fmla="*/ 64 w 153"/>
                <a:gd name="T13" fmla="*/ 38 h 240"/>
                <a:gd name="T14" fmla="*/ 59 w 153"/>
                <a:gd name="T15" fmla="*/ 45 h 240"/>
                <a:gd name="T16" fmla="*/ 51 w 153"/>
                <a:gd name="T17" fmla="*/ 64 h 240"/>
                <a:gd name="T18" fmla="*/ 47 w 153"/>
                <a:gd name="T19" fmla="*/ 95 h 240"/>
                <a:gd name="T20" fmla="*/ 47 w 153"/>
                <a:gd name="T21" fmla="*/ 115 h 240"/>
                <a:gd name="T22" fmla="*/ 48 w 153"/>
                <a:gd name="T23" fmla="*/ 153 h 240"/>
                <a:gd name="T24" fmla="*/ 53 w 153"/>
                <a:gd name="T25" fmla="*/ 181 h 240"/>
                <a:gd name="T26" fmla="*/ 60 w 153"/>
                <a:gd name="T27" fmla="*/ 196 h 240"/>
                <a:gd name="T28" fmla="*/ 66 w 153"/>
                <a:gd name="T29" fmla="*/ 203 h 240"/>
                <a:gd name="T30" fmla="*/ 74 w 153"/>
                <a:gd name="T31" fmla="*/ 206 h 240"/>
                <a:gd name="T32" fmla="*/ 79 w 153"/>
                <a:gd name="T33" fmla="*/ 206 h 240"/>
                <a:gd name="T34" fmla="*/ 88 w 153"/>
                <a:gd name="T35" fmla="*/ 204 h 240"/>
                <a:gd name="T36" fmla="*/ 97 w 153"/>
                <a:gd name="T37" fmla="*/ 196 h 240"/>
                <a:gd name="T38" fmla="*/ 104 w 153"/>
                <a:gd name="T39" fmla="*/ 185 h 240"/>
                <a:gd name="T40" fmla="*/ 107 w 153"/>
                <a:gd name="T41" fmla="*/ 169 h 240"/>
                <a:gd name="T42" fmla="*/ 77 w 153"/>
                <a:gd name="T43" fmla="*/ 146 h 240"/>
                <a:gd name="T44" fmla="*/ 153 w 153"/>
                <a:gd name="T45" fmla="*/ 111 h 240"/>
                <a:gd name="T46" fmla="*/ 118 w 153"/>
                <a:gd name="T47" fmla="*/ 236 h 240"/>
                <a:gd name="T48" fmla="*/ 117 w 153"/>
                <a:gd name="T49" fmla="*/ 215 h 240"/>
                <a:gd name="T50" fmla="*/ 113 w 153"/>
                <a:gd name="T51" fmla="*/ 221 h 240"/>
                <a:gd name="T52" fmla="*/ 103 w 153"/>
                <a:gd name="T53" fmla="*/ 231 h 240"/>
                <a:gd name="T54" fmla="*/ 91 w 153"/>
                <a:gd name="T55" fmla="*/ 237 h 240"/>
                <a:gd name="T56" fmla="*/ 77 w 153"/>
                <a:gd name="T57" fmla="*/ 240 h 240"/>
                <a:gd name="T58" fmla="*/ 69 w 153"/>
                <a:gd name="T59" fmla="*/ 240 h 240"/>
                <a:gd name="T60" fmla="*/ 50 w 153"/>
                <a:gd name="T61" fmla="*/ 238 h 240"/>
                <a:gd name="T62" fmla="*/ 33 w 153"/>
                <a:gd name="T63" fmla="*/ 233 h 240"/>
                <a:gd name="T64" fmla="*/ 21 w 153"/>
                <a:gd name="T65" fmla="*/ 223 h 240"/>
                <a:gd name="T66" fmla="*/ 13 w 153"/>
                <a:gd name="T67" fmla="*/ 209 h 240"/>
                <a:gd name="T68" fmla="*/ 6 w 153"/>
                <a:gd name="T69" fmla="*/ 191 h 240"/>
                <a:gd name="T70" fmla="*/ 3 w 153"/>
                <a:gd name="T71" fmla="*/ 170 h 240"/>
                <a:gd name="T72" fmla="*/ 0 w 153"/>
                <a:gd name="T73" fmla="*/ 117 h 240"/>
                <a:gd name="T74" fmla="*/ 1 w 153"/>
                <a:gd name="T75" fmla="*/ 90 h 240"/>
                <a:gd name="T76" fmla="*/ 4 w 153"/>
                <a:gd name="T77" fmla="*/ 66 h 240"/>
                <a:gd name="T78" fmla="*/ 9 w 153"/>
                <a:gd name="T79" fmla="*/ 46 h 240"/>
                <a:gd name="T80" fmla="*/ 16 w 153"/>
                <a:gd name="T81" fmla="*/ 29 h 240"/>
                <a:gd name="T82" fmla="*/ 27 w 153"/>
                <a:gd name="T83" fmla="*/ 16 h 240"/>
                <a:gd name="T84" fmla="*/ 40 w 153"/>
                <a:gd name="T85" fmla="*/ 7 h 240"/>
                <a:gd name="T86" fmla="*/ 58 w 153"/>
                <a:gd name="T87" fmla="*/ 2 h 240"/>
                <a:gd name="T88" fmla="*/ 78 w 153"/>
                <a:gd name="T89" fmla="*/ 0 h 240"/>
                <a:gd name="T90" fmla="*/ 87 w 153"/>
                <a:gd name="T91" fmla="*/ 0 h 240"/>
                <a:gd name="T92" fmla="*/ 103 w 153"/>
                <a:gd name="T93" fmla="*/ 2 h 240"/>
                <a:gd name="T94" fmla="*/ 117 w 153"/>
                <a:gd name="T95" fmla="*/ 7 h 240"/>
                <a:gd name="T96" fmla="*/ 129 w 153"/>
                <a:gd name="T97" fmla="*/ 14 h 240"/>
                <a:gd name="T98" fmla="*/ 137 w 153"/>
                <a:gd name="T99" fmla="*/ 23 h 240"/>
                <a:gd name="T100" fmla="*/ 144 w 153"/>
                <a:gd name="T101" fmla="*/ 35 h 240"/>
                <a:gd name="T102" fmla="*/ 148 w 153"/>
                <a:gd name="T103" fmla="*/ 49 h 240"/>
                <a:gd name="T104" fmla="*/ 150 w 153"/>
                <a:gd name="T105" fmla="*/ 7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3" h="240">
                  <a:moveTo>
                    <a:pt x="105" y="73"/>
                  </a:moveTo>
                  <a:lnTo>
                    <a:pt x="105" y="73"/>
                  </a:lnTo>
                  <a:lnTo>
                    <a:pt x="104" y="67"/>
                  </a:lnTo>
                  <a:lnTo>
                    <a:pt x="103" y="60"/>
                  </a:lnTo>
                  <a:lnTo>
                    <a:pt x="101" y="53"/>
                  </a:lnTo>
                  <a:lnTo>
                    <a:pt x="99" y="48"/>
                  </a:lnTo>
                  <a:lnTo>
                    <a:pt x="95" y="42"/>
                  </a:lnTo>
                  <a:lnTo>
                    <a:pt x="90" y="37"/>
                  </a:lnTo>
                  <a:lnTo>
                    <a:pt x="85" y="35"/>
                  </a:lnTo>
                  <a:lnTo>
                    <a:pt x="78" y="34"/>
                  </a:lnTo>
                  <a:lnTo>
                    <a:pt x="78" y="34"/>
                  </a:lnTo>
                  <a:lnTo>
                    <a:pt x="71" y="35"/>
                  </a:lnTo>
                  <a:lnTo>
                    <a:pt x="67" y="36"/>
                  </a:lnTo>
                  <a:lnTo>
                    <a:pt x="64" y="38"/>
                  </a:lnTo>
                  <a:lnTo>
                    <a:pt x="61" y="42"/>
                  </a:lnTo>
                  <a:lnTo>
                    <a:pt x="59" y="45"/>
                  </a:lnTo>
                  <a:lnTo>
                    <a:pt x="54" y="53"/>
                  </a:lnTo>
                  <a:lnTo>
                    <a:pt x="51" y="64"/>
                  </a:lnTo>
                  <a:lnTo>
                    <a:pt x="49" y="78"/>
                  </a:lnTo>
                  <a:lnTo>
                    <a:pt x="47" y="95"/>
                  </a:lnTo>
                  <a:lnTo>
                    <a:pt x="47" y="115"/>
                  </a:lnTo>
                  <a:lnTo>
                    <a:pt x="47" y="115"/>
                  </a:lnTo>
                  <a:lnTo>
                    <a:pt x="47" y="135"/>
                  </a:lnTo>
                  <a:lnTo>
                    <a:pt x="48" y="153"/>
                  </a:lnTo>
                  <a:lnTo>
                    <a:pt x="50" y="168"/>
                  </a:lnTo>
                  <a:lnTo>
                    <a:pt x="53" y="181"/>
                  </a:lnTo>
                  <a:lnTo>
                    <a:pt x="57" y="192"/>
                  </a:lnTo>
                  <a:lnTo>
                    <a:pt x="60" y="196"/>
                  </a:lnTo>
                  <a:lnTo>
                    <a:pt x="63" y="199"/>
                  </a:lnTo>
                  <a:lnTo>
                    <a:pt x="66" y="203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lnTo>
                    <a:pt x="83" y="206"/>
                  </a:lnTo>
                  <a:lnTo>
                    <a:pt x="88" y="204"/>
                  </a:lnTo>
                  <a:lnTo>
                    <a:pt x="93" y="201"/>
                  </a:lnTo>
                  <a:lnTo>
                    <a:pt x="97" y="196"/>
                  </a:lnTo>
                  <a:lnTo>
                    <a:pt x="101" y="191"/>
                  </a:lnTo>
                  <a:lnTo>
                    <a:pt x="104" y="185"/>
                  </a:lnTo>
                  <a:lnTo>
                    <a:pt x="107" y="178"/>
                  </a:lnTo>
                  <a:lnTo>
                    <a:pt x="107" y="169"/>
                  </a:lnTo>
                  <a:lnTo>
                    <a:pt x="107" y="146"/>
                  </a:lnTo>
                  <a:lnTo>
                    <a:pt x="77" y="146"/>
                  </a:lnTo>
                  <a:lnTo>
                    <a:pt x="77" y="111"/>
                  </a:lnTo>
                  <a:lnTo>
                    <a:pt x="153" y="111"/>
                  </a:lnTo>
                  <a:lnTo>
                    <a:pt x="153" y="236"/>
                  </a:lnTo>
                  <a:lnTo>
                    <a:pt x="118" y="236"/>
                  </a:lnTo>
                  <a:lnTo>
                    <a:pt x="118" y="215"/>
                  </a:lnTo>
                  <a:lnTo>
                    <a:pt x="117" y="215"/>
                  </a:lnTo>
                  <a:lnTo>
                    <a:pt x="117" y="215"/>
                  </a:lnTo>
                  <a:lnTo>
                    <a:pt x="113" y="221"/>
                  </a:lnTo>
                  <a:lnTo>
                    <a:pt x="108" y="226"/>
                  </a:lnTo>
                  <a:lnTo>
                    <a:pt x="103" y="231"/>
                  </a:lnTo>
                  <a:lnTo>
                    <a:pt x="97" y="234"/>
                  </a:lnTo>
                  <a:lnTo>
                    <a:pt x="91" y="237"/>
                  </a:lnTo>
                  <a:lnTo>
                    <a:pt x="84" y="239"/>
                  </a:lnTo>
                  <a:lnTo>
                    <a:pt x="77" y="240"/>
                  </a:lnTo>
                  <a:lnTo>
                    <a:pt x="69" y="240"/>
                  </a:lnTo>
                  <a:lnTo>
                    <a:pt x="69" y="240"/>
                  </a:lnTo>
                  <a:lnTo>
                    <a:pt x="59" y="240"/>
                  </a:lnTo>
                  <a:lnTo>
                    <a:pt x="50" y="238"/>
                  </a:lnTo>
                  <a:lnTo>
                    <a:pt x="41" y="236"/>
                  </a:lnTo>
                  <a:lnTo>
                    <a:pt x="33" y="233"/>
                  </a:lnTo>
                  <a:lnTo>
                    <a:pt x="27" y="228"/>
                  </a:lnTo>
                  <a:lnTo>
                    <a:pt x="21" y="223"/>
                  </a:lnTo>
                  <a:lnTo>
                    <a:pt x="17" y="217"/>
                  </a:lnTo>
                  <a:lnTo>
                    <a:pt x="13" y="209"/>
                  </a:lnTo>
                  <a:lnTo>
                    <a:pt x="9" y="201"/>
                  </a:lnTo>
                  <a:lnTo>
                    <a:pt x="6" y="191"/>
                  </a:lnTo>
                  <a:lnTo>
                    <a:pt x="4" y="181"/>
                  </a:lnTo>
                  <a:lnTo>
                    <a:pt x="3" y="170"/>
                  </a:lnTo>
                  <a:lnTo>
                    <a:pt x="1" y="146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1" y="90"/>
                  </a:lnTo>
                  <a:lnTo>
                    <a:pt x="2" y="78"/>
                  </a:lnTo>
                  <a:lnTo>
                    <a:pt x="4" y="66"/>
                  </a:lnTo>
                  <a:lnTo>
                    <a:pt x="6" y="56"/>
                  </a:lnTo>
                  <a:lnTo>
                    <a:pt x="9" y="46"/>
                  </a:lnTo>
                  <a:lnTo>
                    <a:pt x="12" y="37"/>
                  </a:lnTo>
                  <a:lnTo>
                    <a:pt x="16" y="29"/>
                  </a:lnTo>
                  <a:lnTo>
                    <a:pt x="21" y="22"/>
                  </a:lnTo>
                  <a:lnTo>
                    <a:pt x="27" y="16"/>
                  </a:lnTo>
                  <a:lnTo>
                    <a:pt x="33" y="11"/>
                  </a:lnTo>
                  <a:lnTo>
                    <a:pt x="40" y="7"/>
                  </a:lnTo>
                  <a:lnTo>
                    <a:pt x="49" y="4"/>
                  </a:lnTo>
                  <a:lnTo>
                    <a:pt x="58" y="2"/>
                  </a:lnTo>
                  <a:lnTo>
                    <a:pt x="67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87" y="0"/>
                  </a:lnTo>
                  <a:lnTo>
                    <a:pt x="95" y="1"/>
                  </a:lnTo>
                  <a:lnTo>
                    <a:pt x="103" y="2"/>
                  </a:lnTo>
                  <a:lnTo>
                    <a:pt x="110" y="4"/>
                  </a:lnTo>
                  <a:lnTo>
                    <a:pt x="117" y="7"/>
                  </a:lnTo>
                  <a:lnTo>
                    <a:pt x="123" y="10"/>
                  </a:lnTo>
                  <a:lnTo>
                    <a:pt x="129" y="14"/>
                  </a:lnTo>
                  <a:lnTo>
                    <a:pt x="133" y="18"/>
                  </a:lnTo>
                  <a:lnTo>
                    <a:pt x="137" y="23"/>
                  </a:lnTo>
                  <a:lnTo>
                    <a:pt x="141" y="29"/>
                  </a:lnTo>
                  <a:lnTo>
                    <a:pt x="144" y="35"/>
                  </a:lnTo>
                  <a:lnTo>
                    <a:pt x="146" y="42"/>
                  </a:lnTo>
                  <a:lnTo>
                    <a:pt x="148" y="49"/>
                  </a:lnTo>
                  <a:lnTo>
                    <a:pt x="149" y="57"/>
                  </a:lnTo>
                  <a:lnTo>
                    <a:pt x="150" y="73"/>
                  </a:lnTo>
                  <a:lnTo>
                    <a:pt x="105" y="73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6" name="Freeform 6"/>
            <p:cNvSpPr>
              <a:spLocks noEditPoints="1"/>
            </p:cNvSpPr>
            <p:nvPr userDrawn="1"/>
          </p:nvSpPr>
          <p:spPr bwMode="auto">
            <a:xfrm>
              <a:off x="7810500" y="4805363"/>
              <a:ext cx="82550" cy="123825"/>
            </a:xfrm>
            <a:custGeom>
              <a:avLst/>
              <a:gdLst>
                <a:gd name="T0" fmla="*/ 86 w 157"/>
                <a:gd name="T1" fmla="*/ 0 h 232"/>
                <a:gd name="T2" fmla="*/ 99 w 157"/>
                <a:gd name="T3" fmla="*/ 1 h 232"/>
                <a:gd name="T4" fmla="*/ 123 w 157"/>
                <a:gd name="T5" fmla="*/ 9 h 232"/>
                <a:gd name="T6" fmla="*/ 131 w 157"/>
                <a:gd name="T7" fmla="*/ 15 h 232"/>
                <a:gd name="T8" fmla="*/ 138 w 157"/>
                <a:gd name="T9" fmla="*/ 23 h 232"/>
                <a:gd name="T10" fmla="*/ 143 w 157"/>
                <a:gd name="T11" fmla="*/ 33 h 232"/>
                <a:gd name="T12" fmla="*/ 147 w 157"/>
                <a:gd name="T13" fmla="*/ 46 h 232"/>
                <a:gd name="T14" fmla="*/ 148 w 157"/>
                <a:gd name="T15" fmla="*/ 60 h 232"/>
                <a:gd name="T16" fmla="*/ 145 w 157"/>
                <a:gd name="T17" fmla="*/ 81 h 232"/>
                <a:gd name="T18" fmla="*/ 138 w 157"/>
                <a:gd name="T19" fmla="*/ 98 h 232"/>
                <a:gd name="T20" fmla="*/ 126 w 157"/>
                <a:gd name="T21" fmla="*/ 110 h 232"/>
                <a:gd name="T22" fmla="*/ 108 w 157"/>
                <a:gd name="T23" fmla="*/ 118 h 232"/>
                <a:gd name="T24" fmla="*/ 108 w 157"/>
                <a:gd name="T25" fmla="*/ 118 h 232"/>
                <a:gd name="T26" fmla="*/ 128 w 157"/>
                <a:gd name="T27" fmla="*/ 124 h 232"/>
                <a:gd name="T28" fmla="*/ 135 w 157"/>
                <a:gd name="T29" fmla="*/ 129 h 232"/>
                <a:gd name="T30" fmla="*/ 139 w 157"/>
                <a:gd name="T31" fmla="*/ 137 h 232"/>
                <a:gd name="T32" fmla="*/ 145 w 157"/>
                <a:gd name="T33" fmla="*/ 157 h 232"/>
                <a:gd name="T34" fmla="*/ 146 w 157"/>
                <a:gd name="T35" fmla="*/ 188 h 232"/>
                <a:gd name="T36" fmla="*/ 147 w 157"/>
                <a:gd name="T37" fmla="*/ 205 h 232"/>
                <a:gd name="T38" fmla="*/ 150 w 157"/>
                <a:gd name="T39" fmla="*/ 221 h 232"/>
                <a:gd name="T40" fmla="*/ 154 w 157"/>
                <a:gd name="T41" fmla="*/ 228 h 232"/>
                <a:gd name="T42" fmla="*/ 157 w 157"/>
                <a:gd name="T43" fmla="*/ 232 h 232"/>
                <a:gd name="T44" fmla="*/ 106 w 157"/>
                <a:gd name="T45" fmla="*/ 232 h 232"/>
                <a:gd name="T46" fmla="*/ 101 w 157"/>
                <a:gd name="T47" fmla="*/ 221 h 232"/>
                <a:gd name="T48" fmla="*/ 100 w 157"/>
                <a:gd name="T49" fmla="*/ 208 h 232"/>
                <a:gd name="T50" fmla="*/ 99 w 157"/>
                <a:gd name="T51" fmla="*/ 163 h 232"/>
                <a:gd name="T52" fmla="*/ 97 w 157"/>
                <a:gd name="T53" fmla="*/ 151 h 232"/>
                <a:gd name="T54" fmla="*/ 92 w 157"/>
                <a:gd name="T55" fmla="*/ 142 h 232"/>
                <a:gd name="T56" fmla="*/ 83 w 157"/>
                <a:gd name="T57" fmla="*/ 136 h 232"/>
                <a:gd name="T58" fmla="*/ 71 w 157"/>
                <a:gd name="T59" fmla="*/ 134 h 232"/>
                <a:gd name="T60" fmla="*/ 47 w 157"/>
                <a:gd name="T61" fmla="*/ 232 h 232"/>
                <a:gd name="T62" fmla="*/ 0 w 157"/>
                <a:gd name="T63" fmla="*/ 0 h 232"/>
                <a:gd name="T64" fmla="*/ 66 w 157"/>
                <a:gd name="T65" fmla="*/ 101 h 232"/>
                <a:gd name="T66" fmla="*/ 74 w 157"/>
                <a:gd name="T67" fmla="*/ 101 h 232"/>
                <a:gd name="T68" fmla="*/ 87 w 157"/>
                <a:gd name="T69" fmla="*/ 97 h 232"/>
                <a:gd name="T70" fmla="*/ 95 w 157"/>
                <a:gd name="T71" fmla="*/ 89 h 232"/>
                <a:gd name="T72" fmla="*/ 100 w 157"/>
                <a:gd name="T73" fmla="*/ 75 h 232"/>
                <a:gd name="T74" fmla="*/ 100 w 157"/>
                <a:gd name="T75" fmla="*/ 67 h 232"/>
                <a:gd name="T76" fmla="*/ 98 w 157"/>
                <a:gd name="T77" fmla="*/ 53 h 232"/>
                <a:gd name="T78" fmla="*/ 92 w 157"/>
                <a:gd name="T79" fmla="*/ 43 h 232"/>
                <a:gd name="T80" fmla="*/ 82 w 157"/>
                <a:gd name="T81" fmla="*/ 37 h 232"/>
                <a:gd name="T82" fmla="*/ 68 w 157"/>
                <a:gd name="T83" fmla="*/ 34 h 232"/>
                <a:gd name="T84" fmla="*/ 47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6" y="0"/>
                  </a:lnTo>
                  <a:lnTo>
                    <a:pt x="86" y="0"/>
                  </a:lnTo>
                  <a:lnTo>
                    <a:pt x="99" y="1"/>
                  </a:lnTo>
                  <a:lnTo>
                    <a:pt x="112" y="4"/>
                  </a:lnTo>
                  <a:lnTo>
                    <a:pt x="123" y="9"/>
                  </a:lnTo>
                  <a:lnTo>
                    <a:pt x="127" y="12"/>
                  </a:lnTo>
                  <a:lnTo>
                    <a:pt x="131" y="15"/>
                  </a:lnTo>
                  <a:lnTo>
                    <a:pt x="135" y="19"/>
                  </a:lnTo>
                  <a:lnTo>
                    <a:pt x="138" y="23"/>
                  </a:lnTo>
                  <a:lnTo>
                    <a:pt x="141" y="28"/>
                  </a:lnTo>
                  <a:lnTo>
                    <a:pt x="143" y="33"/>
                  </a:lnTo>
                  <a:lnTo>
                    <a:pt x="145" y="40"/>
                  </a:lnTo>
                  <a:lnTo>
                    <a:pt x="147" y="46"/>
                  </a:lnTo>
                  <a:lnTo>
                    <a:pt x="148" y="60"/>
                  </a:lnTo>
                  <a:lnTo>
                    <a:pt x="148" y="60"/>
                  </a:lnTo>
                  <a:lnTo>
                    <a:pt x="147" y="71"/>
                  </a:lnTo>
                  <a:lnTo>
                    <a:pt x="145" y="81"/>
                  </a:lnTo>
                  <a:lnTo>
                    <a:pt x="142" y="90"/>
                  </a:lnTo>
                  <a:lnTo>
                    <a:pt x="138" y="98"/>
                  </a:lnTo>
                  <a:lnTo>
                    <a:pt x="133" y="104"/>
                  </a:lnTo>
                  <a:lnTo>
                    <a:pt x="126" y="110"/>
                  </a:lnTo>
                  <a:lnTo>
                    <a:pt x="119" y="114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20" y="120"/>
                  </a:lnTo>
                  <a:lnTo>
                    <a:pt x="128" y="124"/>
                  </a:lnTo>
                  <a:lnTo>
                    <a:pt x="132" y="126"/>
                  </a:lnTo>
                  <a:lnTo>
                    <a:pt x="135" y="129"/>
                  </a:lnTo>
                  <a:lnTo>
                    <a:pt x="137" y="133"/>
                  </a:lnTo>
                  <a:lnTo>
                    <a:pt x="139" y="137"/>
                  </a:lnTo>
                  <a:lnTo>
                    <a:pt x="143" y="146"/>
                  </a:lnTo>
                  <a:lnTo>
                    <a:pt x="145" y="157"/>
                  </a:lnTo>
                  <a:lnTo>
                    <a:pt x="146" y="171"/>
                  </a:lnTo>
                  <a:lnTo>
                    <a:pt x="146" y="188"/>
                  </a:lnTo>
                  <a:lnTo>
                    <a:pt x="146" y="188"/>
                  </a:lnTo>
                  <a:lnTo>
                    <a:pt x="147" y="205"/>
                  </a:lnTo>
                  <a:lnTo>
                    <a:pt x="148" y="217"/>
                  </a:lnTo>
                  <a:lnTo>
                    <a:pt x="150" y="221"/>
                  </a:lnTo>
                  <a:lnTo>
                    <a:pt x="151" y="225"/>
                  </a:lnTo>
                  <a:lnTo>
                    <a:pt x="154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6" y="232"/>
                  </a:lnTo>
                  <a:lnTo>
                    <a:pt x="106" y="232"/>
                  </a:lnTo>
                  <a:lnTo>
                    <a:pt x="103" y="227"/>
                  </a:lnTo>
                  <a:lnTo>
                    <a:pt x="101" y="221"/>
                  </a:lnTo>
                  <a:lnTo>
                    <a:pt x="100" y="215"/>
                  </a:lnTo>
                  <a:lnTo>
                    <a:pt x="100" y="208"/>
                  </a:lnTo>
                  <a:lnTo>
                    <a:pt x="99" y="163"/>
                  </a:lnTo>
                  <a:lnTo>
                    <a:pt x="99" y="163"/>
                  </a:lnTo>
                  <a:lnTo>
                    <a:pt x="98" y="157"/>
                  </a:lnTo>
                  <a:lnTo>
                    <a:pt x="97" y="151"/>
                  </a:lnTo>
                  <a:lnTo>
                    <a:pt x="95" y="146"/>
                  </a:lnTo>
                  <a:lnTo>
                    <a:pt x="92" y="142"/>
                  </a:lnTo>
                  <a:lnTo>
                    <a:pt x="88" y="139"/>
                  </a:lnTo>
                  <a:lnTo>
                    <a:pt x="83" y="136"/>
                  </a:lnTo>
                  <a:lnTo>
                    <a:pt x="78" y="135"/>
                  </a:lnTo>
                  <a:lnTo>
                    <a:pt x="71" y="134"/>
                  </a:lnTo>
                  <a:lnTo>
                    <a:pt x="47" y="134"/>
                  </a:lnTo>
                  <a:lnTo>
                    <a:pt x="47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7" y="101"/>
                  </a:moveTo>
                  <a:lnTo>
                    <a:pt x="66" y="101"/>
                  </a:lnTo>
                  <a:lnTo>
                    <a:pt x="66" y="101"/>
                  </a:lnTo>
                  <a:lnTo>
                    <a:pt x="74" y="101"/>
                  </a:lnTo>
                  <a:lnTo>
                    <a:pt x="81" y="99"/>
                  </a:lnTo>
                  <a:lnTo>
                    <a:pt x="87" y="97"/>
                  </a:lnTo>
                  <a:lnTo>
                    <a:pt x="91" y="93"/>
                  </a:lnTo>
                  <a:lnTo>
                    <a:pt x="95" y="89"/>
                  </a:lnTo>
                  <a:lnTo>
                    <a:pt x="98" y="83"/>
                  </a:lnTo>
                  <a:lnTo>
                    <a:pt x="100" y="75"/>
                  </a:lnTo>
                  <a:lnTo>
                    <a:pt x="100" y="67"/>
                  </a:lnTo>
                  <a:lnTo>
                    <a:pt x="100" y="67"/>
                  </a:lnTo>
                  <a:lnTo>
                    <a:pt x="100" y="59"/>
                  </a:lnTo>
                  <a:lnTo>
                    <a:pt x="98" y="53"/>
                  </a:lnTo>
                  <a:lnTo>
                    <a:pt x="96" y="48"/>
                  </a:lnTo>
                  <a:lnTo>
                    <a:pt x="92" y="43"/>
                  </a:lnTo>
                  <a:lnTo>
                    <a:pt x="88" y="40"/>
                  </a:lnTo>
                  <a:lnTo>
                    <a:pt x="82" y="37"/>
                  </a:lnTo>
                  <a:lnTo>
                    <a:pt x="76" y="35"/>
                  </a:lnTo>
                  <a:lnTo>
                    <a:pt x="68" y="34"/>
                  </a:lnTo>
                  <a:lnTo>
                    <a:pt x="47" y="34"/>
                  </a:lnTo>
                  <a:lnTo>
                    <a:pt x="47" y="101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7" name="Freeform 7"/>
            <p:cNvSpPr>
              <a:spLocks noEditPoints="1"/>
            </p:cNvSpPr>
            <p:nvPr userDrawn="1"/>
          </p:nvSpPr>
          <p:spPr bwMode="auto">
            <a:xfrm>
              <a:off x="7904163" y="4803775"/>
              <a:ext cx="84138" cy="127000"/>
            </a:xfrm>
            <a:custGeom>
              <a:avLst/>
              <a:gdLst>
                <a:gd name="T0" fmla="*/ 79 w 158"/>
                <a:gd name="T1" fmla="*/ 0 h 240"/>
                <a:gd name="T2" fmla="*/ 102 w 158"/>
                <a:gd name="T3" fmla="*/ 2 h 240"/>
                <a:gd name="T4" fmla="*/ 122 w 158"/>
                <a:gd name="T5" fmla="*/ 8 h 240"/>
                <a:gd name="T6" fmla="*/ 135 w 158"/>
                <a:gd name="T7" fmla="*/ 19 h 240"/>
                <a:gd name="T8" fmla="*/ 145 w 158"/>
                <a:gd name="T9" fmla="*/ 33 h 240"/>
                <a:gd name="T10" fmla="*/ 152 w 158"/>
                <a:gd name="T11" fmla="*/ 51 h 240"/>
                <a:gd name="T12" fmla="*/ 156 w 158"/>
                <a:gd name="T13" fmla="*/ 72 h 240"/>
                <a:gd name="T14" fmla="*/ 158 w 158"/>
                <a:gd name="T15" fmla="*/ 121 h 240"/>
                <a:gd name="T16" fmla="*/ 158 w 158"/>
                <a:gd name="T17" fmla="*/ 146 h 240"/>
                <a:gd name="T18" fmla="*/ 154 w 158"/>
                <a:gd name="T19" fmla="*/ 179 h 240"/>
                <a:gd name="T20" fmla="*/ 149 w 158"/>
                <a:gd name="T21" fmla="*/ 198 h 240"/>
                <a:gd name="T22" fmla="*/ 141 w 158"/>
                <a:gd name="T23" fmla="*/ 215 h 240"/>
                <a:gd name="T24" fmla="*/ 129 w 158"/>
                <a:gd name="T25" fmla="*/ 227 h 240"/>
                <a:gd name="T26" fmla="*/ 113 w 158"/>
                <a:gd name="T27" fmla="*/ 235 h 240"/>
                <a:gd name="T28" fmla="*/ 92 w 158"/>
                <a:gd name="T29" fmla="*/ 240 h 240"/>
                <a:gd name="T30" fmla="*/ 79 w 158"/>
                <a:gd name="T31" fmla="*/ 240 h 240"/>
                <a:gd name="T32" fmla="*/ 56 w 158"/>
                <a:gd name="T33" fmla="*/ 238 h 240"/>
                <a:gd name="T34" fmla="*/ 38 w 158"/>
                <a:gd name="T35" fmla="*/ 232 h 240"/>
                <a:gd name="T36" fmla="*/ 24 w 158"/>
                <a:gd name="T37" fmla="*/ 221 h 240"/>
                <a:gd name="T38" fmla="*/ 13 w 158"/>
                <a:gd name="T39" fmla="*/ 207 h 240"/>
                <a:gd name="T40" fmla="*/ 7 w 158"/>
                <a:gd name="T41" fmla="*/ 189 h 240"/>
                <a:gd name="T42" fmla="*/ 3 w 158"/>
                <a:gd name="T43" fmla="*/ 168 h 240"/>
                <a:gd name="T44" fmla="*/ 0 w 158"/>
                <a:gd name="T45" fmla="*/ 121 h 240"/>
                <a:gd name="T46" fmla="*/ 1 w 158"/>
                <a:gd name="T47" fmla="*/ 94 h 240"/>
                <a:gd name="T48" fmla="*/ 5 w 158"/>
                <a:gd name="T49" fmla="*/ 61 h 240"/>
                <a:gd name="T50" fmla="*/ 10 w 158"/>
                <a:gd name="T51" fmla="*/ 42 h 240"/>
                <a:gd name="T52" fmla="*/ 18 w 158"/>
                <a:gd name="T53" fmla="*/ 26 h 240"/>
                <a:gd name="T54" fmla="*/ 31 w 158"/>
                <a:gd name="T55" fmla="*/ 13 h 240"/>
                <a:gd name="T56" fmla="*/ 46 w 158"/>
                <a:gd name="T57" fmla="*/ 5 h 240"/>
                <a:gd name="T58" fmla="*/ 67 w 158"/>
                <a:gd name="T59" fmla="*/ 0 h 240"/>
                <a:gd name="T60" fmla="*/ 79 w 158"/>
                <a:gd name="T61" fmla="*/ 0 h 240"/>
                <a:gd name="T62" fmla="*/ 79 w 158"/>
                <a:gd name="T63" fmla="*/ 206 h 240"/>
                <a:gd name="T64" fmla="*/ 88 w 158"/>
                <a:gd name="T65" fmla="*/ 205 h 240"/>
                <a:gd name="T66" fmla="*/ 96 w 158"/>
                <a:gd name="T67" fmla="*/ 202 h 240"/>
                <a:gd name="T68" fmla="*/ 101 w 158"/>
                <a:gd name="T69" fmla="*/ 195 h 240"/>
                <a:gd name="T70" fmla="*/ 106 w 158"/>
                <a:gd name="T71" fmla="*/ 186 h 240"/>
                <a:gd name="T72" fmla="*/ 111 w 158"/>
                <a:gd name="T73" fmla="*/ 160 h 240"/>
                <a:gd name="T74" fmla="*/ 112 w 158"/>
                <a:gd name="T75" fmla="*/ 121 h 240"/>
                <a:gd name="T76" fmla="*/ 112 w 158"/>
                <a:gd name="T77" fmla="*/ 98 h 240"/>
                <a:gd name="T78" fmla="*/ 109 w 158"/>
                <a:gd name="T79" fmla="*/ 66 h 240"/>
                <a:gd name="T80" fmla="*/ 103 w 158"/>
                <a:gd name="T81" fmla="*/ 49 h 240"/>
                <a:gd name="T82" fmla="*/ 99 w 158"/>
                <a:gd name="T83" fmla="*/ 42 h 240"/>
                <a:gd name="T84" fmla="*/ 92 w 158"/>
                <a:gd name="T85" fmla="*/ 36 h 240"/>
                <a:gd name="T86" fmla="*/ 84 w 158"/>
                <a:gd name="T87" fmla="*/ 34 h 240"/>
                <a:gd name="T88" fmla="*/ 79 w 158"/>
                <a:gd name="T89" fmla="*/ 34 h 240"/>
                <a:gd name="T90" fmla="*/ 70 w 158"/>
                <a:gd name="T91" fmla="*/ 35 h 240"/>
                <a:gd name="T92" fmla="*/ 63 w 158"/>
                <a:gd name="T93" fmla="*/ 38 h 240"/>
                <a:gd name="T94" fmla="*/ 57 w 158"/>
                <a:gd name="T95" fmla="*/ 45 h 240"/>
                <a:gd name="T96" fmla="*/ 53 w 158"/>
                <a:gd name="T97" fmla="*/ 54 h 240"/>
                <a:gd name="T98" fmla="*/ 49 w 158"/>
                <a:gd name="T99" fmla="*/ 80 h 240"/>
                <a:gd name="T100" fmla="*/ 48 w 158"/>
                <a:gd name="T101" fmla="*/ 121 h 240"/>
                <a:gd name="T102" fmla="*/ 48 w 158"/>
                <a:gd name="T103" fmla="*/ 142 h 240"/>
                <a:gd name="T104" fmla="*/ 50 w 158"/>
                <a:gd name="T105" fmla="*/ 174 h 240"/>
                <a:gd name="T106" fmla="*/ 55 w 158"/>
                <a:gd name="T107" fmla="*/ 191 h 240"/>
                <a:gd name="T108" fmla="*/ 60 w 158"/>
                <a:gd name="T109" fmla="*/ 198 h 240"/>
                <a:gd name="T110" fmla="*/ 66 w 158"/>
                <a:gd name="T111" fmla="*/ 204 h 240"/>
                <a:gd name="T112" fmla="*/ 74 w 158"/>
                <a:gd name="T113" fmla="*/ 206 h 240"/>
                <a:gd name="T114" fmla="*/ 79 w 158"/>
                <a:gd name="T115" fmla="*/ 20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8" h="240">
                  <a:moveTo>
                    <a:pt x="79" y="0"/>
                  </a:moveTo>
                  <a:lnTo>
                    <a:pt x="79" y="0"/>
                  </a:lnTo>
                  <a:lnTo>
                    <a:pt x="92" y="0"/>
                  </a:lnTo>
                  <a:lnTo>
                    <a:pt x="102" y="2"/>
                  </a:lnTo>
                  <a:lnTo>
                    <a:pt x="113" y="5"/>
                  </a:lnTo>
                  <a:lnTo>
                    <a:pt x="122" y="8"/>
                  </a:lnTo>
                  <a:lnTo>
                    <a:pt x="129" y="13"/>
                  </a:lnTo>
                  <a:lnTo>
                    <a:pt x="135" y="19"/>
                  </a:lnTo>
                  <a:lnTo>
                    <a:pt x="141" y="26"/>
                  </a:lnTo>
                  <a:lnTo>
                    <a:pt x="145" y="33"/>
                  </a:lnTo>
                  <a:lnTo>
                    <a:pt x="149" y="42"/>
                  </a:lnTo>
                  <a:lnTo>
                    <a:pt x="152" y="51"/>
                  </a:lnTo>
                  <a:lnTo>
                    <a:pt x="154" y="61"/>
                  </a:lnTo>
                  <a:lnTo>
                    <a:pt x="156" y="72"/>
                  </a:lnTo>
                  <a:lnTo>
                    <a:pt x="158" y="94"/>
                  </a:lnTo>
                  <a:lnTo>
                    <a:pt x="158" y="121"/>
                  </a:lnTo>
                  <a:lnTo>
                    <a:pt x="158" y="121"/>
                  </a:lnTo>
                  <a:lnTo>
                    <a:pt x="158" y="146"/>
                  </a:lnTo>
                  <a:lnTo>
                    <a:pt x="156" y="168"/>
                  </a:lnTo>
                  <a:lnTo>
                    <a:pt x="154" y="179"/>
                  </a:lnTo>
                  <a:lnTo>
                    <a:pt x="152" y="189"/>
                  </a:lnTo>
                  <a:lnTo>
                    <a:pt x="149" y="198"/>
                  </a:lnTo>
                  <a:lnTo>
                    <a:pt x="145" y="207"/>
                  </a:lnTo>
                  <a:lnTo>
                    <a:pt x="141" y="215"/>
                  </a:lnTo>
                  <a:lnTo>
                    <a:pt x="135" y="221"/>
                  </a:lnTo>
                  <a:lnTo>
                    <a:pt x="129" y="227"/>
                  </a:lnTo>
                  <a:lnTo>
                    <a:pt x="122" y="232"/>
                  </a:lnTo>
                  <a:lnTo>
                    <a:pt x="113" y="235"/>
                  </a:lnTo>
                  <a:lnTo>
                    <a:pt x="102" y="238"/>
                  </a:lnTo>
                  <a:lnTo>
                    <a:pt x="92" y="240"/>
                  </a:lnTo>
                  <a:lnTo>
                    <a:pt x="79" y="240"/>
                  </a:lnTo>
                  <a:lnTo>
                    <a:pt x="79" y="240"/>
                  </a:lnTo>
                  <a:lnTo>
                    <a:pt x="67" y="240"/>
                  </a:lnTo>
                  <a:lnTo>
                    <a:pt x="56" y="238"/>
                  </a:lnTo>
                  <a:lnTo>
                    <a:pt x="46" y="235"/>
                  </a:lnTo>
                  <a:lnTo>
                    <a:pt x="38" y="232"/>
                  </a:lnTo>
                  <a:lnTo>
                    <a:pt x="31" y="227"/>
                  </a:lnTo>
                  <a:lnTo>
                    <a:pt x="24" y="221"/>
                  </a:lnTo>
                  <a:lnTo>
                    <a:pt x="18" y="215"/>
                  </a:lnTo>
                  <a:lnTo>
                    <a:pt x="13" y="207"/>
                  </a:lnTo>
                  <a:lnTo>
                    <a:pt x="10" y="198"/>
                  </a:lnTo>
                  <a:lnTo>
                    <a:pt x="7" y="189"/>
                  </a:lnTo>
                  <a:lnTo>
                    <a:pt x="5" y="179"/>
                  </a:lnTo>
                  <a:lnTo>
                    <a:pt x="3" y="168"/>
                  </a:lnTo>
                  <a:lnTo>
                    <a:pt x="1" y="146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1" y="94"/>
                  </a:lnTo>
                  <a:lnTo>
                    <a:pt x="3" y="72"/>
                  </a:lnTo>
                  <a:lnTo>
                    <a:pt x="5" y="61"/>
                  </a:lnTo>
                  <a:lnTo>
                    <a:pt x="7" y="51"/>
                  </a:lnTo>
                  <a:lnTo>
                    <a:pt x="10" y="42"/>
                  </a:lnTo>
                  <a:lnTo>
                    <a:pt x="13" y="33"/>
                  </a:lnTo>
                  <a:lnTo>
                    <a:pt x="18" y="26"/>
                  </a:lnTo>
                  <a:lnTo>
                    <a:pt x="24" y="19"/>
                  </a:lnTo>
                  <a:lnTo>
                    <a:pt x="31" y="13"/>
                  </a:lnTo>
                  <a:lnTo>
                    <a:pt x="38" y="8"/>
                  </a:lnTo>
                  <a:lnTo>
                    <a:pt x="46" y="5"/>
                  </a:lnTo>
                  <a:lnTo>
                    <a:pt x="56" y="2"/>
                  </a:lnTo>
                  <a:lnTo>
                    <a:pt x="67" y="0"/>
                  </a:lnTo>
                  <a:lnTo>
                    <a:pt x="79" y="0"/>
                  </a:lnTo>
                  <a:lnTo>
                    <a:pt x="79" y="0"/>
                  </a:lnTo>
                  <a:close/>
                  <a:moveTo>
                    <a:pt x="79" y="206"/>
                  </a:moveTo>
                  <a:lnTo>
                    <a:pt x="79" y="206"/>
                  </a:lnTo>
                  <a:lnTo>
                    <a:pt x="84" y="206"/>
                  </a:lnTo>
                  <a:lnTo>
                    <a:pt x="88" y="205"/>
                  </a:lnTo>
                  <a:lnTo>
                    <a:pt x="92" y="204"/>
                  </a:lnTo>
                  <a:lnTo>
                    <a:pt x="96" y="202"/>
                  </a:lnTo>
                  <a:lnTo>
                    <a:pt x="99" y="198"/>
                  </a:lnTo>
                  <a:lnTo>
                    <a:pt x="101" y="195"/>
                  </a:lnTo>
                  <a:lnTo>
                    <a:pt x="103" y="191"/>
                  </a:lnTo>
                  <a:lnTo>
                    <a:pt x="106" y="186"/>
                  </a:lnTo>
                  <a:lnTo>
                    <a:pt x="109" y="174"/>
                  </a:lnTo>
                  <a:lnTo>
                    <a:pt x="111" y="160"/>
                  </a:lnTo>
                  <a:lnTo>
                    <a:pt x="112" y="142"/>
                  </a:lnTo>
                  <a:lnTo>
                    <a:pt x="112" y="121"/>
                  </a:lnTo>
                  <a:lnTo>
                    <a:pt x="112" y="121"/>
                  </a:lnTo>
                  <a:lnTo>
                    <a:pt x="112" y="98"/>
                  </a:lnTo>
                  <a:lnTo>
                    <a:pt x="111" y="80"/>
                  </a:lnTo>
                  <a:lnTo>
                    <a:pt x="109" y="66"/>
                  </a:lnTo>
                  <a:lnTo>
                    <a:pt x="106" y="54"/>
                  </a:lnTo>
                  <a:lnTo>
                    <a:pt x="103" y="49"/>
                  </a:lnTo>
                  <a:lnTo>
                    <a:pt x="101" y="45"/>
                  </a:lnTo>
                  <a:lnTo>
                    <a:pt x="99" y="42"/>
                  </a:lnTo>
                  <a:lnTo>
                    <a:pt x="96" y="38"/>
                  </a:lnTo>
                  <a:lnTo>
                    <a:pt x="92" y="36"/>
                  </a:lnTo>
                  <a:lnTo>
                    <a:pt x="88" y="35"/>
                  </a:lnTo>
                  <a:lnTo>
                    <a:pt x="84" y="34"/>
                  </a:lnTo>
                  <a:lnTo>
                    <a:pt x="79" y="34"/>
                  </a:lnTo>
                  <a:lnTo>
                    <a:pt x="79" y="34"/>
                  </a:lnTo>
                  <a:lnTo>
                    <a:pt x="74" y="34"/>
                  </a:lnTo>
                  <a:lnTo>
                    <a:pt x="70" y="35"/>
                  </a:lnTo>
                  <a:lnTo>
                    <a:pt x="66" y="36"/>
                  </a:lnTo>
                  <a:lnTo>
                    <a:pt x="63" y="38"/>
                  </a:lnTo>
                  <a:lnTo>
                    <a:pt x="60" y="42"/>
                  </a:lnTo>
                  <a:lnTo>
                    <a:pt x="57" y="45"/>
                  </a:lnTo>
                  <a:lnTo>
                    <a:pt x="55" y="49"/>
                  </a:lnTo>
                  <a:lnTo>
                    <a:pt x="53" y="54"/>
                  </a:lnTo>
                  <a:lnTo>
                    <a:pt x="50" y="66"/>
                  </a:lnTo>
                  <a:lnTo>
                    <a:pt x="49" y="80"/>
                  </a:lnTo>
                  <a:lnTo>
                    <a:pt x="48" y="98"/>
                  </a:lnTo>
                  <a:lnTo>
                    <a:pt x="48" y="121"/>
                  </a:lnTo>
                  <a:lnTo>
                    <a:pt x="48" y="121"/>
                  </a:lnTo>
                  <a:lnTo>
                    <a:pt x="48" y="142"/>
                  </a:lnTo>
                  <a:lnTo>
                    <a:pt x="49" y="160"/>
                  </a:lnTo>
                  <a:lnTo>
                    <a:pt x="50" y="174"/>
                  </a:lnTo>
                  <a:lnTo>
                    <a:pt x="53" y="186"/>
                  </a:lnTo>
                  <a:lnTo>
                    <a:pt x="55" y="191"/>
                  </a:lnTo>
                  <a:lnTo>
                    <a:pt x="57" y="195"/>
                  </a:lnTo>
                  <a:lnTo>
                    <a:pt x="60" y="198"/>
                  </a:lnTo>
                  <a:lnTo>
                    <a:pt x="63" y="202"/>
                  </a:lnTo>
                  <a:lnTo>
                    <a:pt x="66" y="204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8" name="Freeform 8"/>
            <p:cNvSpPr>
              <a:spLocks/>
            </p:cNvSpPr>
            <p:nvPr userDrawn="1"/>
          </p:nvSpPr>
          <p:spPr bwMode="auto">
            <a:xfrm>
              <a:off x="8002588" y="4805363"/>
              <a:ext cx="77788" cy="125413"/>
            </a:xfrm>
            <a:custGeom>
              <a:avLst/>
              <a:gdLst>
                <a:gd name="T0" fmla="*/ 47 w 148"/>
                <a:gd name="T1" fmla="*/ 0 h 236"/>
                <a:gd name="T2" fmla="*/ 47 w 148"/>
                <a:gd name="T3" fmla="*/ 162 h 236"/>
                <a:gd name="T4" fmla="*/ 47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50 w 148"/>
                <a:gd name="T11" fmla="*/ 184 h 236"/>
                <a:gd name="T12" fmla="*/ 52 w 148"/>
                <a:gd name="T13" fmla="*/ 190 h 236"/>
                <a:gd name="T14" fmla="*/ 56 w 148"/>
                <a:gd name="T15" fmla="*/ 195 h 236"/>
                <a:gd name="T16" fmla="*/ 60 w 148"/>
                <a:gd name="T17" fmla="*/ 199 h 236"/>
                <a:gd name="T18" fmla="*/ 66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1 w 148"/>
                <a:gd name="T25" fmla="*/ 202 h 236"/>
                <a:gd name="T26" fmla="*/ 87 w 148"/>
                <a:gd name="T27" fmla="*/ 199 h 236"/>
                <a:gd name="T28" fmla="*/ 93 w 148"/>
                <a:gd name="T29" fmla="*/ 195 h 236"/>
                <a:gd name="T30" fmla="*/ 96 w 148"/>
                <a:gd name="T31" fmla="*/ 190 h 236"/>
                <a:gd name="T32" fmla="*/ 99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2 w 148"/>
                <a:gd name="T39" fmla="*/ 162 h 236"/>
                <a:gd name="T40" fmla="*/ 102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7 w 148"/>
                <a:gd name="T49" fmla="*/ 172 h 236"/>
                <a:gd name="T50" fmla="*/ 146 w 148"/>
                <a:gd name="T51" fmla="*/ 182 h 236"/>
                <a:gd name="T52" fmla="*/ 144 w 148"/>
                <a:gd name="T53" fmla="*/ 190 h 236"/>
                <a:gd name="T54" fmla="*/ 142 w 148"/>
                <a:gd name="T55" fmla="*/ 199 h 236"/>
                <a:gd name="T56" fmla="*/ 138 w 148"/>
                <a:gd name="T57" fmla="*/ 206 h 236"/>
                <a:gd name="T58" fmla="*/ 135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9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60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7 w 148"/>
                <a:gd name="T97" fmla="*/ 200 h 236"/>
                <a:gd name="T98" fmla="*/ 4 w 148"/>
                <a:gd name="T99" fmla="*/ 191 h 236"/>
                <a:gd name="T100" fmla="*/ 1 w 148"/>
                <a:gd name="T101" fmla="*/ 182 h 236"/>
                <a:gd name="T102" fmla="*/ 0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7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7" y="0"/>
                  </a:moveTo>
                  <a:lnTo>
                    <a:pt x="47" y="162"/>
                  </a:lnTo>
                  <a:lnTo>
                    <a:pt x="47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50" y="184"/>
                  </a:lnTo>
                  <a:lnTo>
                    <a:pt x="52" y="190"/>
                  </a:lnTo>
                  <a:lnTo>
                    <a:pt x="56" y="195"/>
                  </a:lnTo>
                  <a:lnTo>
                    <a:pt x="60" y="199"/>
                  </a:lnTo>
                  <a:lnTo>
                    <a:pt x="66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1" y="202"/>
                  </a:lnTo>
                  <a:lnTo>
                    <a:pt x="87" y="199"/>
                  </a:lnTo>
                  <a:lnTo>
                    <a:pt x="93" y="195"/>
                  </a:lnTo>
                  <a:lnTo>
                    <a:pt x="96" y="190"/>
                  </a:lnTo>
                  <a:lnTo>
                    <a:pt x="99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2" y="162"/>
                  </a:lnTo>
                  <a:lnTo>
                    <a:pt x="102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7" y="172"/>
                  </a:lnTo>
                  <a:lnTo>
                    <a:pt x="146" y="182"/>
                  </a:lnTo>
                  <a:lnTo>
                    <a:pt x="144" y="190"/>
                  </a:lnTo>
                  <a:lnTo>
                    <a:pt x="142" y="199"/>
                  </a:lnTo>
                  <a:lnTo>
                    <a:pt x="138" y="206"/>
                  </a:lnTo>
                  <a:lnTo>
                    <a:pt x="135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9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60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7" y="200"/>
                  </a:lnTo>
                  <a:lnTo>
                    <a:pt x="4" y="191"/>
                  </a:lnTo>
                  <a:lnTo>
                    <a:pt x="1" y="182"/>
                  </a:lnTo>
                  <a:lnTo>
                    <a:pt x="0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6" name="Freeform 9"/>
            <p:cNvSpPr>
              <a:spLocks noEditPoints="1"/>
            </p:cNvSpPr>
            <p:nvPr userDrawn="1"/>
          </p:nvSpPr>
          <p:spPr bwMode="auto">
            <a:xfrm>
              <a:off x="8101013" y="4805363"/>
              <a:ext cx="76200" cy="123825"/>
            </a:xfrm>
            <a:custGeom>
              <a:avLst/>
              <a:gdLst>
                <a:gd name="T0" fmla="*/ 0 w 144"/>
                <a:gd name="T1" fmla="*/ 0 h 232"/>
                <a:gd name="T2" fmla="*/ 82 w 144"/>
                <a:gd name="T3" fmla="*/ 0 h 232"/>
                <a:gd name="T4" fmla="*/ 82 w 144"/>
                <a:gd name="T5" fmla="*/ 0 h 232"/>
                <a:gd name="T6" fmla="*/ 90 w 144"/>
                <a:gd name="T7" fmla="*/ 1 h 232"/>
                <a:gd name="T8" fmla="*/ 98 w 144"/>
                <a:gd name="T9" fmla="*/ 2 h 232"/>
                <a:gd name="T10" fmla="*/ 105 w 144"/>
                <a:gd name="T11" fmla="*/ 4 h 232"/>
                <a:gd name="T12" fmla="*/ 111 w 144"/>
                <a:gd name="T13" fmla="*/ 6 h 232"/>
                <a:gd name="T14" fmla="*/ 117 w 144"/>
                <a:gd name="T15" fmla="*/ 9 h 232"/>
                <a:gd name="T16" fmla="*/ 122 w 144"/>
                <a:gd name="T17" fmla="*/ 13 h 232"/>
                <a:gd name="T18" fmla="*/ 127 w 144"/>
                <a:gd name="T19" fmla="*/ 17 h 232"/>
                <a:gd name="T20" fmla="*/ 131 w 144"/>
                <a:gd name="T21" fmla="*/ 22 h 232"/>
                <a:gd name="T22" fmla="*/ 134 w 144"/>
                <a:gd name="T23" fmla="*/ 27 h 232"/>
                <a:gd name="T24" fmla="*/ 137 w 144"/>
                <a:gd name="T25" fmla="*/ 32 h 232"/>
                <a:gd name="T26" fmla="*/ 141 w 144"/>
                <a:gd name="T27" fmla="*/ 45 h 232"/>
                <a:gd name="T28" fmla="*/ 144 w 144"/>
                <a:gd name="T29" fmla="*/ 57 h 232"/>
                <a:gd name="T30" fmla="*/ 144 w 144"/>
                <a:gd name="T31" fmla="*/ 70 h 232"/>
                <a:gd name="T32" fmla="*/ 144 w 144"/>
                <a:gd name="T33" fmla="*/ 70 h 232"/>
                <a:gd name="T34" fmla="*/ 144 w 144"/>
                <a:gd name="T35" fmla="*/ 78 h 232"/>
                <a:gd name="T36" fmla="*/ 143 w 144"/>
                <a:gd name="T37" fmla="*/ 86 h 232"/>
                <a:gd name="T38" fmla="*/ 141 w 144"/>
                <a:gd name="T39" fmla="*/ 94 h 232"/>
                <a:gd name="T40" fmla="*/ 139 w 144"/>
                <a:gd name="T41" fmla="*/ 101 h 232"/>
                <a:gd name="T42" fmla="*/ 136 w 144"/>
                <a:gd name="T43" fmla="*/ 107 h 232"/>
                <a:gd name="T44" fmla="*/ 133 w 144"/>
                <a:gd name="T45" fmla="*/ 112 h 232"/>
                <a:gd name="T46" fmla="*/ 129 w 144"/>
                <a:gd name="T47" fmla="*/ 118 h 232"/>
                <a:gd name="T48" fmla="*/ 124 w 144"/>
                <a:gd name="T49" fmla="*/ 123 h 232"/>
                <a:gd name="T50" fmla="*/ 119 w 144"/>
                <a:gd name="T51" fmla="*/ 127 h 232"/>
                <a:gd name="T52" fmla="*/ 114 w 144"/>
                <a:gd name="T53" fmla="*/ 130 h 232"/>
                <a:gd name="T54" fmla="*/ 108 w 144"/>
                <a:gd name="T55" fmla="*/ 133 h 232"/>
                <a:gd name="T56" fmla="*/ 101 w 144"/>
                <a:gd name="T57" fmla="*/ 136 h 232"/>
                <a:gd name="T58" fmla="*/ 95 w 144"/>
                <a:gd name="T59" fmla="*/ 137 h 232"/>
                <a:gd name="T60" fmla="*/ 87 w 144"/>
                <a:gd name="T61" fmla="*/ 139 h 232"/>
                <a:gd name="T62" fmla="*/ 71 w 144"/>
                <a:gd name="T63" fmla="*/ 140 h 232"/>
                <a:gd name="T64" fmla="*/ 46 w 144"/>
                <a:gd name="T65" fmla="*/ 140 h 232"/>
                <a:gd name="T66" fmla="*/ 46 w 144"/>
                <a:gd name="T67" fmla="*/ 232 h 232"/>
                <a:gd name="T68" fmla="*/ 0 w 144"/>
                <a:gd name="T69" fmla="*/ 232 h 232"/>
                <a:gd name="T70" fmla="*/ 0 w 144"/>
                <a:gd name="T71" fmla="*/ 0 h 232"/>
                <a:gd name="T72" fmla="*/ 46 w 144"/>
                <a:gd name="T73" fmla="*/ 105 h 232"/>
                <a:gd name="T74" fmla="*/ 67 w 144"/>
                <a:gd name="T75" fmla="*/ 105 h 232"/>
                <a:gd name="T76" fmla="*/ 67 w 144"/>
                <a:gd name="T77" fmla="*/ 105 h 232"/>
                <a:gd name="T78" fmla="*/ 74 w 144"/>
                <a:gd name="T79" fmla="*/ 104 h 232"/>
                <a:gd name="T80" fmla="*/ 80 w 144"/>
                <a:gd name="T81" fmla="*/ 103 h 232"/>
                <a:gd name="T82" fmla="*/ 85 w 144"/>
                <a:gd name="T83" fmla="*/ 100 h 232"/>
                <a:gd name="T84" fmla="*/ 90 w 144"/>
                <a:gd name="T85" fmla="*/ 96 h 232"/>
                <a:gd name="T86" fmla="*/ 93 w 144"/>
                <a:gd name="T87" fmla="*/ 92 h 232"/>
                <a:gd name="T88" fmla="*/ 96 w 144"/>
                <a:gd name="T89" fmla="*/ 86 h 232"/>
                <a:gd name="T90" fmla="*/ 98 w 144"/>
                <a:gd name="T91" fmla="*/ 79 h 232"/>
                <a:gd name="T92" fmla="*/ 98 w 144"/>
                <a:gd name="T93" fmla="*/ 70 h 232"/>
                <a:gd name="T94" fmla="*/ 98 w 144"/>
                <a:gd name="T95" fmla="*/ 70 h 232"/>
                <a:gd name="T96" fmla="*/ 98 w 144"/>
                <a:gd name="T97" fmla="*/ 62 h 232"/>
                <a:gd name="T98" fmla="*/ 97 w 144"/>
                <a:gd name="T99" fmla="*/ 55 h 232"/>
                <a:gd name="T100" fmla="*/ 94 w 144"/>
                <a:gd name="T101" fmla="*/ 49 h 232"/>
                <a:gd name="T102" fmla="*/ 91 w 144"/>
                <a:gd name="T103" fmla="*/ 44 h 232"/>
                <a:gd name="T104" fmla="*/ 87 w 144"/>
                <a:gd name="T105" fmla="*/ 40 h 232"/>
                <a:gd name="T106" fmla="*/ 81 w 144"/>
                <a:gd name="T107" fmla="*/ 37 h 232"/>
                <a:gd name="T108" fmla="*/ 74 w 144"/>
                <a:gd name="T109" fmla="*/ 35 h 232"/>
                <a:gd name="T110" fmla="*/ 65 w 144"/>
                <a:gd name="T111" fmla="*/ 34 h 232"/>
                <a:gd name="T112" fmla="*/ 46 w 144"/>
                <a:gd name="T113" fmla="*/ 34 h 232"/>
                <a:gd name="T114" fmla="*/ 46 w 144"/>
                <a:gd name="T115" fmla="*/ 10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4" h="232">
                  <a:moveTo>
                    <a:pt x="0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90" y="1"/>
                  </a:lnTo>
                  <a:lnTo>
                    <a:pt x="98" y="2"/>
                  </a:lnTo>
                  <a:lnTo>
                    <a:pt x="105" y="4"/>
                  </a:lnTo>
                  <a:lnTo>
                    <a:pt x="111" y="6"/>
                  </a:lnTo>
                  <a:lnTo>
                    <a:pt x="117" y="9"/>
                  </a:lnTo>
                  <a:lnTo>
                    <a:pt x="122" y="13"/>
                  </a:lnTo>
                  <a:lnTo>
                    <a:pt x="127" y="17"/>
                  </a:lnTo>
                  <a:lnTo>
                    <a:pt x="131" y="22"/>
                  </a:lnTo>
                  <a:lnTo>
                    <a:pt x="134" y="27"/>
                  </a:lnTo>
                  <a:lnTo>
                    <a:pt x="137" y="32"/>
                  </a:lnTo>
                  <a:lnTo>
                    <a:pt x="141" y="45"/>
                  </a:lnTo>
                  <a:lnTo>
                    <a:pt x="144" y="57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78"/>
                  </a:lnTo>
                  <a:lnTo>
                    <a:pt x="143" y="86"/>
                  </a:lnTo>
                  <a:lnTo>
                    <a:pt x="141" y="94"/>
                  </a:lnTo>
                  <a:lnTo>
                    <a:pt x="139" y="101"/>
                  </a:lnTo>
                  <a:lnTo>
                    <a:pt x="136" y="107"/>
                  </a:lnTo>
                  <a:lnTo>
                    <a:pt x="133" y="112"/>
                  </a:lnTo>
                  <a:lnTo>
                    <a:pt x="129" y="118"/>
                  </a:lnTo>
                  <a:lnTo>
                    <a:pt x="124" y="123"/>
                  </a:lnTo>
                  <a:lnTo>
                    <a:pt x="119" y="127"/>
                  </a:lnTo>
                  <a:lnTo>
                    <a:pt x="114" y="130"/>
                  </a:lnTo>
                  <a:lnTo>
                    <a:pt x="108" y="133"/>
                  </a:lnTo>
                  <a:lnTo>
                    <a:pt x="101" y="136"/>
                  </a:lnTo>
                  <a:lnTo>
                    <a:pt x="95" y="137"/>
                  </a:lnTo>
                  <a:lnTo>
                    <a:pt x="87" y="139"/>
                  </a:lnTo>
                  <a:lnTo>
                    <a:pt x="71" y="140"/>
                  </a:lnTo>
                  <a:lnTo>
                    <a:pt x="46" y="140"/>
                  </a:lnTo>
                  <a:lnTo>
                    <a:pt x="46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6" y="105"/>
                  </a:moveTo>
                  <a:lnTo>
                    <a:pt x="67" y="105"/>
                  </a:lnTo>
                  <a:lnTo>
                    <a:pt x="67" y="105"/>
                  </a:lnTo>
                  <a:lnTo>
                    <a:pt x="74" y="104"/>
                  </a:lnTo>
                  <a:lnTo>
                    <a:pt x="80" y="103"/>
                  </a:lnTo>
                  <a:lnTo>
                    <a:pt x="85" y="100"/>
                  </a:lnTo>
                  <a:lnTo>
                    <a:pt x="90" y="96"/>
                  </a:lnTo>
                  <a:lnTo>
                    <a:pt x="93" y="92"/>
                  </a:lnTo>
                  <a:lnTo>
                    <a:pt x="96" y="86"/>
                  </a:lnTo>
                  <a:lnTo>
                    <a:pt x="98" y="79"/>
                  </a:lnTo>
                  <a:lnTo>
                    <a:pt x="98" y="70"/>
                  </a:lnTo>
                  <a:lnTo>
                    <a:pt x="98" y="70"/>
                  </a:lnTo>
                  <a:lnTo>
                    <a:pt x="98" y="62"/>
                  </a:lnTo>
                  <a:lnTo>
                    <a:pt x="97" y="55"/>
                  </a:lnTo>
                  <a:lnTo>
                    <a:pt x="94" y="49"/>
                  </a:lnTo>
                  <a:lnTo>
                    <a:pt x="91" y="44"/>
                  </a:lnTo>
                  <a:lnTo>
                    <a:pt x="87" y="40"/>
                  </a:lnTo>
                  <a:lnTo>
                    <a:pt x="81" y="37"/>
                  </a:lnTo>
                  <a:lnTo>
                    <a:pt x="74" y="35"/>
                  </a:lnTo>
                  <a:lnTo>
                    <a:pt x="65" y="34"/>
                  </a:lnTo>
                  <a:lnTo>
                    <a:pt x="46" y="34"/>
                  </a:lnTo>
                  <a:lnTo>
                    <a:pt x="46" y="105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8188325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8315325" y="4805363"/>
              <a:ext cx="82550" cy="123825"/>
            </a:xfrm>
            <a:custGeom>
              <a:avLst/>
              <a:gdLst>
                <a:gd name="T0" fmla="*/ 87 w 157"/>
                <a:gd name="T1" fmla="*/ 0 h 232"/>
                <a:gd name="T2" fmla="*/ 101 w 157"/>
                <a:gd name="T3" fmla="*/ 1 h 232"/>
                <a:gd name="T4" fmla="*/ 124 w 157"/>
                <a:gd name="T5" fmla="*/ 9 h 232"/>
                <a:gd name="T6" fmla="*/ 132 w 157"/>
                <a:gd name="T7" fmla="*/ 15 h 232"/>
                <a:gd name="T8" fmla="*/ 139 w 157"/>
                <a:gd name="T9" fmla="*/ 23 h 232"/>
                <a:gd name="T10" fmla="*/ 144 w 157"/>
                <a:gd name="T11" fmla="*/ 33 h 232"/>
                <a:gd name="T12" fmla="*/ 147 w 157"/>
                <a:gd name="T13" fmla="*/ 46 h 232"/>
                <a:gd name="T14" fmla="*/ 149 w 157"/>
                <a:gd name="T15" fmla="*/ 60 h 232"/>
                <a:gd name="T16" fmla="*/ 146 w 157"/>
                <a:gd name="T17" fmla="*/ 81 h 232"/>
                <a:gd name="T18" fmla="*/ 139 w 157"/>
                <a:gd name="T19" fmla="*/ 98 h 232"/>
                <a:gd name="T20" fmla="*/ 127 w 157"/>
                <a:gd name="T21" fmla="*/ 110 h 232"/>
                <a:gd name="T22" fmla="*/ 110 w 157"/>
                <a:gd name="T23" fmla="*/ 118 h 232"/>
                <a:gd name="T24" fmla="*/ 110 w 157"/>
                <a:gd name="T25" fmla="*/ 118 h 232"/>
                <a:gd name="T26" fmla="*/ 129 w 157"/>
                <a:gd name="T27" fmla="*/ 124 h 232"/>
                <a:gd name="T28" fmla="*/ 136 w 157"/>
                <a:gd name="T29" fmla="*/ 129 h 232"/>
                <a:gd name="T30" fmla="*/ 140 w 157"/>
                <a:gd name="T31" fmla="*/ 137 h 232"/>
                <a:gd name="T32" fmla="*/ 146 w 157"/>
                <a:gd name="T33" fmla="*/ 157 h 232"/>
                <a:gd name="T34" fmla="*/ 147 w 157"/>
                <a:gd name="T35" fmla="*/ 188 h 232"/>
                <a:gd name="T36" fmla="*/ 148 w 157"/>
                <a:gd name="T37" fmla="*/ 205 h 232"/>
                <a:gd name="T38" fmla="*/ 151 w 157"/>
                <a:gd name="T39" fmla="*/ 221 h 232"/>
                <a:gd name="T40" fmla="*/ 155 w 157"/>
                <a:gd name="T41" fmla="*/ 228 h 232"/>
                <a:gd name="T42" fmla="*/ 157 w 157"/>
                <a:gd name="T43" fmla="*/ 232 h 232"/>
                <a:gd name="T44" fmla="*/ 108 w 157"/>
                <a:gd name="T45" fmla="*/ 232 h 232"/>
                <a:gd name="T46" fmla="*/ 103 w 157"/>
                <a:gd name="T47" fmla="*/ 221 h 232"/>
                <a:gd name="T48" fmla="*/ 102 w 157"/>
                <a:gd name="T49" fmla="*/ 208 h 232"/>
                <a:gd name="T50" fmla="*/ 100 w 157"/>
                <a:gd name="T51" fmla="*/ 163 h 232"/>
                <a:gd name="T52" fmla="*/ 99 w 157"/>
                <a:gd name="T53" fmla="*/ 151 h 232"/>
                <a:gd name="T54" fmla="*/ 94 w 157"/>
                <a:gd name="T55" fmla="*/ 142 h 232"/>
                <a:gd name="T56" fmla="*/ 84 w 157"/>
                <a:gd name="T57" fmla="*/ 136 h 232"/>
                <a:gd name="T58" fmla="*/ 72 w 157"/>
                <a:gd name="T59" fmla="*/ 134 h 232"/>
                <a:gd name="T60" fmla="*/ 48 w 157"/>
                <a:gd name="T61" fmla="*/ 232 h 232"/>
                <a:gd name="T62" fmla="*/ 0 w 157"/>
                <a:gd name="T63" fmla="*/ 0 h 232"/>
                <a:gd name="T64" fmla="*/ 67 w 157"/>
                <a:gd name="T65" fmla="*/ 101 h 232"/>
                <a:gd name="T66" fmla="*/ 75 w 157"/>
                <a:gd name="T67" fmla="*/ 101 h 232"/>
                <a:gd name="T68" fmla="*/ 87 w 157"/>
                <a:gd name="T69" fmla="*/ 97 h 232"/>
                <a:gd name="T70" fmla="*/ 97 w 157"/>
                <a:gd name="T71" fmla="*/ 89 h 232"/>
                <a:gd name="T72" fmla="*/ 102 w 157"/>
                <a:gd name="T73" fmla="*/ 75 h 232"/>
                <a:gd name="T74" fmla="*/ 102 w 157"/>
                <a:gd name="T75" fmla="*/ 67 h 232"/>
                <a:gd name="T76" fmla="*/ 100 w 157"/>
                <a:gd name="T77" fmla="*/ 53 h 232"/>
                <a:gd name="T78" fmla="*/ 94 w 157"/>
                <a:gd name="T79" fmla="*/ 43 h 232"/>
                <a:gd name="T80" fmla="*/ 83 w 157"/>
                <a:gd name="T81" fmla="*/ 37 h 232"/>
                <a:gd name="T82" fmla="*/ 69 w 157"/>
                <a:gd name="T83" fmla="*/ 34 h 232"/>
                <a:gd name="T84" fmla="*/ 48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7" y="0"/>
                  </a:lnTo>
                  <a:lnTo>
                    <a:pt x="87" y="0"/>
                  </a:lnTo>
                  <a:lnTo>
                    <a:pt x="101" y="1"/>
                  </a:lnTo>
                  <a:lnTo>
                    <a:pt x="113" y="4"/>
                  </a:lnTo>
                  <a:lnTo>
                    <a:pt x="124" y="9"/>
                  </a:lnTo>
                  <a:lnTo>
                    <a:pt x="128" y="12"/>
                  </a:lnTo>
                  <a:lnTo>
                    <a:pt x="132" y="15"/>
                  </a:lnTo>
                  <a:lnTo>
                    <a:pt x="136" y="19"/>
                  </a:lnTo>
                  <a:lnTo>
                    <a:pt x="139" y="23"/>
                  </a:lnTo>
                  <a:lnTo>
                    <a:pt x="142" y="28"/>
                  </a:lnTo>
                  <a:lnTo>
                    <a:pt x="144" y="33"/>
                  </a:lnTo>
                  <a:lnTo>
                    <a:pt x="146" y="40"/>
                  </a:lnTo>
                  <a:lnTo>
                    <a:pt x="147" y="46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8" y="71"/>
                  </a:lnTo>
                  <a:lnTo>
                    <a:pt x="146" y="81"/>
                  </a:lnTo>
                  <a:lnTo>
                    <a:pt x="143" y="90"/>
                  </a:lnTo>
                  <a:lnTo>
                    <a:pt x="139" y="98"/>
                  </a:lnTo>
                  <a:lnTo>
                    <a:pt x="134" y="104"/>
                  </a:lnTo>
                  <a:lnTo>
                    <a:pt x="127" y="110"/>
                  </a:lnTo>
                  <a:lnTo>
                    <a:pt x="119" y="114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21" y="120"/>
                  </a:lnTo>
                  <a:lnTo>
                    <a:pt x="129" y="124"/>
                  </a:lnTo>
                  <a:lnTo>
                    <a:pt x="133" y="126"/>
                  </a:lnTo>
                  <a:lnTo>
                    <a:pt x="136" y="129"/>
                  </a:lnTo>
                  <a:lnTo>
                    <a:pt x="138" y="133"/>
                  </a:lnTo>
                  <a:lnTo>
                    <a:pt x="140" y="137"/>
                  </a:lnTo>
                  <a:lnTo>
                    <a:pt x="144" y="146"/>
                  </a:lnTo>
                  <a:lnTo>
                    <a:pt x="146" y="157"/>
                  </a:lnTo>
                  <a:lnTo>
                    <a:pt x="147" y="171"/>
                  </a:lnTo>
                  <a:lnTo>
                    <a:pt x="147" y="188"/>
                  </a:lnTo>
                  <a:lnTo>
                    <a:pt x="147" y="188"/>
                  </a:lnTo>
                  <a:lnTo>
                    <a:pt x="148" y="205"/>
                  </a:lnTo>
                  <a:lnTo>
                    <a:pt x="149" y="217"/>
                  </a:lnTo>
                  <a:lnTo>
                    <a:pt x="151" y="221"/>
                  </a:lnTo>
                  <a:lnTo>
                    <a:pt x="152" y="225"/>
                  </a:lnTo>
                  <a:lnTo>
                    <a:pt x="155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8" y="232"/>
                  </a:lnTo>
                  <a:lnTo>
                    <a:pt x="108" y="232"/>
                  </a:lnTo>
                  <a:lnTo>
                    <a:pt x="105" y="227"/>
                  </a:lnTo>
                  <a:lnTo>
                    <a:pt x="103" y="221"/>
                  </a:lnTo>
                  <a:lnTo>
                    <a:pt x="102" y="215"/>
                  </a:lnTo>
                  <a:lnTo>
                    <a:pt x="102" y="208"/>
                  </a:lnTo>
                  <a:lnTo>
                    <a:pt x="100" y="163"/>
                  </a:lnTo>
                  <a:lnTo>
                    <a:pt x="100" y="163"/>
                  </a:lnTo>
                  <a:lnTo>
                    <a:pt x="100" y="157"/>
                  </a:lnTo>
                  <a:lnTo>
                    <a:pt x="99" y="151"/>
                  </a:lnTo>
                  <a:lnTo>
                    <a:pt x="96" y="146"/>
                  </a:lnTo>
                  <a:lnTo>
                    <a:pt x="94" y="142"/>
                  </a:lnTo>
                  <a:lnTo>
                    <a:pt x="89" y="139"/>
                  </a:lnTo>
                  <a:lnTo>
                    <a:pt x="84" y="136"/>
                  </a:lnTo>
                  <a:lnTo>
                    <a:pt x="79" y="135"/>
                  </a:lnTo>
                  <a:lnTo>
                    <a:pt x="72" y="134"/>
                  </a:lnTo>
                  <a:lnTo>
                    <a:pt x="48" y="134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8" y="101"/>
                  </a:moveTo>
                  <a:lnTo>
                    <a:pt x="67" y="101"/>
                  </a:lnTo>
                  <a:lnTo>
                    <a:pt x="67" y="101"/>
                  </a:lnTo>
                  <a:lnTo>
                    <a:pt x="75" y="101"/>
                  </a:lnTo>
                  <a:lnTo>
                    <a:pt x="82" y="99"/>
                  </a:lnTo>
                  <a:lnTo>
                    <a:pt x="87" y="97"/>
                  </a:lnTo>
                  <a:lnTo>
                    <a:pt x="92" y="93"/>
                  </a:lnTo>
                  <a:lnTo>
                    <a:pt x="97" y="89"/>
                  </a:lnTo>
                  <a:lnTo>
                    <a:pt x="100" y="83"/>
                  </a:lnTo>
                  <a:lnTo>
                    <a:pt x="102" y="75"/>
                  </a:lnTo>
                  <a:lnTo>
                    <a:pt x="102" y="67"/>
                  </a:lnTo>
                  <a:lnTo>
                    <a:pt x="102" y="67"/>
                  </a:lnTo>
                  <a:lnTo>
                    <a:pt x="102" y="59"/>
                  </a:lnTo>
                  <a:lnTo>
                    <a:pt x="100" y="53"/>
                  </a:lnTo>
                  <a:lnTo>
                    <a:pt x="98" y="48"/>
                  </a:lnTo>
                  <a:lnTo>
                    <a:pt x="94" y="43"/>
                  </a:lnTo>
                  <a:lnTo>
                    <a:pt x="89" y="40"/>
                  </a:lnTo>
                  <a:lnTo>
                    <a:pt x="83" y="37"/>
                  </a:lnTo>
                  <a:lnTo>
                    <a:pt x="77" y="35"/>
                  </a:lnTo>
                  <a:lnTo>
                    <a:pt x="69" y="34"/>
                  </a:lnTo>
                  <a:lnTo>
                    <a:pt x="48" y="34"/>
                  </a:lnTo>
                  <a:lnTo>
                    <a:pt x="48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8413750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1" name="Freeform 13"/>
            <p:cNvSpPr>
              <a:spLocks/>
            </p:cNvSpPr>
            <p:nvPr userDrawn="1"/>
          </p:nvSpPr>
          <p:spPr bwMode="auto">
            <a:xfrm>
              <a:off x="8497888" y="4805363"/>
              <a:ext cx="80963" cy="123825"/>
            </a:xfrm>
            <a:custGeom>
              <a:avLst/>
              <a:gdLst>
                <a:gd name="T0" fmla="*/ 54 w 154"/>
                <a:gd name="T1" fmla="*/ 0 h 232"/>
                <a:gd name="T2" fmla="*/ 111 w 154"/>
                <a:gd name="T3" fmla="*/ 159 h 232"/>
                <a:gd name="T4" fmla="*/ 112 w 154"/>
                <a:gd name="T5" fmla="*/ 159 h 232"/>
                <a:gd name="T6" fmla="*/ 112 w 154"/>
                <a:gd name="T7" fmla="*/ 0 h 232"/>
                <a:gd name="T8" fmla="*/ 154 w 154"/>
                <a:gd name="T9" fmla="*/ 0 h 232"/>
                <a:gd name="T10" fmla="*/ 154 w 154"/>
                <a:gd name="T11" fmla="*/ 232 h 232"/>
                <a:gd name="T12" fmla="*/ 102 w 154"/>
                <a:gd name="T13" fmla="*/ 232 h 232"/>
                <a:gd name="T14" fmla="*/ 44 w 154"/>
                <a:gd name="T15" fmla="*/ 70 h 232"/>
                <a:gd name="T16" fmla="*/ 44 w 154"/>
                <a:gd name="T17" fmla="*/ 70 h 232"/>
                <a:gd name="T18" fmla="*/ 44 w 154"/>
                <a:gd name="T19" fmla="*/ 232 h 232"/>
                <a:gd name="T20" fmla="*/ 0 w 154"/>
                <a:gd name="T21" fmla="*/ 232 h 232"/>
                <a:gd name="T22" fmla="*/ 0 w 154"/>
                <a:gd name="T23" fmla="*/ 0 h 232"/>
                <a:gd name="T24" fmla="*/ 54 w 154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232">
                  <a:moveTo>
                    <a:pt x="54" y="0"/>
                  </a:moveTo>
                  <a:lnTo>
                    <a:pt x="111" y="159"/>
                  </a:lnTo>
                  <a:lnTo>
                    <a:pt x="112" y="159"/>
                  </a:lnTo>
                  <a:lnTo>
                    <a:pt x="112" y="0"/>
                  </a:lnTo>
                  <a:lnTo>
                    <a:pt x="154" y="0"/>
                  </a:lnTo>
                  <a:lnTo>
                    <a:pt x="154" y="232"/>
                  </a:lnTo>
                  <a:lnTo>
                    <a:pt x="102" y="232"/>
                  </a:lnTo>
                  <a:lnTo>
                    <a:pt x="44" y="70"/>
                  </a:lnTo>
                  <a:lnTo>
                    <a:pt x="44" y="70"/>
                  </a:lnTo>
                  <a:lnTo>
                    <a:pt x="44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8589963" y="4805363"/>
              <a:ext cx="95250" cy="123825"/>
            </a:xfrm>
            <a:custGeom>
              <a:avLst/>
              <a:gdLst>
                <a:gd name="T0" fmla="*/ 61 w 180"/>
                <a:gd name="T1" fmla="*/ 0 h 232"/>
                <a:gd name="T2" fmla="*/ 119 w 180"/>
                <a:gd name="T3" fmla="*/ 0 h 232"/>
                <a:gd name="T4" fmla="*/ 180 w 180"/>
                <a:gd name="T5" fmla="*/ 232 h 232"/>
                <a:gd name="T6" fmla="*/ 131 w 180"/>
                <a:gd name="T7" fmla="*/ 232 h 232"/>
                <a:gd name="T8" fmla="*/ 121 w 180"/>
                <a:gd name="T9" fmla="*/ 183 h 232"/>
                <a:gd name="T10" fmla="*/ 59 w 180"/>
                <a:gd name="T11" fmla="*/ 183 h 232"/>
                <a:gd name="T12" fmla="*/ 48 w 180"/>
                <a:gd name="T13" fmla="*/ 232 h 232"/>
                <a:gd name="T14" fmla="*/ 0 w 180"/>
                <a:gd name="T15" fmla="*/ 232 h 232"/>
                <a:gd name="T16" fmla="*/ 61 w 180"/>
                <a:gd name="T17" fmla="*/ 0 h 232"/>
                <a:gd name="T18" fmla="*/ 67 w 180"/>
                <a:gd name="T19" fmla="*/ 145 h 232"/>
                <a:gd name="T20" fmla="*/ 113 w 180"/>
                <a:gd name="T21" fmla="*/ 145 h 232"/>
                <a:gd name="T22" fmla="*/ 90 w 180"/>
                <a:gd name="T23" fmla="*/ 41 h 232"/>
                <a:gd name="T24" fmla="*/ 90 w 180"/>
                <a:gd name="T25" fmla="*/ 41 h 232"/>
                <a:gd name="T26" fmla="*/ 67 w 180"/>
                <a:gd name="T27" fmla="*/ 14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0" h="232">
                  <a:moveTo>
                    <a:pt x="61" y="0"/>
                  </a:moveTo>
                  <a:lnTo>
                    <a:pt x="119" y="0"/>
                  </a:lnTo>
                  <a:lnTo>
                    <a:pt x="180" y="232"/>
                  </a:lnTo>
                  <a:lnTo>
                    <a:pt x="131" y="232"/>
                  </a:lnTo>
                  <a:lnTo>
                    <a:pt x="121" y="183"/>
                  </a:lnTo>
                  <a:lnTo>
                    <a:pt x="59" y="183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61" y="0"/>
                  </a:lnTo>
                  <a:close/>
                  <a:moveTo>
                    <a:pt x="67" y="145"/>
                  </a:moveTo>
                  <a:lnTo>
                    <a:pt x="113" y="145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67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3" name="Freeform 15"/>
            <p:cNvSpPr>
              <a:spLocks/>
            </p:cNvSpPr>
            <p:nvPr userDrawn="1"/>
          </p:nvSpPr>
          <p:spPr bwMode="auto">
            <a:xfrm>
              <a:off x="8691563" y="4805363"/>
              <a:ext cx="77788" cy="125413"/>
            </a:xfrm>
            <a:custGeom>
              <a:avLst/>
              <a:gdLst>
                <a:gd name="T0" fmla="*/ 46 w 148"/>
                <a:gd name="T1" fmla="*/ 0 h 236"/>
                <a:gd name="T2" fmla="*/ 46 w 148"/>
                <a:gd name="T3" fmla="*/ 162 h 236"/>
                <a:gd name="T4" fmla="*/ 46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49 w 148"/>
                <a:gd name="T11" fmla="*/ 184 h 236"/>
                <a:gd name="T12" fmla="*/ 52 w 148"/>
                <a:gd name="T13" fmla="*/ 190 h 236"/>
                <a:gd name="T14" fmla="*/ 55 w 148"/>
                <a:gd name="T15" fmla="*/ 195 h 236"/>
                <a:gd name="T16" fmla="*/ 60 w 148"/>
                <a:gd name="T17" fmla="*/ 199 h 236"/>
                <a:gd name="T18" fmla="*/ 67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2 w 148"/>
                <a:gd name="T25" fmla="*/ 202 h 236"/>
                <a:gd name="T26" fmla="*/ 88 w 148"/>
                <a:gd name="T27" fmla="*/ 199 h 236"/>
                <a:gd name="T28" fmla="*/ 92 w 148"/>
                <a:gd name="T29" fmla="*/ 195 h 236"/>
                <a:gd name="T30" fmla="*/ 96 w 148"/>
                <a:gd name="T31" fmla="*/ 190 h 236"/>
                <a:gd name="T32" fmla="*/ 98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1 w 148"/>
                <a:gd name="T39" fmla="*/ 162 h 236"/>
                <a:gd name="T40" fmla="*/ 101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8 w 148"/>
                <a:gd name="T49" fmla="*/ 172 h 236"/>
                <a:gd name="T50" fmla="*/ 147 w 148"/>
                <a:gd name="T51" fmla="*/ 182 h 236"/>
                <a:gd name="T52" fmla="*/ 144 w 148"/>
                <a:gd name="T53" fmla="*/ 190 h 236"/>
                <a:gd name="T54" fmla="*/ 141 w 148"/>
                <a:gd name="T55" fmla="*/ 199 h 236"/>
                <a:gd name="T56" fmla="*/ 138 w 148"/>
                <a:gd name="T57" fmla="*/ 206 h 236"/>
                <a:gd name="T58" fmla="*/ 134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8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59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6 w 148"/>
                <a:gd name="T97" fmla="*/ 200 h 236"/>
                <a:gd name="T98" fmla="*/ 4 w 148"/>
                <a:gd name="T99" fmla="*/ 191 h 236"/>
                <a:gd name="T100" fmla="*/ 2 w 148"/>
                <a:gd name="T101" fmla="*/ 182 h 236"/>
                <a:gd name="T102" fmla="*/ 1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6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6" y="0"/>
                  </a:moveTo>
                  <a:lnTo>
                    <a:pt x="46" y="162"/>
                  </a:lnTo>
                  <a:lnTo>
                    <a:pt x="46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49" y="184"/>
                  </a:lnTo>
                  <a:lnTo>
                    <a:pt x="52" y="190"/>
                  </a:lnTo>
                  <a:lnTo>
                    <a:pt x="55" y="195"/>
                  </a:lnTo>
                  <a:lnTo>
                    <a:pt x="60" y="199"/>
                  </a:lnTo>
                  <a:lnTo>
                    <a:pt x="67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2" y="202"/>
                  </a:lnTo>
                  <a:lnTo>
                    <a:pt x="88" y="199"/>
                  </a:lnTo>
                  <a:lnTo>
                    <a:pt x="92" y="195"/>
                  </a:lnTo>
                  <a:lnTo>
                    <a:pt x="96" y="190"/>
                  </a:lnTo>
                  <a:lnTo>
                    <a:pt x="98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1" y="162"/>
                  </a:lnTo>
                  <a:lnTo>
                    <a:pt x="101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8" y="172"/>
                  </a:lnTo>
                  <a:lnTo>
                    <a:pt x="147" y="182"/>
                  </a:lnTo>
                  <a:lnTo>
                    <a:pt x="144" y="190"/>
                  </a:lnTo>
                  <a:lnTo>
                    <a:pt x="141" y="199"/>
                  </a:lnTo>
                  <a:lnTo>
                    <a:pt x="138" y="206"/>
                  </a:lnTo>
                  <a:lnTo>
                    <a:pt x="134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8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59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6" y="200"/>
                  </a:lnTo>
                  <a:lnTo>
                    <a:pt x="4" y="191"/>
                  </a:lnTo>
                  <a:lnTo>
                    <a:pt x="2" y="182"/>
                  </a:lnTo>
                  <a:lnTo>
                    <a:pt x="1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4" name="Freeform 16"/>
            <p:cNvSpPr>
              <a:spLocks/>
            </p:cNvSpPr>
            <p:nvPr userDrawn="1"/>
          </p:nvSpPr>
          <p:spPr bwMode="auto">
            <a:xfrm>
              <a:off x="8789988" y="4805363"/>
              <a:ext cx="69850" cy="123825"/>
            </a:xfrm>
            <a:custGeom>
              <a:avLst/>
              <a:gdLst>
                <a:gd name="T0" fmla="*/ 0 w 130"/>
                <a:gd name="T1" fmla="*/ 232 h 232"/>
                <a:gd name="T2" fmla="*/ 0 w 130"/>
                <a:gd name="T3" fmla="*/ 0 h 232"/>
                <a:gd name="T4" fmla="*/ 47 w 130"/>
                <a:gd name="T5" fmla="*/ 0 h 232"/>
                <a:gd name="T6" fmla="*/ 47 w 130"/>
                <a:gd name="T7" fmla="*/ 193 h 232"/>
                <a:gd name="T8" fmla="*/ 130 w 130"/>
                <a:gd name="T9" fmla="*/ 193 h 232"/>
                <a:gd name="T10" fmla="*/ 130 w 130"/>
                <a:gd name="T11" fmla="*/ 232 h 232"/>
                <a:gd name="T12" fmla="*/ 0 w 130"/>
                <a:gd name="T13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232">
                  <a:moveTo>
                    <a:pt x="0" y="232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93"/>
                  </a:lnTo>
                  <a:lnTo>
                    <a:pt x="130" y="193"/>
                  </a:lnTo>
                  <a:lnTo>
                    <a:pt x="130" y="232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5" name="Freeform 17"/>
            <p:cNvSpPr>
              <a:spLocks/>
            </p:cNvSpPr>
            <p:nvPr userDrawn="1"/>
          </p:nvSpPr>
          <p:spPr bwMode="auto">
            <a:xfrm>
              <a:off x="8848725" y="4805363"/>
              <a:ext cx="77788" cy="123825"/>
            </a:xfrm>
            <a:custGeom>
              <a:avLst/>
              <a:gdLst>
                <a:gd name="T0" fmla="*/ 148 w 148"/>
                <a:gd name="T1" fmla="*/ 0 h 232"/>
                <a:gd name="T2" fmla="*/ 148 w 148"/>
                <a:gd name="T3" fmla="*/ 39 h 232"/>
                <a:gd name="T4" fmla="*/ 97 w 148"/>
                <a:gd name="T5" fmla="*/ 39 h 232"/>
                <a:gd name="T6" fmla="*/ 97 w 148"/>
                <a:gd name="T7" fmla="*/ 232 h 232"/>
                <a:gd name="T8" fmla="*/ 51 w 148"/>
                <a:gd name="T9" fmla="*/ 232 h 232"/>
                <a:gd name="T10" fmla="*/ 51 w 148"/>
                <a:gd name="T11" fmla="*/ 39 h 232"/>
                <a:gd name="T12" fmla="*/ 0 w 148"/>
                <a:gd name="T13" fmla="*/ 39 h 232"/>
                <a:gd name="T14" fmla="*/ 0 w 148"/>
                <a:gd name="T15" fmla="*/ 0 h 232"/>
                <a:gd name="T16" fmla="*/ 148 w 148"/>
                <a:gd name="T17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32">
                  <a:moveTo>
                    <a:pt x="148" y="0"/>
                  </a:moveTo>
                  <a:lnTo>
                    <a:pt x="148" y="39"/>
                  </a:lnTo>
                  <a:lnTo>
                    <a:pt x="97" y="39"/>
                  </a:lnTo>
                  <a:lnTo>
                    <a:pt x="97" y="232"/>
                  </a:lnTo>
                  <a:lnTo>
                    <a:pt x="51" y="232"/>
                  </a:lnTo>
                  <a:lnTo>
                    <a:pt x="51" y="39"/>
                  </a:lnTo>
                  <a:lnTo>
                    <a:pt x="0" y="39"/>
                  </a:lnTo>
                  <a:lnTo>
                    <a:pt x="0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</p:grpSp>
      <p:sp>
        <p:nvSpPr>
          <p:cNvPr id="37" name="Text Box 23"/>
          <p:cNvSpPr txBox="1">
            <a:spLocks noChangeArrowheads="1"/>
          </p:cNvSpPr>
          <p:nvPr userDrawn="1"/>
        </p:nvSpPr>
        <p:spPr bwMode="auto">
          <a:xfrm>
            <a:off x="248791" y="4718239"/>
            <a:ext cx="586380" cy="19654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>
                <a:srgbClr val="F7B100"/>
              </a:buClr>
              <a:buFont typeface="Wingdings" pitchFamily="2" charset="2"/>
              <a:buNone/>
              <a:defRPr/>
            </a:pPr>
            <a:r>
              <a:rPr lang="fr-FR" sz="600" b="0" cap="all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DLPA</a:t>
            </a:r>
          </a:p>
        </p:txBody>
      </p:sp>
      <p:cxnSp>
        <p:nvCxnSpPr>
          <p:cNvPr id="39" name="Connecteur droit 38"/>
          <p:cNvCxnSpPr/>
          <p:nvPr userDrawn="1"/>
        </p:nvCxnSpPr>
        <p:spPr>
          <a:xfrm>
            <a:off x="3858263" y="4699657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23"/>
          <p:cNvSpPr txBox="1">
            <a:spLocks noChangeArrowheads="1"/>
          </p:cNvSpPr>
          <p:nvPr userDrawn="1"/>
        </p:nvSpPr>
        <p:spPr bwMode="auto">
          <a:xfrm>
            <a:off x="3929857" y="4730114"/>
            <a:ext cx="844223" cy="165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>
                <a:srgbClr val="F7B100"/>
              </a:buClr>
              <a:buFont typeface="Wingdings" pitchFamily="2" charset="2"/>
              <a:buNone/>
              <a:defRPr/>
            </a:pPr>
            <a:r>
              <a:rPr lang="fr-FR" sz="600" b="0" cap="all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</p:txBody>
      </p:sp>
      <p:cxnSp>
        <p:nvCxnSpPr>
          <p:cNvPr id="123" name="Connecteur droit 122"/>
          <p:cNvCxnSpPr/>
          <p:nvPr userDrawn="1"/>
        </p:nvCxnSpPr>
        <p:spPr>
          <a:xfrm>
            <a:off x="184496" y="4699657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 userDrawn="1"/>
        </p:nvCxnSpPr>
        <p:spPr>
          <a:xfrm>
            <a:off x="6998700" y="4704420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 userDrawn="1"/>
        </p:nvCxnSpPr>
        <p:spPr>
          <a:xfrm>
            <a:off x="4844143" y="4699657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491039" y="4699657"/>
            <a:ext cx="568562" cy="286379"/>
          </a:xfrm>
          <a:prstGeom prst="rect">
            <a:avLst/>
          </a:prstGeom>
        </p:spPr>
      </p:pic>
      <p:sp>
        <p:nvSpPr>
          <p:cNvPr id="27" name="Text Box 23"/>
          <p:cNvSpPr txBox="1">
            <a:spLocks noChangeArrowheads="1"/>
          </p:cNvSpPr>
          <p:nvPr userDrawn="1"/>
        </p:nvSpPr>
        <p:spPr bwMode="auto">
          <a:xfrm>
            <a:off x="4925360" y="4767340"/>
            <a:ext cx="1110318" cy="147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4000" tIns="36000" rIns="36000" bIns="36000" anchor="ctr" anchorCtr="0">
            <a:noAutofit/>
          </a:bodyPr>
          <a:lstStyle>
            <a:lvl1pPr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>
                <a:srgbClr val="F7B100"/>
              </a:buClr>
              <a:buFont typeface="Wingdings" pitchFamily="2" charset="2"/>
              <a:buNone/>
              <a:defRPr/>
            </a:pPr>
            <a:r>
              <a:rPr lang="fr-FR" sz="600" b="0" cap="all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RENAULT CONFIDENTIAL C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A08C3EA-B287-47B0-8602-A4A6689B809A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350250" y="4991100"/>
            <a:ext cx="8286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C</a:t>
            </a:r>
          </a:p>
        </p:txBody>
      </p:sp>
    </p:spTree>
    <p:extLst>
      <p:ext uri="{BB962C8B-B14F-4D97-AF65-F5344CB8AC3E}">
        <p14:creationId xmlns:p14="http://schemas.microsoft.com/office/powerpoint/2010/main" val="25355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4032" r:id="rId2"/>
    <p:sldLayoutId id="2147484033" r:id="rId3"/>
    <p:sldLayoutId id="2147483855" r:id="rId4"/>
    <p:sldLayoutId id="2147483856" r:id="rId5"/>
    <p:sldLayoutId id="2147483983" r:id="rId6"/>
    <p:sldLayoutId id="2147483959" r:id="rId7"/>
    <p:sldLayoutId id="2147483961" r:id="rId8"/>
    <p:sldLayoutId id="2147483960" r:id="rId9"/>
    <p:sldLayoutId id="2147483951" r:id="rId10"/>
    <p:sldLayoutId id="2147483859" r:id="rId11"/>
    <p:sldLayoutId id="2147483955" r:id="rId12"/>
    <p:sldLayoutId id="2147483862" r:id="rId13"/>
    <p:sldLayoutId id="2147483864" r:id="rId14"/>
    <p:sldLayoutId id="2147483865" r:id="rId15"/>
    <p:sldLayoutId id="2147483986" r:id="rId1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9pPr>
    </p:titleStyle>
    <p:bodyStyle>
      <a:lvl1pPr marL="257175" indent="-257175" algn="l" rtl="0" eaLnBrk="1" fontAlgn="base" hangingPunct="1">
        <a:spcBef>
          <a:spcPct val="35000"/>
        </a:spcBef>
        <a:spcAft>
          <a:spcPct val="0"/>
        </a:spcAft>
        <a:buClr>
          <a:srgbClr val="F7B100"/>
        </a:buClr>
        <a:buFont typeface="Wingdings" pitchFamily="2" charset="2"/>
        <a:buChar char="§"/>
        <a:defRPr sz="1500" b="1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30000"/>
        </a:spcBef>
        <a:spcAft>
          <a:spcPct val="0"/>
        </a:spcAft>
        <a:buClr>
          <a:srgbClr val="F7B100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35000"/>
        </a:spcBef>
        <a:spcAft>
          <a:spcPct val="0"/>
        </a:spcAft>
        <a:buFont typeface="Wingdings" pitchFamily="2" charset="2"/>
        <a:buChar char="§"/>
        <a:defRPr sz="11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40000"/>
        </a:spcBef>
        <a:spcAft>
          <a:spcPct val="0"/>
        </a:spcAft>
        <a:buFont typeface="Wingdings" pitchFamily="2" charset="2"/>
        <a:buChar char="§"/>
        <a:defRPr sz="8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23"/>
          <p:cNvSpPr txBox="1">
            <a:spLocks noChangeArrowheads="1"/>
          </p:cNvSpPr>
          <p:nvPr userDrawn="1"/>
        </p:nvSpPr>
        <p:spPr bwMode="auto">
          <a:xfrm>
            <a:off x="4915735" y="4767769"/>
            <a:ext cx="1047515" cy="147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54000" tIns="36000" rIns="36000" bIns="36000" anchor="ctr" anchorCtr="0">
            <a:noAutofit/>
          </a:bodyPr>
          <a:lstStyle>
            <a:lvl1pPr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>
                <a:srgbClr val="F7B100"/>
              </a:buClr>
              <a:buFont typeface="Wingdings" pitchFamily="2" charset="2"/>
              <a:buNone/>
              <a:defRPr/>
            </a:pPr>
            <a:r>
              <a:rPr lang="fr-FR" sz="600" b="0" cap="all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RENAULT</a:t>
            </a:r>
            <a:r>
              <a:rPr lang="fr-FR" sz="600" b="0" cap="all" baseline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600" b="0">
                <a:solidFill>
                  <a:srgbClr val="FF0000"/>
                </a:solidFill>
              </a:rPr>
              <a:t>RESTRICTED B</a:t>
            </a:r>
            <a:endParaRPr lang="fr-FR" sz="600" b="0" cap="all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6"/>
          <p:cNvSpPr>
            <a:spLocks noChangeArrowheads="1"/>
          </p:cNvSpPr>
          <p:nvPr userDrawn="1"/>
        </p:nvSpPr>
        <p:spPr bwMode="auto">
          <a:xfrm>
            <a:off x="7075256" y="4769578"/>
            <a:ext cx="266735" cy="11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fld id="{78210625-ECA7-4862-B00E-5DC0AA3A3D4E}" type="slidenum">
              <a:rPr sz="500" b="0" noProof="1">
                <a:solidFill>
                  <a:srgbClr val="000000"/>
                </a:solidFill>
              </a:rPr>
              <a:pPr/>
              <a:t>‹N°›</a:t>
            </a:fld>
            <a:endParaRPr lang="fr-FR" sz="300" b="0" noProof="1">
              <a:solidFill>
                <a:srgbClr val="000000"/>
              </a:solidFill>
            </a:endParaRPr>
          </a:p>
        </p:txBody>
      </p:sp>
      <p:grpSp>
        <p:nvGrpSpPr>
          <p:cNvPr id="41" name="Groupe 40"/>
          <p:cNvGrpSpPr>
            <a:grpSpLocks noChangeAspect="1"/>
          </p:cNvGrpSpPr>
          <p:nvPr userDrawn="1"/>
        </p:nvGrpSpPr>
        <p:grpSpPr>
          <a:xfrm>
            <a:off x="7883819" y="4756801"/>
            <a:ext cx="1080000" cy="112942"/>
            <a:chOff x="7712075" y="4803775"/>
            <a:chExt cx="1214438" cy="127001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7712075" y="4803775"/>
              <a:ext cx="80963" cy="127000"/>
            </a:xfrm>
            <a:custGeom>
              <a:avLst/>
              <a:gdLst>
                <a:gd name="T0" fmla="*/ 105 w 153"/>
                <a:gd name="T1" fmla="*/ 73 h 240"/>
                <a:gd name="T2" fmla="*/ 103 w 153"/>
                <a:gd name="T3" fmla="*/ 60 h 240"/>
                <a:gd name="T4" fmla="*/ 99 w 153"/>
                <a:gd name="T5" fmla="*/ 48 h 240"/>
                <a:gd name="T6" fmla="*/ 90 w 153"/>
                <a:gd name="T7" fmla="*/ 37 h 240"/>
                <a:gd name="T8" fmla="*/ 78 w 153"/>
                <a:gd name="T9" fmla="*/ 34 h 240"/>
                <a:gd name="T10" fmla="*/ 71 w 153"/>
                <a:gd name="T11" fmla="*/ 35 h 240"/>
                <a:gd name="T12" fmla="*/ 64 w 153"/>
                <a:gd name="T13" fmla="*/ 38 h 240"/>
                <a:gd name="T14" fmla="*/ 59 w 153"/>
                <a:gd name="T15" fmla="*/ 45 h 240"/>
                <a:gd name="T16" fmla="*/ 51 w 153"/>
                <a:gd name="T17" fmla="*/ 64 h 240"/>
                <a:gd name="T18" fmla="*/ 47 w 153"/>
                <a:gd name="T19" fmla="*/ 95 h 240"/>
                <a:gd name="T20" fmla="*/ 47 w 153"/>
                <a:gd name="T21" fmla="*/ 115 h 240"/>
                <a:gd name="T22" fmla="*/ 48 w 153"/>
                <a:gd name="T23" fmla="*/ 153 h 240"/>
                <a:gd name="T24" fmla="*/ 53 w 153"/>
                <a:gd name="T25" fmla="*/ 181 h 240"/>
                <a:gd name="T26" fmla="*/ 60 w 153"/>
                <a:gd name="T27" fmla="*/ 196 h 240"/>
                <a:gd name="T28" fmla="*/ 66 w 153"/>
                <a:gd name="T29" fmla="*/ 203 h 240"/>
                <a:gd name="T30" fmla="*/ 74 w 153"/>
                <a:gd name="T31" fmla="*/ 206 h 240"/>
                <a:gd name="T32" fmla="*/ 79 w 153"/>
                <a:gd name="T33" fmla="*/ 206 h 240"/>
                <a:gd name="T34" fmla="*/ 88 w 153"/>
                <a:gd name="T35" fmla="*/ 204 h 240"/>
                <a:gd name="T36" fmla="*/ 97 w 153"/>
                <a:gd name="T37" fmla="*/ 196 h 240"/>
                <a:gd name="T38" fmla="*/ 104 w 153"/>
                <a:gd name="T39" fmla="*/ 185 h 240"/>
                <a:gd name="T40" fmla="*/ 107 w 153"/>
                <a:gd name="T41" fmla="*/ 169 h 240"/>
                <a:gd name="T42" fmla="*/ 77 w 153"/>
                <a:gd name="T43" fmla="*/ 146 h 240"/>
                <a:gd name="T44" fmla="*/ 153 w 153"/>
                <a:gd name="T45" fmla="*/ 111 h 240"/>
                <a:gd name="T46" fmla="*/ 118 w 153"/>
                <a:gd name="T47" fmla="*/ 236 h 240"/>
                <a:gd name="T48" fmla="*/ 117 w 153"/>
                <a:gd name="T49" fmla="*/ 215 h 240"/>
                <a:gd name="T50" fmla="*/ 113 w 153"/>
                <a:gd name="T51" fmla="*/ 221 h 240"/>
                <a:gd name="T52" fmla="*/ 103 w 153"/>
                <a:gd name="T53" fmla="*/ 231 h 240"/>
                <a:gd name="T54" fmla="*/ 91 w 153"/>
                <a:gd name="T55" fmla="*/ 237 h 240"/>
                <a:gd name="T56" fmla="*/ 77 w 153"/>
                <a:gd name="T57" fmla="*/ 240 h 240"/>
                <a:gd name="T58" fmla="*/ 69 w 153"/>
                <a:gd name="T59" fmla="*/ 240 h 240"/>
                <a:gd name="T60" fmla="*/ 50 w 153"/>
                <a:gd name="T61" fmla="*/ 238 h 240"/>
                <a:gd name="T62" fmla="*/ 33 w 153"/>
                <a:gd name="T63" fmla="*/ 233 h 240"/>
                <a:gd name="T64" fmla="*/ 21 w 153"/>
                <a:gd name="T65" fmla="*/ 223 h 240"/>
                <a:gd name="T66" fmla="*/ 13 w 153"/>
                <a:gd name="T67" fmla="*/ 209 h 240"/>
                <a:gd name="T68" fmla="*/ 6 w 153"/>
                <a:gd name="T69" fmla="*/ 191 h 240"/>
                <a:gd name="T70" fmla="*/ 3 w 153"/>
                <a:gd name="T71" fmla="*/ 170 h 240"/>
                <a:gd name="T72" fmla="*/ 0 w 153"/>
                <a:gd name="T73" fmla="*/ 117 h 240"/>
                <a:gd name="T74" fmla="*/ 1 w 153"/>
                <a:gd name="T75" fmla="*/ 90 h 240"/>
                <a:gd name="T76" fmla="*/ 4 w 153"/>
                <a:gd name="T77" fmla="*/ 66 h 240"/>
                <a:gd name="T78" fmla="*/ 9 w 153"/>
                <a:gd name="T79" fmla="*/ 46 h 240"/>
                <a:gd name="T80" fmla="*/ 16 w 153"/>
                <a:gd name="T81" fmla="*/ 29 h 240"/>
                <a:gd name="T82" fmla="*/ 27 w 153"/>
                <a:gd name="T83" fmla="*/ 16 h 240"/>
                <a:gd name="T84" fmla="*/ 40 w 153"/>
                <a:gd name="T85" fmla="*/ 7 h 240"/>
                <a:gd name="T86" fmla="*/ 58 w 153"/>
                <a:gd name="T87" fmla="*/ 2 h 240"/>
                <a:gd name="T88" fmla="*/ 78 w 153"/>
                <a:gd name="T89" fmla="*/ 0 h 240"/>
                <a:gd name="T90" fmla="*/ 87 w 153"/>
                <a:gd name="T91" fmla="*/ 0 h 240"/>
                <a:gd name="T92" fmla="*/ 103 w 153"/>
                <a:gd name="T93" fmla="*/ 2 h 240"/>
                <a:gd name="T94" fmla="*/ 117 w 153"/>
                <a:gd name="T95" fmla="*/ 7 h 240"/>
                <a:gd name="T96" fmla="*/ 129 w 153"/>
                <a:gd name="T97" fmla="*/ 14 h 240"/>
                <a:gd name="T98" fmla="*/ 137 w 153"/>
                <a:gd name="T99" fmla="*/ 23 h 240"/>
                <a:gd name="T100" fmla="*/ 144 w 153"/>
                <a:gd name="T101" fmla="*/ 35 h 240"/>
                <a:gd name="T102" fmla="*/ 148 w 153"/>
                <a:gd name="T103" fmla="*/ 49 h 240"/>
                <a:gd name="T104" fmla="*/ 150 w 153"/>
                <a:gd name="T105" fmla="*/ 7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3" h="240">
                  <a:moveTo>
                    <a:pt x="105" y="73"/>
                  </a:moveTo>
                  <a:lnTo>
                    <a:pt x="105" y="73"/>
                  </a:lnTo>
                  <a:lnTo>
                    <a:pt x="104" y="67"/>
                  </a:lnTo>
                  <a:lnTo>
                    <a:pt x="103" y="60"/>
                  </a:lnTo>
                  <a:lnTo>
                    <a:pt x="101" y="53"/>
                  </a:lnTo>
                  <a:lnTo>
                    <a:pt x="99" y="48"/>
                  </a:lnTo>
                  <a:lnTo>
                    <a:pt x="95" y="42"/>
                  </a:lnTo>
                  <a:lnTo>
                    <a:pt x="90" y="37"/>
                  </a:lnTo>
                  <a:lnTo>
                    <a:pt x="85" y="35"/>
                  </a:lnTo>
                  <a:lnTo>
                    <a:pt x="78" y="34"/>
                  </a:lnTo>
                  <a:lnTo>
                    <a:pt x="78" y="34"/>
                  </a:lnTo>
                  <a:lnTo>
                    <a:pt x="71" y="35"/>
                  </a:lnTo>
                  <a:lnTo>
                    <a:pt x="67" y="36"/>
                  </a:lnTo>
                  <a:lnTo>
                    <a:pt x="64" y="38"/>
                  </a:lnTo>
                  <a:lnTo>
                    <a:pt x="61" y="42"/>
                  </a:lnTo>
                  <a:lnTo>
                    <a:pt x="59" y="45"/>
                  </a:lnTo>
                  <a:lnTo>
                    <a:pt x="54" y="53"/>
                  </a:lnTo>
                  <a:lnTo>
                    <a:pt x="51" y="64"/>
                  </a:lnTo>
                  <a:lnTo>
                    <a:pt x="49" y="78"/>
                  </a:lnTo>
                  <a:lnTo>
                    <a:pt x="47" y="95"/>
                  </a:lnTo>
                  <a:lnTo>
                    <a:pt x="47" y="115"/>
                  </a:lnTo>
                  <a:lnTo>
                    <a:pt x="47" y="115"/>
                  </a:lnTo>
                  <a:lnTo>
                    <a:pt x="47" y="135"/>
                  </a:lnTo>
                  <a:lnTo>
                    <a:pt x="48" y="153"/>
                  </a:lnTo>
                  <a:lnTo>
                    <a:pt x="50" y="168"/>
                  </a:lnTo>
                  <a:lnTo>
                    <a:pt x="53" y="181"/>
                  </a:lnTo>
                  <a:lnTo>
                    <a:pt x="57" y="192"/>
                  </a:lnTo>
                  <a:lnTo>
                    <a:pt x="60" y="196"/>
                  </a:lnTo>
                  <a:lnTo>
                    <a:pt x="63" y="199"/>
                  </a:lnTo>
                  <a:lnTo>
                    <a:pt x="66" y="203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lnTo>
                    <a:pt x="83" y="206"/>
                  </a:lnTo>
                  <a:lnTo>
                    <a:pt x="88" y="204"/>
                  </a:lnTo>
                  <a:lnTo>
                    <a:pt x="93" y="201"/>
                  </a:lnTo>
                  <a:lnTo>
                    <a:pt x="97" y="196"/>
                  </a:lnTo>
                  <a:lnTo>
                    <a:pt x="101" y="191"/>
                  </a:lnTo>
                  <a:lnTo>
                    <a:pt x="104" y="185"/>
                  </a:lnTo>
                  <a:lnTo>
                    <a:pt x="107" y="178"/>
                  </a:lnTo>
                  <a:lnTo>
                    <a:pt x="107" y="169"/>
                  </a:lnTo>
                  <a:lnTo>
                    <a:pt x="107" y="146"/>
                  </a:lnTo>
                  <a:lnTo>
                    <a:pt x="77" y="146"/>
                  </a:lnTo>
                  <a:lnTo>
                    <a:pt x="77" y="111"/>
                  </a:lnTo>
                  <a:lnTo>
                    <a:pt x="153" y="111"/>
                  </a:lnTo>
                  <a:lnTo>
                    <a:pt x="153" y="236"/>
                  </a:lnTo>
                  <a:lnTo>
                    <a:pt x="118" y="236"/>
                  </a:lnTo>
                  <a:lnTo>
                    <a:pt x="118" y="215"/>
                  </a:lnTo>
                  <a:lnTo>
                    <a:pt x="117" y="215"/>
                  </a:lnTo>
                  <a:lnTo>
                    <a:pt x="117" y="215"/>
                  </a:lnTo>
                  <a:lnTo>
                    <a:pt x="113" y="221"/>
                  </a:lnTo>
                  <a:lnTo>
                    <a:pt x="108" y="226"/>
                  </a:lnTo>
                  <a:lnTo>
                    <a:pt x="103" y="231"/>
                  </a:lnTo>
                  <a:lnTo>
                    <a:pt x="97" y="234"/>
                  </a:lnTo>
                  <a:lnTo>
                    <a:pt x="91" y="237"/>
                  </a:lnTo>
                  <a:lnTo>
                    <a:pt x="84" y="239"/>
                  </a:lnTo>
                  <a:lnTo>
                    <a:pt x="77" y="240"/>
                  </a:lnTo>
                  <a:lnTo>
                    <a:pt x="69" y="240"/>
                  </a:lnTo>
                  <a:lnTo>
                    <a:pt x="69" y="240"/>
                  </a:lnTo>
                  <a:lnTo>
                    <a:pt x="59" y="240"/>
                  </a:lnTo>
                  <a:lnTo>
                    <a:pt x="50" y="238"/>
                  </a:lnTo>
                  <a:lnTo>
                    <a:pt x="41" y="236"/>
                  </a:lnTo>
                  <a:lnTo>
                    <a:pt x="33" y="233"/>
                  </a:lnTo>
                  <a:lnTo>
                    <a:pt x="27" y="228"/>
                  </a:lnTo>
                  <a:lnTo>
                    <a:pt x="21" y="223"/>
                  </a:lnTo>
                  <a:lnTo>
                    <a:pt x="17" y="217"/>
                  </a:lnTo>
                  <a:lnTo>
                    <a:pt x="13" y="209"/>
                  </a:lnTo>
                  <a:lnTo>
                    <a:pt x="9" y="201"/>
                  </a:lnTo>
                  <a:lnTo>
                    <a:pt x="6" y="191"/>
                  </a:lnTo>
                  <a:lnTo>
                    <a:pt x="4" y="181"/>
                  </a:lnTo>
                  <a:lnTo>
                    <a:pt x="3" y="170"/>
                  </a:lnTo>
                  <a:lnTo>
                    <a:pt x="1" y="146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1" y="90"/>
                  </a:lnTo>
                  <a:lnTo>
                    <a:pt x="2" y="78"/>
                  </a:lnTo>
                  <a:lnTo>
                    <a:pt x="4" y="66"/>
                  </a:lnTo>
                  <a:lnTo>
                    <a:pt x="6" y="56"/>
                  </a:lnTo>
                  <a:lnTo>
                    <a:pt x="9" y="46"/>
                  </a:lnTo>
                  <a:lnTo>
                    <a:pt x="12" y="37"/>
                  </a:lnTo>
                  <a:lnTo>
                    <a:pt x="16" y="29"/>
                  </a:lnTo>
                  <a:lnTo>
                    <a:pt x="21" y="22"/>
                  </a:lnTo>
                  <a:lnTo>
                    <a:pt x="27" y="16"/>
                  </a:lnTo>
                  <a:lnTo>
                    <a:pt x="33" y="11"/>
                  </a:lnTo>
                  <a:lnTo>
                    <a:pt x="40" y="7"/>
                  </a:lnTo>
                  <a:lnTo>
                    <a:pt x="49" y="4"/>
                  </a:lnTo>
                  <a:lnTo>
                    <a:pt x="58" y="2"/>
                  </a:lnTo>
                  <a:lnTo>
                    <a:pt x="67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87" y="0"/>
                  </a:lnTo>
                  <a:lnTo>
                    <a:pt x="95" y="1"/>
                  </a:lnTo>
                  <a:lnTo>
                    <a:pt x="103" y="2"/>
                  </a:lnTo>
                  <a:lnTo>
                    <a:pt x="110" y="4"/>
                  </a:lnTo>
                  <a:lnTo>
                    <a:pt x="117" y="7"/>
                  </a:lnTo>
                  <a:lnTo>
                    <a:pt x="123" y="10"/>
                  </a:lnTo>
                  <a:lnTo>
                    <a:pt x="129" y="14"/>
                  </a:lnTo>
                  <a:lnTo>
                    <a:pt x="133" y="18"/>
                  </a:lnTo>
                  <a:lnTo>
                    <a:pt x="137" y="23"/>
                  </a:lnTo>
                  <a:lnTo>
                    <a:pt x="141" y="29"/>
                  </a:lnTo>
                  <a:lnTo>
                    <a:pt x="144" y="35"/>
                  </a:lnTo>
                  <a:lnTo>
                    <a:pt x="146" y="42"/>
                  </a:lnTo>
                  <a:lnTo>
                    <a:pt x="148" y="49"/>
                  </a:lnTo>
                  <a:lnTo>
                    <a:pt x="149" y="57"/>
                  </a:lnTo>
                  <a:lnTo>
                    <a:pt x="150" y="73"/>
                  </a:lnTo>
                  <a:lnTo>
                    <a:pt x="105" y="73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3" name="Freeform 6"/>
            <p:cNvSpPr>
              <a:spLocks noEditPoints="1"/>
            </p:cNvSpPr>
            <p:nvPr userDrawn="1"/>
          </p:nvSpPr>
          <p:spPr bwMode="auto">
            <a:xfrm>
              <a:off x="7810500" y="4805363"/>
              <a:ext cx="82550" cy="123825"/>
            </a:xfrm>
            <a:custGeom>
              <a:avLst/>
              <a:gdLst>
                <a:gd name="T0" fmla="*/ 86 w 157"/>
                <a:gd name="T1" fmla="*/ 0 h 232"/>
                <a:gd name="T2" fmla="*/ 99 w 157"/>
                <a:gd name="T3" fmla="*/ 1 h 232"/>
                <a:gd name="T4" fmla="*/ 123 w 157"/>
                <a:gd name="T5" fmla="*/ 9 h 232"/>
                <a:gd name="T6" fmla="*/ 131 w 157"/>
                <a:gd name="T7" fmla="*/ 15 h 232"/>
                <a:gd name="T8" fmla="*/ 138 w 157"/>
                <a:gd name="T9" fmla="*/ 23 h 232"/>
                <a:gd name="T10" fmla="*/ 143 w 157"/>
                <a:gd name="T11" fmla="*/ 33 h 232"/>
                <a:gd name="T12" fmla="*/ 147 w 157"/>
                <a:gd name="T13" fmla="*/ 46 h 232"/>
                <a:gd name="T14" fmla="*/ 148 w 157"/>
                <a:gd name="T15" fmla="*/ 60 h 232"/>
                <a:gd name="T16" fmla="*/ 145 w 157"/>
                <a:gd name="T17" fmla="*/ 81 h 232"/>
                <a:gd name="T18" fmla="*/ 138 w 157"/>
                <a:gd name="T19" fmla="*/ 98 h 232"/>
                <a:gd name="T20" fmla="*/ 126 w 157"/>
                <a:gd name="T21" fmla="*/ 110 h 232"/>
                <a:gd name="T22" fmla="*/ 108 w 157"/>
                <a:gd name="T23" fmla="*/ 118 h 232"/>
                <a:gd name="T24" fmla="*/ 108 w 157"/>
                <a:gd name="T25" fmla="*/ 118 h 232"/>
                <a:gd name="T26" fmla="*/ 128 w 157"/>
                <a:gd name="T27" fmla="*/ 124 h 232"/>
                <a:gd name="T28" fmla="*/ 135 w 157"/>
                <a:gd name="T29" fmla="*/ 129 h 232"/>
                <a:gd name="T30" fmla="*/ 139 w 157"/>
                <a:gd name="T31" fmla="*/ 137 h 232"/>
                <a:gd name="T32" fmla="*/ 145 w 157"/>
                <a:gd name="T33" fmla="*/ 157 h 232"/>
                <a:gd name="T34" fmla="*/ 146 w 157"/>
                <a:gd name="T35" fmla="*/ 188 h 232"/>
                <a:gd name="T36" fmla="*/ 147 w 157"/>
                <a:gd name="T37" fmla="*/ 205 h 232"/>
                <a:gd name="T38" fmla="*/ 150 w 157"/>
                <a:gd name="T39" fmla="*/ 221 h 232"/>
                <a:gd name="T40" fmla="*/ 154 w 157"/>
                <a:gd name="T41" fmla="*/ 228 h 232"/>
                <a:gd name="T42" fmla="*/ 157 w 157"/>
                <a:gd name="T43" fmla="*/ 232 h 232"/>
                <a:gd name="T44" fmla="*/ 106 w 157"/>
                <a:gd name="T45" fmla="*/ 232 h 232"/>
                <a:gd name="T46" fmla="*/ 101 w 157"/>
                <a:gd name="T47" fmla="*/ 221 h 232"/>
                <a:gd name="T48" fmla="*/ 100 w 157"/>
                <a:gd name="T49" fmla="*/ 208 h 232"/>
                <a:gd name="T50" fmla="*/ 99 w 157"/>
                <a:gd name="T51" fmla="*/ 163 h 232"/>
                <a:gd name="T52" fmla="*/ 97 w 157"/>
                <a:gd name="T53" fmla="*/ 151 h 232"/>
                <a:gd name="T54" fmla="*/ 92 w 157"/>
                <a:gd name="T55" fmla="*/ 142 h 232"/>
                <a:gd name="T56" fmla="*/ 83 w 157"/>
                <a:gd name="T57" fmla="*/ 136 h 232"/>
                <a:gd name="T58" fmla="*/ 71 w 157"/>
                <a:gd name="T59" fmla="*/ 134 h 232"/>
                <a:gd name="T60" fmla="*/ 47 w 157"/>
                <a:gd name="T61" fmla="*/ 232 h 232"/>
                <a:gd name="T62" fmla="*/ 0 w 157"/>
                <a:gd name="T63" fmla="*/ 0 h 232"/>
                <a:gd name="T64" fmla="*/ 66 w 157"/>
                <a:gd name="T65" fmla="*/ 101 h 232"/>
                <a:gd name="T66" fmla="*/ 74 w 157"/>
                <a:gd name="T67" fmla="*/ 101 h 232"/>
                <a:gd name="T68" fmla="*/ 87 w 157"/>
                <a:gd name="T69" fmla="*/ 97 h 232"/>
                <a:gd name="T70" fmla="*/ 95 w 157"/>
                <a:gd name="T71" fmla="*/ 89 h 232"/>
                <a:gd name="T72" fmla="*/ 100 w 157"/>
                <a:gd name="T73" fmla="*/ 75 h 232"/>
                <a:gd name="T74" fmla="*/ 100 w 157"/>
                <a:gd name="T75" fmla="*/ 67 h 232"/>
                <a:gd name="T76" fmla="*/ 98 w 157"/>
                <a:gd name="T77" fmla="*/ 53 h 232"/>
                <a:gd name="T78" fmla="*/ 92 w 157"/>
                <a:gd name="T79" fmla="*/ 43 h 232"/>
                <a:gd name="T80" fmla="*/ 82 w 157"/>
                <a:gd name="T81" fmla="*/ 37 h 232"/>
                <a:gd name="T82" fmla="*/ 68 w 157"/>
                <a:gd name="T83" fmla="*/ 34 h 232"/>
                <a:gd name="T84" fmla="*/ 47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6" y="0"/>
                  </a:lnTo>
                  <a:lnTo>
                    <a:pt x="86" y="0"/>
                  </a:lnTo>
                  <a:lnTo>
                    <a:pt x="99" y="1"/>
                  </a:lnTo>
                  <a:lnTo>
                    <a:pt x="112" y="4"/>
                  </a:lnTo>
                  <a:lnTo>
                    <a:pt x="123" y="9"/>
                  </a:lnTo>
                  <a:lnTo>
                    <a:pt x="127" y="12"/>
                  </a:lnTo>
                  <a:lnTo>
                    <a:pt x="131" y="15"/>
                  </a:lnTo>
                  <a:lnTo>
                    <a:pt x="135" y="19"/>
                  </a:lnTo>
                  <a:lnTo>
                    <a:pt x="138" y="23"/>
                  </a:lnTo>
                  <a:lnTo>
                    <a:pt x="141" y="28"/>
                  </a:lnTo>
                  <a:lnTo>
                    <a:pt x="143" y="33"/>
                  </a:lnTo>
                  <a:lnTo>
                    <a:pt x="145" y="40"/>
                  </a:lnTo>
                  <a:lnTo>
                    <a:pt x="147" y="46"/>
                  </a:lnTo>
                  <a:lnTo>
                    <a:pt x="148" y="60"/>
                  </a:lnTo>
                  <a:lnTo>
                    <a:pt x="148" y="60"/>
                  </a:lnTo>
                  <a:lnTo>
                    <a:pt x="147" y="71"/>
                  </a:lnTo>
                  <a:lnTo>
                    <a:pt x="145" y="81"/>
                  </a:lnTo>
                  <a:lnTo>
                    <a:pt x="142" y="90"/>
                  </a:lnTo>
                  <a:lnTo>
                    <a:pt x="138" y="98"/>
                  </a:lnTo>
                  <a:lnTo>
                    <a:pt x="133" y="104"/>
                  </a:lnTo>
                  <a:lnTo>
                    <a:pt x="126" y="110"/>
                  </a:lnTo>
                  <a:lnTo>
                    <a:pt x="119" y="114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20" y="120"/>
                  </a:lnTo>
                  <a:lnTo>
                    <a:pt x="128" y="124"/>
                  </a:lnTo>
                  <a:lnTo>
                    <a:pt x="132" y="126"/>
                  </a:lnTo>
                  <a:lnTo>
                    <a:pt x="135" y="129"/>
                  </a:lnTo>
                  <a:lnTo>
                    <a:pt x="137" y="133"/>
                  </a:lnTo>
                  <a:lnTo>
                    <a:pt x="139" y="137"/>
                  </a:lnTo>
                  <a:lnTo>
                    <a:pt x="143" y="146"/>
                  </a:lnTo>
                  <a:lnTo>
                    <a:pt x="145" y="157"/>
                  </a:lnTo>
                  <a:lnTo>
                    <a:pt x="146" y="171"/>
                  </a:lnTo>
                  <a:lnTo>
                    <a:pt x="146" y="188"/>
                  </a:lnTo>
                  <a:lnTo>
                    <a:pt x="146" y="188"/>
                  </a:lnTo>
                  <a:lnTo>
                    <a:pt x="147" y="205"/>
                  </a:lnTo>
                  <a:lnTo>
                    <a:pt x="148" y="217"/>
                  </a:lnTo>
                  <a:lnTo>
                    <a:pt x="150" y="221"/>
                  </a:lnTo>
                  <a:lnTo>
                    <a:pt x="151" y="225"/>
                  </a:lnTo>
                  <a:lnTo>
                    <a:pt x="154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6" y="232"/>
                  </a:lnTo>
                  <a:lnTo>
                    <a:pt x="106" y="232"/>
                  </a:lnTo>
                  <a:lnTo>
                    <a:pt x="103" y="227"/>
                  </a:lnTo>
                  <a:lnTo>
                    <a:pt x="101" y="221"/>
                  </a:lnTo>
                  <a:lnTo>
                    <a:pt x="100" y="215"/>
                  </a:lnTo>
                  <a:lnTo>
                    <a:pt x="100" y="208"/>
                  </a:lnTo>
                  <a:lnTo>
                    <a:pt x="99" y="163"/>
                  </a:lnTo>
                  <a:lnTo>
                    <a:pt x="99" y="163"/>
                  </a:lnTo>
                  <a:lnTo>
                    <a:pt x="98" y="157"/>
                  </a:lnTo>
                  <a:lnTo>
                    <a:pt x="97" y="151"/>
                  </a:lnTo>
                  <a:lnTo>
                    <a:pt x="95" y="146"/>
                  </a:lnTo>
                  <a:lnTo>
                    <a:pt x="92" y="142"/>
                  </a:lnTo>
                  <a:lnTo>
                    <a:pt x="88" y="139"/>
                  </a:lnTo>
                  <a:lnTo>
                    <a:pt x="83" y="136"/>
                  </a:lnTo>
                  <a:lnTo>
                    <a:pt x="78" y="135"/>
                  </a:lnTo>
                  <a:lnTo>
                    <a:pt x="71" y="134"/>
                  </a:lnTo>
                  <a:lnTo>
                    <a:pt x="47" y="134"/>
                  </a:lnTo>
                  <a:lnTo>
                    <a:pt x="47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7" y="101"/>
                  </a:moveTo>
                  <a:lnTo>
                    <a:pt x="66" y="101"/>
                  </a:lnTo>
                  <a:lnTo>
                    <a:pt x="66" y="101"/>
                  </a:lnTo>
                  <a:lnTo>
                    <a:pt x="74" y="101"/>
                  </a:lnTo>
                  <a:lnTo>
                    <a:pt x="81" y="99"/>
                  </a:lnTo>
                  <a:lnTo>
                    <a:pt x="87" y="97"/>
                  </a:lnTo>
                  <a:lnTo>
                    <a:pt x="91" y="93"/>
                  </a:lnTo>
                  <a:lnTo>
                    <a:pt x="95" y="89"/>
                  </a:lnTo>
                  <a:lnTo>
                    <a:pt x="98" y="83"/>
                  </a:lnTo>
                  <a:lnTo>
                    <a:pt x="100" y="75"/>
                  </a:lnTo>
                  <a:lnTo>
                    <a:pt x="100" y="67"/>
                  </a:lnTo>
                  <a:lnTo>
                    <a:pt x="100" y="67"/>
                  </a:lnTo>
                  <a:lnTo>
                    <a:pt x="100" y="59"/>
                  </a:lnTo>
                  <a:lnTo>
                    <a:pt x="98" y="53"/>
                  </a:lnTo>
                  <a:lnTo>
                    <a:pt x="96" y="48"/>
                  </a:lnTo>
                  <a:lnTo>
                    <a:pt x="92" y="43"/>
                  </a:lnTo>
                  <a:lnTo>
                    <a:pt x="88" y="40"/>
                  </a:lnTo>
                  <a:lnTo>
                    <a:pt x="82" y="37"/>
                  </a:lnTo>
                  <a:lnTo>
                    <a:pt x="76" y="35"/>
                  </a:lnTo>
                  <a:lnTo>
                    <a:pt x="68" y="34"/>
                  </a:lnTo>
                  <a:lnTo>
                    <a:pt x="47" y="34"/>
                  </a:lnTo>
                  <a:lnTo>
                    <a:pt x="47" y="101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4" name="Freeform 7"/>
            <p:cNvSpPr>
              <a:spLocks noEditPoints="1"/>
            </p:cNvSpPr>
            <p:nvPr userDrawn="1"/>
          </p:nvSpPr>
          <p:spPr bwMode="auto">
            <a:xfrm>
              <a:off x="7904163" y="4803775"/>
              <a:ext cx="84138" cy="127000"/>
            </a:xfrm>
            <a:custGeom>
              <a:avLst/>
              <a:gdLst>
                <a:gd name="T0" fmla="*/ 79 w 158"/>
                <a:gd name="T1" fmla="*/ 0 h 240"/>
                <a:gd name="T2" fmla="*/ 102 w 158"/>
                <a:gd name="T3" fmla="*/ 2 h 240"/>
                <a:gd name="T4" fmla="*/ 122 w 158"/>
                <a:gd name="T5" fmla="*/ 8 h 240"/>
                <a:gd name="T6" fmla="*/ 135 w 158"/>
                <a:gd name="T7" fmla="*/ 19 h 240"/>
                <a:gd name="T8" fmla="*/ 145 w 158"/>
                <a:gd name="T9" fmla="*/ 33 h 240"/>
                <a:gd name="T10" fmla="*/ 152 w 158"/>
                <a:gd name="T11" fmla="*/ 51 h 240"/>
                <a:gd name="T12" fmla="*/ 156 w 158"/>
                <a:gd name="T13" fmla="*/ 72 h 240"/>
                <a:gd name="T14" fmla="*/ 158 w 158"/>
                <a:gd name="T15" fmla="*/ 121 h 240"/>
                <a:gd name="T16" fmla="*/ 158 w 158"/>
                <a:gd name="T17" fmla="*/ 146 h 240"/>
                <a:gd name="T18" fmla="*/ 154 w 158"/>
                <a:gd name="T19" fmla="*/ 179 h 240"/>
                <a:gd name="T20" fmla="*/ 149 w 158"/>
                <a:gd name="T21" fmla="*/ 198 h 240"/>
                <a:gd name="T22" fmla="*/ 141 w 158"/>
                <a:gd name="T23" fmla="*/ 215 h 240"/>
                <a:gd name="T24" fmla="*/ 129 w 158"/>
                <a:gd name="T25" fmla="*/ 227 h 240"/>
                <a:gd name="T26" fmla="*/ 113 w 158"/>
                <a:gd name="T27" fmla="*/ 235 h 240"/>
                <a:gd name="T28" fmla="*/ 92 w 158"/>
                <a:gd name="T29" fmla="*/ 240 h 240"/>
                <a:gd name="T30" fmla="*/ 79 w 158"/>
                <a:gd name="T31" fmla="*/ 240 h 240"/>
                <a:gd name="T32" fmla="*/ 56 w 158"/>
                <a:gd name="T33" fmla="*/ 238 h 240"/>
                <a:gd name="T34" fmla="*/ 38 w 158"/>
                <a:gd name="T35" fmla="*/ 232 h 240"/>
                <a:gd name="T36" fmla="*/ 24 w 158"/>
                <a:gd name="T37" fmla="*/ 221 h 240"/>
                <a:gd name="T38" fmla="*/ 13 w 158"/>
                <a:gd name="T39" fmla="*/ 207 h 240"/>
                <a:gd name="T40" fmla="*/ 7 w 158"/>
                <a:gd name="T41" fmla="*/ 189 h 240"/>
                <a:gd name="T42" fmla="*/ 3 w 158"/>
                <a:gd name="T43" fmla="*/ 168 h 240"/>
                <a:gd name="T44" fmla="*/ 0 w 158"/>
                <a:gd name="T45" fmla="*/ 121 h 240"/>
                <a:gd name="T46" fmla="*/ 1 w 158"/>
                <a:gd name="T47" fmla="*/ 94 h 240"/>
                <a:gd name="T48" fmla="*/ 5 w 158"/>
                <a:gd name="T49" fmla="*/ 61 h 240"/>
                <a:gd name="T50" fmla="*/ 10 w 158"/>
                <a:gd name="T51" fmla="*/ 42 h 240"/>
                <a:gd name="T52" fmla="*/ 18 w 158"/>
                <a:gd name="T53" fmla="*/ 26 h 240"/>
                <a:gd name="T54" fmla="*/ 31 w 158"/>
                <a:gd name="T55" fmla="*/ 13 h 240"/>
                <a:gd name="T56" fmla="*/ 46 w 158"/>
                <a:gd name="T57" fmla="*/ 5 h 240"/>
                <a:gd name="T58" fmla="*/ 67 w 158"/>
                <a:gd name="T59" fmla="*/ 0 h 240"/>
                <a:gd name="T60" fmla="*/ 79 w 158"/>
                <a:gd name="T61" fmla="*/ 0 h 240"/>
                <a:gd name="T62" fmla="*/ 79 w 158"/>
                <a:gd name="T63" fmla="*/ 206 h 240"/>
                <a:gd name="T64" fmla="*/ 88 w 158"/>
                <a:gd name="T65" fmla="*/ 205 h 240"/>
                <a:gd name="T66" fmla="*/ 96 w 158"/>
                <a:gd name="T67" fmla="*/ 202 h 240"/>
                <a:gd name="T68" fmla="*/ 101 w 158"/>
                <a:gd name="T69" fmla="*/ 195 h 240"/>
                <a:gd name="T70" fmla="*/ 106 w 158"/>
                <a:gd name="T71" fmla="*/ 186 h 240"/>
                <a:gd name="T72" fmla="*/ 111 w 158"/>
                <a:gd name="T73" fmla="*/ 160 h 240"/>
                <a:gd name="T74" fmla="*/ 112 w 158"/>
                <a:gd name="T75" fmla="*/ 121 h 240"/>
                <a:gd name="T76" fmla="*/ 112 w 158"/>
                <a:gd name="T77" fmla="*/ 98 h 240"/>
                <a:gd name="T78" fmla="*/ 109 w 158"/>
                <a:gd name="T79" fmla="*/ 66 h 240"/>
                <a:gd name="T80" fmla="*/ 103 w 158"/>
                <a:gd name="T81" fmla="*/ 49 h 240"/>
                <a:gd name="T82" fmla="*/ 99 w 158"/>
                <a:gd name="T83" fmla="*/ 42 h 240"/>
                <a:gd name="T84" fmla="*/ 92 w 158"/>
                <a:gd name="T85" fmla="*/ 36 h 240"/>
                <a:gd name="T86" fmla="*/ 84 w 158"/>
                <a:gd name="T87" fmla="*/ 34 h 240"/>
                <a:gd name="T88" fmla="*/ 79 w 158"/>
                <a:gd name="T89" fmla="*/ 34 h 240"/>
                <a:gd name="T90" fmla="*/ 70 w 158"/>
                <a:gd name="T91" fmla="*/ 35 h 240"/>
                <a:gd name="T92" fmla="*/ 63 w 158"/>
                <a:gd name="T93" fmla="*/ 38 h 240"/>
                <a:gd name="T94" fmla="*/ 57 w 158"/>
                <a:gd name="T95" fmla="*/ 45 h 240"/>
                <a:gd name="T96" fmla="*/ 53 w 158"/>
                <a:gd name="T97" fmla="*/ 54 h 240"/>
                <a:gd name="T98" fmla="*/ 49 w 158"/>
                <a:gd name="T99" fmla="*/ 80 h 240"/>
                <a:gd name="T100" fmla="*/ 48 w 158"/>
                <a:gd name="T101" fmla="*/ 121 h 240"/>
                <a:gd name="T102" fmla="*/ 48 w 158"/>
                <a:gd name="T103" fmla="*/ 142 h 240"/>
                <a:gd name="T104" fmla="*/ 50 w 158"/>
                <a:gd name="T105" fmla="*/ 174 h 240"/>
                <a:gd name="T106" fmla="*/ 55 w 158"/>
                <a:gd name="T107" fmla="*/ 191 h 240"/>
                <a:gd name="T108" fmla="*/ 60 w 158"/>
                <a:gd name="T109" fmla="*/ 198 h 240"/>
                <a:gd name="T110" fmla="*/ 66 w 158"/>
                <a:gd name="T111" fmla="*/ 204 h 240"/>
                <a:gd name="T112" fmla="*/ 74 w 158"/>
                <a:gd name="T113" fmla="*/ 206 h 240"/>
                <a:gd name="T114" fmla="*/ 79 w 158"/>
                <a:gd name="T115" fmla="*/ 20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8" h="240">
                  <a:moveTo>
                    <a:pt x="79" y="0"/>
                  </a:moveTo>
                  <a:lnTo>
                    <a:pt x="79" y="0"/>
                  </a:lnTo>
                  <a:lnTo>
                    <a:pt x="92" y="0"/>
                  </a:lnTo>
                  <a:lnTo>
                    <a:pt x="102" y="2"/>
                  </a:lnTo>
                  <a:lnTo>
                    <a:pt x="113" y="5"/>
                  </a:lnTo>
                  <a:lnTo>
                    <a:pt x="122" y="8"/>
                  </a:lnTo>
                  <a:lnTo>
                    <a:pt x="129" y="13"/>
                  </a:lnTo>
                  <a:lnTo>
                    <a:pt x="135" y="19"/>
                  </a:lnTo>
                  <a:lnTo>
                    <a:pt x="141" y="26"/>
                  </a:lnTo>
                  <a:lnTo>
                    <a:pt x="145" y="33"/>
                  </a:lnTo>
                  <a:lnTo>
                    <a:pt x="149" y="42"/>
                  </a:lnTo>
                  <a:lnTo>
                    <a:pt x="152" y="51"/>
                  </a:lnTo>
                  <a:lnTo>
                    <a:pt x="154" y="61"/>
                  </a:lnTo>
                  <a:lnTo>
                    <a:pt x="156" y="72"/>
                  </a:lnTo>
                  <a:lnTo>
                    <a:pt x="158" y="94"/>
                  </a:lnTo>
                  <a:lnTo>
                    <a:pt x="158" y="121"/>
                  </a:lnTo>
                  <a:lnTo>
                    <a:pt x="158" y="121"/>
                  </a:lnTo>
                  <a:lnTo>
                    <a:pt x="158" y="146"/>
                  </a:lnTo>
                  <a:lnTo>
                    <a:pt x="156" y="168"/>
                  </a:lnTo>
                  <a:lnTo>
                    <a:pt x="154" y="179"/>
                  </a:lnTo>
                  <a:lnTo>
                    <a:pt x="152" y="189"/>
                  </a:lnTo>
                  <a:lnTo>
                    <a:pt x="149" y="198"/>
                  </a:lnTo>
                  <a:lnTo>
                    <a:pt x="145" y="207"/>
                  </a:lnTo>
                  <a:lnTo>
                    <a:pt x="141" y="215"/>
                  </a:lnTo>
                  <a:lnTo>
                    <a:pt x="135" y="221"/>
                  </a:lnTo>
                  <a:lnTo>
                    <a:pt x="129" y="227"/>
                  </a:lnTo>
                  <a:lnTo>
                    <a:pt x="122" y="232"/>
                  </a:lnTo>
                  <a:lnTo>
                    <a:pt x="113" y="235"/>
                  </a:lnTo>
                  <a:lnTo>
                    <a:pt x="102" y="238"/>
                  </a:lnTo>
                  <a:lnTo>
                    <a:pt x="92" y="240"/>
                  </a:lnTo>
                  <a:lnTo>
                    <a:pt x="79" y="240"/>
                  </a:lnTo>
                  <a:lnTo>
                    <a:pt x="79" y="240"/>
                  </a:lnTo>
                  <a:lnTo>
                    <a:pt x="67" y="240"/>
                  </a:lnTo>
                  <a:lnTo>
                    <a:pt x="56" y="238"/>
                  </a:lnTo>
                  <a:lnTo>
                    <a:pt x="46" y="235"/>
                  </a:lnTo>
                  <a:lnTo>
                    <a:pt x="38" y="232"/>
                  </a:lnTo>
                  <a:lnTo>
                    <a:pt x="31" y="227"/>
                  </a:lnTo>
                  <a:lnTo>
                    <a:pt x="24" y="221"/>
                  </a:lnTo>
                  <a:lnTo>
                    <a:pt x="18" y="215"/>
                  </a:lnTo>
                  <a:lnTo>
                    <a:pt x="13" y="207"/>
                  </a:lnTo>
                  <a:lnTo>
                    <a:pt x="10" y="198"/>
                  </a:lnTo>
                  <a:lnTo>
                    <a:pt x="7" y="189"/>
                  </a:lnTo>
                  <a:lnTo>
                    <a:pt x="5" y="179"/>
                  </a:lnTo>
                  <a:lnTo>
                    <a:pt x="3" y="168"/>
                  </a:lnTo>
                  <a:lnTo>
                    <a:pt x="1" y="146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1" y="94"/>
                  </a:lnTo>
                  <a:lnTo>
                    <a:pt x="3" y="72"/>
                  </a:lnTo>
                  <a:lnTo>
                    <a:pt x="5" y="61"/>
                  </a:lnTo>
                  <a:lnTo>
                    <a:pt x="7" y="51"/>
                  </a:lnTo>
                  <a:lnTo>
                    <a:pt x="10" y="42"/>
                  </a:lnTo>
                  <a:lnTo>
                    <a:pt x="13" y="33"/>
                  </a:lnTo>
                  <a:lnTo>
                    <a:pt x="18" y="26"/>
                  </a:lnTo>
                  <a:lnTo>
                    <a:pt x="24" y="19"/>
                  </a:lnTo>
                  <a:lnTo>
                    <a:pt x="31" y="13"/>
                  </a:lnTo>
                  <a:lnTo>
                    <a:pt x="38" y="8"/>
                  </a:lnTo>
                  <a:lnTo>
                    <a:pt x="46" y="5"/>
                  </a:lnTo>
                  <a:lnTo>
                    <a:pt x="56" y="2"/>
                  </a:lnTo>
                  <a:lnTo>
                    <a:pt x="67" y="0"/>
                  </a:lnTo>
                  <a:lnTo>
                    <a:pt x="79" y="0"/>
                  </a:lnTo>
                  <a:lnTo>
                    <a:pt x="79" y="0"/>
                  </a:lnTo>
                  <a:close/>
                  <a:moveTo>
                    <a:pt x="79" y="206"/>
                  </a:moveTo>
                  <a:lnTo>
                    <a:pt x="79" y="206"/>
                  </a:lnTo>
                  <a:lnTo>
                    <a:pt x="84" y="206"/>
                  </a:lnTo>
                  <a:lnTo>
                    <a:pt x="88" y="205"/>
                  </a:lnTo>
                  <a:lnTo>
                    <a:pt x="92" y="204"/>
                  </a:lnTo>
                  <a:lnTo>
                    <a:pt x="96" y="202"/>
                  </a:lnTo>
                  <a:lnTo>
                    <a:pt x="99" y="198"/>
                  </a:lnTo>
                  <a:lnTo>
                    <a:pt x="101" y="195"/>
                  </a:lnTo>
                  <a:lnTo>
                    <a:pt x="103" y="191"/>
                  </a:lnTo>
                  <a:lnTo>
                    <a:pt x="106" y="186"/>
                  </a:lnTo>
                  <a:lnTo>
                    <a:pt x="109" y="174"/>
                  </a:lnTo>
                  <a:lnTo>
                    <a:pt x="111" y="160"/>
                  </a:lnTo>
                  <a:lnTo>
                    <a:pt x="112" y="142"/>
                  </a:lnTo>
                  <a:lnTo>
                    <a:pt x="112" y="121"/>
                  </a:lnTo>
                  <a:lnTo>
                    <a:pt x="112" y="121"/>
                  </a:lnTo>
                  <a:lnTo>
                    <a:pt x="112" y="98"/>
                  </a:lnTo>
                  <a:lnTo>
                    <a:pt x="111" y="80"/>
                  </a:lnTo>
                  <a:lnTo>
                    <a:pt x="109" y="66"/>
                  </a:lnTo>
                  <a:lnTo>
                    <a:pt x="106" y="54"/>
                  </a:lnTo>
                  <a:lnTo>
                    <a:pt x="103" y="49"/>
                  </a:lnTo>
                  <a:lnTo>
                    <a:pt x="101" y="45"/>
                  </a:lnTo>
                  <a:lnTo>
                    <a:pt x="99" y="42"/>
                  </a:lnTo>
                  <a:lnTo>
                    <a:pt x="96" y="38"/>
                  </a:lnTo>
                  <a:lnTo>
                    <a:pt x="92" y="36"/>
                  </a:lnTo>
                  <a:lnTo>
                    <a:pt x="88" y="35"/>
                  </a:lnTo>
                  <a:lnTo>
                    <a:pt x="84" y="34"/>
                  </a:lnTo>
                  <a:lnTo>
                    <a:pt x="79" y="34"/>
                  </a:lnTo>
                  <a:lnTo>
                    <a:pt x="79" y="34"/>
                  </a:lnTo>
                  <a:lnTo>
                    <a:pt x="74" y="34"/>
                  </a:lnTo>
                  <a:lnTo>
                    <a:pt x="70" y="35"/>
                  </a:lnTo>
                  <a:lnTo>
                    <a:pt x="66" y="36"/>
                  </a:lnTo>
                  <a:lnTo>
                    <a:pt x="63" y="38"/>
                  </a:lnTo>
                  <a:lnTo>
                    <a:pt x="60" y="42"/>
                  </a:lnTo>
                  <a:lnTo>
                    <a:pt x="57" y="45"/>
                  </a:lnTo>
                  <a:lnTo>
                    <a:pt x="55" y="49"/>
                  </a:lnTo>
                  <a:lnTo>
                    <a:pt x="53" y="54"/>
                  </a:lnTo>
                  <a:lnTo>
                    <a:pt x="50" y="66"/>
                  </a:lnTo>
                  <a:lnTo>
                    <a:pt x="49" y="80"/>
                  </a:lnTo>
                  <a:lnTo>
                    <a:pt x="48" y="98"/>
                  </a:lnTo>
                  <a:lnTo>
                    <a:pt x="48" y="121"/>
                  </a:lnTo>
                  <a:lnTo>
                    <a:pt x="48" y="121"/>
                  </a:lnTo>
                  <a:lnTo>
                    <a:pt x="48" y="142"/>
                  </a:lnTo>
                  <a:lnTo>
                    <a:pt x="49" y="160"/>
                  </a:lnTo>
                  <a:lnTo>
                    <a:pt x="50" y="174"/>
                  </a:lnTo>
                  <a:lnTo>
                    <a:pt x="53" y="186"/>
                  </a:lnTo>
                  <a:lnTo>
                    <a:pt x="55" y="191"/>
                  </a:lnTo>
                  <a:lnTo>
                    <a:pt x="57" y="195"/>
                  </a:lnTo>
                  <a:lnTo>
                    <a:pt x="60" y="198"/>
                  </a:lnTo>
                  <a:lnTo>
                    <a:pt x="63" y="202"/>
                  </a:lnTo>
                  <a:lnTo>
                    <a:pt x="66" y="204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5" name="Freeform 8"/>
            <p:cNvSpPr>
              <a:spLocks/>
            </p:cNvSpPr>
            <p:nvPr userDrawn="1"/>
          </p:nvSpPr>
          <p:spPr bwMode="auto">
            <a:xfrm>
              <a:off x="8002588" y="4805363"/>
              <a:ext cx="77788" cy="125413"/>
            </a:xfrm>
            <a:custGeom>
              <a:avLst/>
              <a:gdLst>
                <a:gd name="T0" fmla="*/ 47 w 148"/>
                <a:gd name="T1" fmla="*/ 0 h 236"/>
                <a:gd name="T2" fmla="*/ 47 w 148"/>
                <a:gd name="T3" fmla="*/ 162 h 236"/>
                <a:gd name="T4" fmla="*/ 47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50 w 148"/>
                <a:gd name="T11" fmla="*/ 184 h 236"/>
                <a:gd name="T12" fmla="*/ 52 w 148"/>
                <a:gd name="T13" fmla="*/ 190 h 236"/>
                <a:gd name="T14" fmla="*/ 56 w 148"/>
                <a:gd name="T15" fmla="*/ 195 h 236"/>
                <a:gd name="T16" fmla="*/ 60 w 148"/>
                <a:gd name="T17" fmla="*/ 199 h 236"/>
                <a:gd name="T18" fmla="*/ 66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1 w 148"/>
                <a:gd name="T25" fmla="*/ 202 h 236"/>
                <a:gd name="T26" fmla="*/ 87 w 148"/>
                <a:gd name="T27" fmla="*/ 199 h 236"/>
                <a:gd name="T28" fmla="*/ 93 w 148"/>
                <a:gd name="T29" fmla="*/ 195 h 236"/>
                <a:gd name="T30" fmla="*/ 96 w 148"/>
                <a:gd name="T31" fmla="*/ 190 h 236"/>
                <a:gd name="T32" fmla="*/ 99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2 w 148"/>
                <a:gd name="T39" fmla="*/ 162 h 236"/>
                <a:gd name="T40" fmla="*/ 102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7 w 148"/>
                <a:gd name="T49" fmla="*/ 172 h 236"/>
                <a:gd name="T50" fmla="*/ 146 w 148"/>
                <a:gd name="T51" fmla="*/ 182 h 236"/>
                <a:gd name="T52" fmla="*/ 144 w 148"/>
                <a:gd name="T53" fmla="*/ 190 h 236"/>
                <a:gd name="T54" fmla="*/ 142 w 148"/>
                <a:gd name="T55" fmla="*/ 199 h 236"/>
                <a:gd name="T56" fmla="*/ 138 w 148"/>
                <a:gd name="T57" fmla="*/ 206 h 236"/>
                <a:gd name="T58" fmla="*/ 135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9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60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7 w 148"/>
                <a:gd name="T97" fmla="*/ 200 h 236"/>
                <a:gd name="T98" fmla="*/ 4 w 148"/>
                <a:gd name="T99" fmla="*/ 191 h 236"/>
                <a:gd name="T100" fmla="*/ 1 w 148"/>
                <a:gd name="T101" fmla="*/ 182 h 236"/>
                <a:gd name="T102" fmla="*/ 0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7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7" y="0"/>
                  </a:moveTo>
                  <a:lnTo>
                    <a:pt x="47" y="162"/>
                  </a:lnTo>
                  <a:lnTo>
                    <a:pt x="47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50" y="184"/>
                  </a:lnTo>
                  <a:lnTo>
                    <a:pt x="52" y="190"/>
                  </a:lnTo>
                  <a:lnTo>
                    <a:pt x="56" y="195"/>
                  </a:lnTo>
                  <a:lnTo>
                    <a:pt x="60" y="199"/>
                  </a:lnTo>
                  <a:lnTo>
                    <a:pt x="66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1" y="202"/>
                  </a:lnTo>
                  <a:lnTo>
                    <a:pt x="87" y="199"/>
                  </a:lnTo>
                  <a:lnTo>
                    <a:pt x="93" y="195"/>
                  </a:lnTo>
                  <a:lnTo>
                    <a:pt x="96" y="190"/>
                  </a:lnTo>
                  <a:lnTo>
                    <a:pt x="99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2" y="162"/>
                  </a:lnTo>
                  <a:lnTo>
                    <a:pt x="102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7" y="172"/>
                  </a:lnTo>
                  <a:lnTo>
                    <a:pt x="146" y="182"/>
                  </a:lnTo>
                  <a:lnTo>
                    <a:pt x="144" y="190"/>
                  </a:lnTo>
                  <a:lnTo>
                    <a:pt x="142" y="199"/>
                  </a:lnTo>
                  <a:lnTo>
                    <a:pt x="138" y="206"/>
                  </a:lnTo>
                  <a:lnTo>
                    <a:pt x="135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9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60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7" y="200"/>
                  </a:lnTo>
                  <a:lnTo>
                    <a:pt x="4" y="191"/>
                  </a:lnTo>
                  <a:lnTo>
                    <a:pt x="1" y="182"/>
                  </a:lnTo>
                  <a:lnTo>
                    <a:pt x="0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6" name="Freeform 9"/>
            <p:cNvSpPr>
              <a:spLocks noEditPoints="1"/>
            </p:cNvSpPr>
            <p:nvPr userDrawn="1"/>
          </p:nvSpPr>
          <p:spPr bwMode="auto">
            <a:xfrm>
              <a:off x="8101013" y="4805363"/>
              <a:ext cx="76200" cy="123825"/>
            </a:xfrm>
            <a:custGeom>
              <a:avLst/>
              <a:gdLst>
                <a:gd name="T0" fmla="*/ 0 w 144"/>
                <a:gd name="T1" fmla="*/ 0 h 232"/>
                <a:gd name="T2" fmla="*/ 82 w 144"/>
                <a:gd name="T3" fmla="*/ 0 h 232"/>
                <a:gd name="T4" fmla="*/ 82 w 144"/>
                <a:gd name="T5" fmla="*/ 0 h 232"/>
                <a:gd name="T6" fmla="*/ 90 w 144"/>
                <a:gd name="T7" fmla="*/ 1 h 232"/>
                <a:gd name="T8" fmla="*/ 98 w 144"/>
                <a:gd name="T9" fmla="*/ 2 h 232"/>
                <a:gd name="T10" fmla="*/ 105 w 144"/>
                <a:gd name="T11" fmla="*/ 4 h 232"/>
                <a:gd name="T12" fmla="*/ 111 w 144"/>
                <a:gd name="T13" fmla="*/ 6 h 232"/>
                <a:gd name="T14" fmla="*/ 117 w 144"/>
                <a:gd name="T15" fmla="*/ 9 h 232"/>
                <a:gd name="T16" fmla="*/ 122 w 144"/>
                <a:gd name="T17" fmla="*/ 13 h 232"/>
                <a:gd name="T18" fmla="*/ 127 w 144"/>
                <a:gd name="T19" fmla="*/ 17 h 232"/>
                <a:gd name="T20" fmla="*/ 131 w 144"/>
                <a:gd name="T21" fmla="*/ 22 h 232"/>
                <a:gd name="T22" fmla="*/ 134 w 144"/>
                <a:gd name="T23" fmla="*/ 27 h 232"/>
                <a:gd name="T24" fmla="*/ 137 w 144"/>
                <a:gd name="T25" fmla="*/ 32 h 232"/>
                <a:gd name="T26" fmla="*/ 141 w 144"/>
                <a:gd name="T27" fmla="*/ 45 h 232"/>
                <a:gd name="T28" fmla="*/ 144 w 144"/>
                <a:gd name="T29" fmla="*/ 57 h 232"/>
                <a:gd name="T30" fmla="*/ 144 w 144"/>
                <a:gd name="T31" fmla="*/ 70 h 232"/>
                <a:gd name="T32" fmla="*/ 144 w 144"/>
                <a:gd name="T33" fmla="*/ 70 h 232"/>
                <a:gd name="T34" fmla="*/ 144 w 144"/>
                <a:gd name="T35" fmla="*/ 78 h 232"/>
                <a:gd name="T36" fmla="*/ 143 w 144"/>
                <a:gd name="T37" fmla="*/ 86 h 232"/>
                <a:gd name="T38" fmla="*/ 141 w 144"/>
                <a:gd name="T39" fmla="*/ 94 h 232"/>
                <a:gd name="T40" fmla="*/ 139 w 144"/>
                <a:gd name="T41" fmla="*/ 101 h 232"/>
                <a:gd name="T42" fmla="*/ 136 w 144"/>
                <a:gd name="T43" fmla="*/ 107 h 232"/>
                <a:gd name="T44" fmla="*/ 133 w 144"/>
                <a:gd name="T45" fmla="*/ 112 h 232"/>
                <a:gd name="T46" fmla="*/ 129 w 144"/>
                <a:gd name="T47" fmla="*/ 118 h 232"/>
                <a:gd name="T48" fmla="*/ 124 w 144"/>
                <a:gd name="T49" fmla="*/ 123 h 232"/>
                <a:gd name="T50" fmla="*/ 119 w 144"/>
                <a:gd name="T51" fmla="*/ 127 h 232"/>
                <a:gd name="T52" fmla="*/ 114 w 144"/>
                <a:gd name="T53" fmla="*/ 130 h 232"/>
                <a:gd name="T54" fmla="*/ 108 w 144"/>
                <a:gd name="T55" fmla="*/ 133 h 232"/>
                <a:gd name="T56" fmla="*/ 101 w 144"/>
                <a:gd name="T57" fmla="*/ 136 h 232"/>
                <a:gd name="T58" fmla="*/ 95 w 144"/>
                <a:gd name="T59" fmla="*/ 137 h 232"/>
                <a:gd name="T60" fmla="*/ 87 w 144"/>
                <a:gd name="T61" fmla="*/ 139 h 232"/>
                <a:gd name="T62" fmla="*/ 71 w 144"/>
                <a:gd name="T63" fmla="*/ 140 h 232"/>
                <a:gd name="T64" fmla="*/ 46 w 144"/>
                <a:gd name="T65" fmla="*/ 140 h 232"/>
                <a:gd name="T66" fmla="*/ 46 w 144"/>
                <a:gd name="T67" fmla="*/ 232 h 232"/>
                <a:gd name="T68" fmla="*/ 0 w 144"/>
                <a:gd name="T69" fmla="*/ 232 h 232"/>
                <a:gd name="T70" fmla="*/ 0 w 144"/>
                <a:gd name="T71" fmla="*/ 0 h 232"/>
                <a:gd name="T72" fmla="*/ 46 w 144"/>
                <a:gd name="T73" fmla="*/ 105 h 232"/>
                <a:gd name="T74" fmla="*/ 67 w 144"/>
                <a:gd name="T75" fmla="*/ 105 h 232"/>
                <a:gd name="T76" fmla="*/ 67 w 144"/>
                <a:gd name="T77" fmla="*/ 105 h 232"/>
                <a:gd name="T78" fmla="*/ 74 w 144"/>
                <a:gd name="T79" fmla="*/ 104 h 232"/>
                <a:gd name="T80" fmla="*/ 80 w 144"/>
                <a:gd name="T81" fmla="*/ 103 h 232"/>
                <a:gd name="T82" fmla="*/ 85 w 144"/>
                <a:gd name="T83" fmla="*/ 100 h 232"/>
                <a:gd name="T84" fmla="*/ 90 w 144"/>
                <a:gd name="T85" fmla="*/ 96 h 232"/>
                <a:gd name="T86" fmla="*/ 93 w 144"/>
                <a:gd name="T87" fmla="*/ 92 h 232"/>
                <a:gd name="T88" fmla="*/ 96 w 144"/>
                <a:gd name="T89" fmla="*/ 86 h 232"/>
                <a:gd name="T90" fmla="*/ 98 w 144"/>
                <a:gd name="T91" fmla="*/ 79 h 232"/>
                <a:gd name="T92" fmla="*/ 98 w 144"/>
                <a:gd name="T93" fmla="*/ 70 h 232"/>
                <a:gd name="T94" fmla="*/ 98 w 144"/>
                <a:gd name="T95" fmla="*/ 70 h 232"/>
                <a:gd name="T96" fmla="*/ 98 w 144"/>
                <a:gd name="T97" fmla="*/ 62 h 232"/>
                <a:gd name="T98" fmla="*/ 97 w 144"/>
                <a:gd name="T99" fmla="*/ 55 h 232"/>
                <a:gd name="T100" fmla="*/ 94 w 144"/>
                <a:gd name="T101" fmla="*/ 49 h 232"/>
                <a:gd name="T102" fmla="*/ 91 w 144"/>
                <a:gd name="T103" fmla="*/ 44 h 232"/>
                <a:gd name="T104" fmla="*/ 87 w 144"/>
                <a:gd name="T105" fmla="*/ 40 h 232"/>
                <a:gd name="T106" fmla="*/ 81 w 144"/>
                <a:gd name="T107" fmla="*/ 37 h 232"/>
                <a:gd name="T108" fmla="*/ 74 w 144"/>
                <a:gd name="T109" fmla="*/ 35 h 232"/>
                <a:gd name="T110" fmla="*/ 65 w 144"/>
                <a:gd name="T111" fmla="*/ 34 h 232"/>
                <a:gd name="T112" fmla="*/ 46 w 144"/>
                <a:gd name="T113" fmla="*/ 34 h 232"/>
                <a:gd name="T114" fmla="*/ 46 w 144"/>
                <a:gd name="T115" fmla="*/ 10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4" h="232">
                  <a:moveTo>
                    <a:pt x="0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90" y="1"/>
                  </a:lnTo>
                  <a:lnTo>
                    <a:pt x="98" y="2"/>
                  </a:lnTo>
                  <a:lnTo>
                    <a:pt x="105" y="4"/>
                  </a:lnTo>
                  <a:lnTo>
                    <a:pt x="111" y="6"/>
                  </a:lnTo>
                  <a:lnTo>
                    <a:pt x="117" y="9"/>
                  </a:lnTo>
                  <a:lnTo>
                    <a:pt x="122" y="13"/>
                  </a:lnTo>
                  <a:lnTo>
                    <a:pt x="127" y="17"/>
                  </a:lnTo>
                  <a:lnTo>
                    <a:pt x="131" y="22"/>
                  </a:lnTo>
                  <a:lnTo>
                    <a:pt x="134" y="27"/>
                  </a:lnTo>
                  <a:lnTo>
                    <a:pt x="137" y="32"/>
                  </a:lnTo>
                  <a:lnTo>
                    <a:pt x="141" y="45"/>
                  </a:lnTo>
                  <a:lnTo>
                    <a:pt x="144" y="57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78"/>
                  </a:lnTo>
                  <a:lnTo>
                    <a:pt x="143" y="86"/>
                  </a:lnTo>
                  <a:lnTo>
                    <a:pt x="141" y="94"/>
                  </a:lnTo>
                  <a:lnTo>
                    <a:pt x="139" y="101"/>
                  </a:lnTo>
                  <a:lnTo>
                    <a:pt x="136" y="107"/>
                  </a:lnTo>
                  <a:lnTo>
                    <a:pt x="133" y="112"/>
                  </a:lnTo>
                  <a:lnTo>
                    <a:pt x="129" y="118"/>
                  </a:lnTo>
                  <a:lnTo>
                    <a:pt x="124" y="123"/>
                  </a:lnTo>
                  <a:lnTo>
                    <a:pt x="119" y="127"/>
                  </a:lnTo>
                  <a:lnTo>
                    <a:pt x="114" y="130"/>
                  </a:lnTo>
                  <a:lnTo>
                    <a:pt x="108" y="133"/>
                  </a:lnTo>
                  <a:lnTo>
                    <a:pt x="101" y="136"/>
                  </a:lnTo>
                  <a:lnTo>
                    <a:pt x="95" y="137"/>
                  </a:lnTo>
                  <a:lnTo>
                    <a:pt x="87" y="139"/>
                  </a:lnTo>
                  <a:lnTo>
                    <a:pt x="71" y="140"/>
                  </a:lnTo>
                  <a:lnTo>
                    <a:pt x="46" y="140"/>
                  </a:lnTo>
                  <a:lnTo>
                    <a:pt x="46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6" y="105"/>
                  </a:moveTo>
                  <a:lnTo>
                    <a:pt x="67" y="105"/>
                  </a:lnTo>
                  <a:lnTo>
                    <a:pt x="67" y="105"/>
                  </a:lnTo>
                  <a:lnTo>
                    <a:pt x="74" y="104"/>
                  </a:lnTo>
                  <a:lnTo>
                    <a:pt x="80" y="103"/>
                  </a:lnTo>
                  <a:lnTo>
                    <a:pt x="85" y="100"/>
                  </a:lnTo>
                  <a:lnTo>
                    <a:pt x="90" y="96"/>
                  </a:lnTo>
                  <a:lnTo>
                    <a:pt x="93" y="92"/>
                  </a:lnTo>
                  <a:lnTo>
                    <a:pt x="96" y="86"/>
                  </a:lnTo>
                  <a:lnTo>
                    <a:pt x="98" y="79"/>
                  </a:lnTo>
                  <a:lnTo>
                    <a:pt x="98" y="70"/>
                  </a:lnTo>
                  <a:lnTo>
                    <a:pt x="98" y="70"/>
                  </a:lnTo>
                  <a:lnTo>
                    <a:pt x="98" y="62"/>
                  </a:lnTo>
                  <a:lnTo>
                    <a:pt x="97" y="55"/>
                  </a:lnTo>
                  <a:lnTo>
                    <a:pt x="94" y="49"/>
                  </a:lnTo>
                  <a:lnTo>
                    <a:pt x="91" y="44"/>
                  </a:lnTo>
                  <a:lnTo>
                    <a:pt x="87" y="40"/>
                  </a:lnTo>
                  <a:lnTo>
                    <a:pt x="81" y="37"/>
                  </a:lnTo>
                  <a:lnTo>
                    <a:pt x="74" y="35"/>
                  </a:lnTo>
                  <a:lnTo>
                    <a:pt x="65" y="34"/>
                  </a:lnTo>
                  <a:lnTo>
                    <a:pt x="46" y="34"/>
                  </a:lnTo>
                  <a:lnTo>
                    <a:pt x="46" y="105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7" name="Freeform 10"/>
            <p:cNvSpPr>
              <a:spLocks/>
            </p:cNvSpPr>
            <p:nvPr userDrawn="1"/>
          </p:nvSpPr>
          <p:spPr bwMode="auto">
            <a:xfrm>
              <a:off x="8188325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8" name="Freeform 11"/>
            <p:cNvSpPr>
              <a:spLocks noEditPoints="1"/>
            </p:cNvSpPr>
            <p:nvPr userDrawn="1"/>
          </p:nvSpPr>
          <p:spPr bwMode="auto">
            <a:xfrm>
              <a:off x="8315325" y="4805363"/>
              <a:ext cx="82550" cy="123825"/>
            </a:xfrm>
            <a:custGeom>
              <a:avLst/>
              <a:gdLst>
                <a:gd name="T0" fmla="*/ 87 w 157"/>
                <a:gd name="T1" fmla="*/ 0 h 232"/>
                <a:gd name="T2" fmla="*/ 101 w 157"/>
                <a:gd name="T3" fmla="*/ 1 h 232"/>
                <a:gd name="T4" fmla="*/ 124 w 157"/>
                <a:gd name="T5" fmla="*/ 9 h 232"/>
                <a:gd name="T6" fmla="*/ 132 w 157"/>
                <a:gd name="T7" fmla="*/ 15 h 232"/>
                <a:gd name="T8" fmla="*/ 139 w 157"/>
                <a:gd name="T9" fmla="*/ 23 h 232"/>
                <a:gd name="T10" fmla="*/ 144 w 157"/>
                <a:gd name="T11" fmla="*/ 33 h 232"/>
                <a:gd name="T12" fmla="*/ 147 w 157"/>
                <a:gd name="T13" fmla="*/ 46 h 232"/>
                <a:gd name="T14" fmla="*/ 149 w 157"/>
                <a:gd name="T15" fmla="*/ 60 h 232"/>
                <a:gd name="T16" fmla="*/ 146 w 157"/>
                <a:gd name="T17" fmla="*/ 81 h 232"/>
                <a:gd name="T18" fmla="*/ 139 w 157"/>
                <a:gd name="T19" fmla="*/ 98 h 232"/>
                <a:gd name="T20" fmla="*/ 127 w 157"/>
                <a:gd name="T21" fmla="*/ 110 h 232"/>
                <a:gd name="T22" fmla="*/ 110 w 157"/>
                <a:gd name="T23" fmla="*/ 118 h 232"/>
                <a:gd name="T24" fmla="*/ 110 w 157"/>
                <a:gd name="T25" fmla="*/ 118 h 232"/>
                <a:gd name="T26" fmla="*/ 129 w 157"/>
                <a:gd name="T27" fmla="*/ 124 h 232"/>
                <a:gd name="T28" fmla="*/ 136 w 157"/>
                <a:gd name="T29" fmla="*/ 129 h 232"/>
                <a:gd name="T30" fmla="*/ 140 w 157"/>
                <a:gd name="T31" fmla="*/ 137 h 232"/>
                <a:gd name="T32" fmla="*/ 146 w 157"/>
                <a:gd name="T33" fmla="*/ 157 h 232"/>
                <a:gd name="T34" fmla="*/ 147 w 157"/>
                <a:gd name="T35" fmla="*/ 188 h 232"/>
                <a:gd name="T36" fmla="*/ 148 w 157"/>
                <a:gd name="T37" fmla="*/ 205 h 232"/>
                <a:gd name="T38" fmla="*/ 151 w 157"/>
                <a:gd name="T39" fmla="*/ 221 h 232"/>
                <a:gd name="T40" fmla="*/ 155 w 157"/>
                <a:gd name="T41" fmla="*/ 228 h 232"/>
                <a:gd name="T42" fmla="*/ 157 w 157"/>
                <a:gd name="T43" fmla="*/ 232 h 232"/>
                <a:gd name="T44" fmla="*/ 108 w 157"/>
                <a:gd name="T45" fmla="*/ 232 h 232"/>
                <a:gd name="T46" fmla="*/ 103 w 157"/>
                <a:gd name="T47" fmla="*/ 221 h 232"/>
                <a:gd name="T48" fmla="*/ 102 w 157"/>
                <a:gd name="T49" fmla="*/ 208 h 232"/>
                <a:gd name="T50" fmla="*/ 100 w 157"/>
                <a:gd name="T51" fmla="*/ 163 h 232"/>
                <a:gd name="T52" fmla="*/ 99 w 157"/>
                <a:gd name="T53" fmla="*/ 151 h 232"/>
                <a:gd name="T54" fmla="*/ 94 w 157"/>
                <a:gd name="T55" fmla="*/ 142 h 232"/>
                <a:gd name="T56" fmla="*/ 84 w 157"/>
                <a:gd name="T57" fmla="*/ 136 h 232"/>
                <a:gd name="T58" fmla="*/ 72 w 157"/>
                <a:gd name="T59" fmla="*/ 134 h 232"/>
                <a:gd name="T60" fmla="*/ 48 w 157"/>
                <a:gd name="T61" fmla="*/ 232 h 232"/>
                <a:gd name="T62" fmla="*/ 0 w 157"/>
                <a:gd name="T63" fmla="*/ 0 h 232"/>
                <a:gd name="T64" fmla="*/ 67 w 157"/>
                <a:gd name="T65" fmla="*/ 101 h 232"/>
                <a:gd name="T66" fmla="*/ 75 w 157"/>
                <a:gd name="T67" fmla="*/ 101 h 232"/>
                <a:gd name="T68" fmla="*/ 87 w 157"/>
                <a:gd name="T69" fmla="*/ 97 h 232"/>
                <a:gd name="T70" fmla="*/ 97 w 157"/>
                <a:gd name="T71" fmla="*/ 89 h 232"/>
                <a:gd name="T72" fmla="*/ 102 w 157"/>
                <a:gd name="T73" fmla="*/ 75 h 232"/>
                <a:gd name="T74" fmla="*/ 102 w 157"/>
                <a:gd name="T75" fmla="*/ 67 h 232"/>
                <a:gd name="T76" fmla="*/ 100 w 157"/>
                <a:gd name="T77" fmla="*/ 53 h 232"/>
                <a:gd name="T78" fmla="*/ 94 w 157"/>
                <a:gd name="T79" fmla="*/ 43 h 232"/>
                <a:gd name="T80" fmla="*/ 83 w 157"/>
                <a:gd name="T81" fmla="*/ 37 h 232"/>
                <a:gd name="T82" fmla="*/ 69 w 157"/>
                <a:gd name="T83" fmla="*/ 34 h 232"/>
                <a:gd name="T84" fmla="*/ 48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7" y="0"/>
                  </a:lnTo>
                  <a:lnTo>
                    <a:pt x="87" y="0"/>
                  </a:lnTo>
                  <a:lnTo>
                    <a:pt x="101" y="1"/>
                  </a:lnTo>
                  <a:lnTo>
                    <a:pt x="113" y="4"/>
                  </a:lnTo>
                  <a:lnTo>
                    <a:pt x="124" y="9"/>
                  </a:lnTo>
                  <a:lnTo>
                    <a:pt x="128" y="12"/>
                  </a:lnTo>
                  <a:lnTo>
                    <a:pt x="132" y="15"/>
                  </a:lnTo>
                  <a:lnTo>
                    <a:pt x="136" y="19"/>
                  </a:lnTo>
                  <a:lnTo>
                    <a:pt x="139" y="23"/>
                  </a:lnTo>
                  <a:lnTo>
                    <a:pt x="142" y="28"/>
                  </a:lnTo>
                  <a:lnTo>
                    <a:pt x="144" y="33"/>
                  </a:lnTo>
                  <a:lnTo>
                    <a:pt x="146" y="40"/>
                  </a:lnTo>
                  <a:lnTo>
                    <a:pt x="147" y="46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8" y="71"/>
                  </a:lnTo>
                  <a:lnTo>
                    <a:pt x="146" y="81"/>
                  </a:lnTo>
                  <a:lnTo>
                    <a:pt x="143" y="90"/>
                  </a:lnTo>
                  <a:lnTo>
                    <a:pt x="139" y="98"/>
                  </a:lnTo>
                  <a:lnTo>
                    <a:pt x="134" y="104"/>
                  </a:lnTo>
                  <a:lnTo>
                    <a:pt x="127" y="110"/>
                  </a:lnTo>
                  <a:lnTo>
                    <a:pt x="119" y="114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21" y="120"/>
                  </a:lnTo>
                  <a:lnTo>
                    <a:pt x="129" y="124"/>
                  </a:lnTo>
                  <a:lnTo>
                    <a:pt x="133" y="126"/>
                  </a:lnTo>
                  <a:lnTo>
                    <a:pt x="136" y="129"/>
                  </a:lnTo>
                  <a:lnTo>
                    <a:pt x="138" y="133"/>
                  </a:lnTo>
                  <a:lnTo>
                    <a:pt x="140" y="137"/>
                  </a:lnTo>
                  <a:lnTo>
                    <a:pt x="144" y="146"/>
                  </a:lnTo>
                  <a:lnTo>
                    <a:pt x="146" y="157"/>
                  </a:lnTo>
                  <a:lnTo>
                    <a:pt x="147" y="171"/>
                  </a:lnTo>
                  <a:lnTo>
                    <a:pt x="147" y="188"/>
                  </a:lnTo>
                  <a:lnTo>
                    <a:pt x="147" y="188"/>
                  </a:lnTo>
                  <a:lnTo>
                    <a:pt x="148" y="205"/>
                  </a:lnTo>
                  <a:lnTo>
                    <a:pt x="149" y="217"/>
                  </a:lnTo>
                  <a:lnTo>
                    <a:pt x="151" y="221"/>
                  </a:lnTo>
                  <a:lnTo>
                    <a:pt x="152" y="225"/>
                  </a:lnTo>
                  <a:lnTo>
                    <a:pt x="155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8" y="232"/>
                  </a:lnTo>
                  <a:lnTo>
                    <a:pt x="108" y="232"/>
                  </a:lnTo>
                  <a:lnTo>
                    <a:pt x="105" y="227"/>
                  </a:lnTo>
                  <a:lnTo>
                    <a:pt x="103" y="221"/>
                  </a:lnTo>
                  <a:lnTo>
                    <a:pt x="102" y="215"/>
                  </a:lnTo>
                  <a:lnTo>
                    <a:pt x="102" y="208"/>
                  </a:lnTo>
                  <a:lnTo>
                    <a:pt x="100" y="163"/>
                  </a:lnTo>
                  <a:lnTo>
                    <a:pt x="100" y="163"/>
                  </a:lnTo>
                  <a:lnTo>
                    <a:pt x="100" y="157"/>
                  </a:lnTo>
                  <a:lnTo>
                    <a:pt x="99" y="151"/>
                  </a:lnTo>
                  <a:lnTo>
                    <a:pt x="96" y="146"/>
                  </a:lnTo>
                  <a:lnTo>
                    <a:pt x="94" y="142"/>
                  </a:lnTo>
                  <a:lnTo>
                    <a:pt x="89" y="139"/>
                  </a:lnTo>
                  <a:lnTo>
                    <a:pt x="84" y="136"/>
                  </a:lnTo>
                  <a:lnTo>
                    <a:pt x="79" y="135"/>
                  </a:lnTo>
                  <a:lnTo>
                    <a:pt x="72" y="134"/>
                  </a:lnTo>
                  <a:lnTo>
                    <a:pt x="48" y="134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8" y="101"/>
                  </a:moveTo>
                  <a:lnTo>
                    <a:pt x="67" y="101"/>
                  </a:lnTo>
                  <a:lnTo>
                    <a:pt x="67" y="101"/>
                  </a:lnTo>
                  <a:lnTo>
                    <a:pt x="75" y="101"/>
                  </a:lnTo>
                  <a:lnTo>
                    <a:pt x="82" y="99"/>
                  </a:lnTo>
                  <a:lnTo>
                    <a:pt x="87" y="97"/>
                  </a:lnTo>
                  <a:lnTo>
                    <a:pt x="92" y="93"/>
                  </a:lnTo>
                  <a:lnTo>
                    <a:pt x="97" y="89"/>
                  </a:lnTo>
                  <a:lnTo>
                    <a:pt x="100" y="83"/>
                  </a:lnTo>
                  <a:lnTo>
                    <a:pt x="102" y="75"/>
                  </a:lnTo>
                  <a:lnTo>
                    <a:pt x="102" y="67"/>
                  </a:lnTo>
                  <a:lnTo>
                    <a:pt x="102" y="67"/>
                  </a:lnTo>
                  <a:lnTo>
                    <a:pt x="102" y="59"/>
                  </a:lnTo>
                  <a:lnTo>
                    <a:pt x="100" y="53"/>
                  </a:lnTo>
                  <a:lnTo>
                    <a:pt x="98" y="48"/>
                  </a:lnTo>
                  <a:lnTo>
                    <a:pt x="94" y="43"/>
                  </a:lnTo>
                  <a:lnTo>
                    <a:pt x="89" y="40"/>
                  </a:lnTo>
                  <a:lnTo>
                    <a:pt x="83" y="37"/>
                  </a:lnTo>
                  <a:lnTo>
                    <a:pt x="77" y="35"/>
                  </a:lnTo>
                  <a:lnTo>
                    <a:pt x="69" y="34"/>
                  </a:lnTo>
                  <a:lnTo>
                    <a:pt x="48" y="34"/>
                  </a:lnTo>
                  <a:lnTo>
                    <a:pt x="48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9" name="Freeform 12"/>
            <p:cNvSpPr>
              <a:spLocks/>
            </p:cNvSpPr>
            <p:nvPr userDrawn="1"/>
          </p:nvSpPr>
          <p:spPr bwMode="auto">
            <a:xfrm>
              <a:off x="8413750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50" name="Freeform 13"/>
            <p:cNvSpPr>
              <a:spLocks/>
            </p:cNvSpPr>
            <p:nvPr userDrawn="1"/>
          </p:nvSpPr>
          <p:spPr bwMode="auto">
            <a:xfrm>
              <a:off x="8497888" y="4805363"/>
              <a:ext cx="80963" cy="123825"/>
            </a:xfrm>
            <a:custGeom>
              <a:avLst/>
              <a:gdLst>
                <a:gd name="T0" fmla="*/ 54 w 154"/>
                <a:gd name="T1" fmla="*/ 0 h 232"/>
                <a:gd name="T2" fmla="*/ 111 w 154"/>
                <a:gd name="T3" fmla="*/ 159 h 232"/>
                <a:gd name="T4" fmla="*/ 112 w 154"/>
                <a:gd name="T5" fmla="*/ 159 h 232"/>
                <a:gd name="T6" fmla="*/ 112 w 154"/>
                <a:gd name="T7" fmla="*/ 0 h 232"/>
                <a:gd name="T8" fmla="*/ 154 w 154"/>
                <a:gd name="T9" fmla="*/ 0 h 232"/>
                <a:gd name="T10" fmla="*/ 154 w 154"/>
                <a:gd name="T11" fmla="*/ 232 h 232"/>
                <a:gd name="T12" fmla="*/ 102 w 154"/>
                <a:gd name="T13" fmla="*/ 232 h 232"/>
                <a:gd name="T14" fmla="*/ 44 w 154"/>
                <a:gd name="T15" fmla="*/ 70 h 232"/>
                <a:gd name="T16" fmla="*/ 44 w 154"/>
                <a:gd name="T17" fmla="*/ 70 h 232"/>
                <a:gd name="T18" fmla="*/ 44 w 154"/>
                <a:gd name="T19" fmla="*/ 232 h 232"/>
                <a:gd name="T20" fmla="*/ 0 w 154"/>
                <a:gd name="T21" fmla="*/ 232 h 232"/>
                <a:gd name="T22" fmla="*/ 0 w 154"/>
                <a:gd name="T23" fmla="*/ 0 h 232"/>
                <a:gd name="T24" fmla="*/ 54 w 154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232">
                  <a:moveTo>
                    <a:pt x="54" y="0"/>
                  </a:moveTo>
                  <a:lnTo>
                    <a:pt x="111" y="159"/>
                  </a:lnTo>
                  <a:lnTo>
                    <a:pt x="112" y="159"/>
                  </a:lnTo>
                  <a:lnTo>
                    <a:pt x="112" y="0"/>
                  </a:lnTo>
                  <a:lnTo>
                    <a:pt x="154" y="0"/>
                  </a:lnTo>
                  <a:lnTo>
                    <a:pt x="154" y="232"/>
                  </a:lnTo>
                  <a:lnTo>
                    <a:pt x="102" y="232"/>
                  </a:lnTo>
                  <a:lnTo>
                    <a:pt x="44" y="70"/>
                  </a:lnTo>
                  <a:lnTo>
                    <a:pt x="44" y="70"/>
                  </a:lnTo>
                  <a:lnTo>
                    <a:pt x="44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51" name="Freeform 14"/>
            <p:cNvSpPr>
              <a:spLocks noEditPoints="1"/>
            </p:cNvSpPr>
            <p:nvPr userDrawn="1"/>
          </p:nvSpPr>
          <p:spPr bwMode="auto">
            <a:xfrm>
              <a:off x="8589963" y="4805363"/>
              <a:ext cx="95250" cy="123825"/>
            </a:xfrm>
            <a:custGeom>
              <a:avLst/>
              <a:gdLst>
                <a:gd name="T0" fmla="*/ 61 w 180"/>
                <a:gd name="T1" fmla="*/ 0 h 232"/>
                <a:gd name="T2" fmla="*/ 119 w 180"/>
                <a:gd name="T3" fmla="*/ 0 h 232"/>
                <a:gd name="T4" fmla="*/ 180 w 180"/>
                <a:gd name="T5" fmla="*/ 232 h 232"/>
                <a:gd name="T6" fmla="*/ 131 w 180"/>
                <a:gd name="T7" fmla="*/ 232 h 232"/>
                <a:gd name="T8" fmla="*/ 121 w 180"/>
                <a:gd name="T9" fmla="*/ 183 h 232"/>
                <a:gd name="T10" fmla="*/ 59 w 180"/>
                <a:gd name="T11" fmla="*/ 183 h 232"/>
                <a:gd name="T12" fmla="*/ 48 w 180"/>
                <a:gd name="T13" fmla="*/ 232 h 232"/>
                <a:gd name="T14" fmla="*/ 0 w 180"/>
                <a:gd name="T15" fmla="*/ 232 h 232"/>
                <a:gd name="T16" fmla="*/ 61 w 180"/>
                <a:gd name="T17" fmla="*/ 0 h 232"/>
                <a:gd name="T18" fmla="*/ 67 w 180"/>
                <a:gd name="T19" fmla="*/ 145 h 232"/>
                <a:gd name="T20" fmla="*/ 113 w 180"/>
                <a:gd name="T21" fmla="*/ 145 h 232"/>
                <a:gd name="T22" fmla="*/ 90 w 180"/>
                <a:gd name="T23" fmla="*/ 41 h 232"/>
                <a:gd name="T24" fmla="*/ 90 w 180"/>
                <a:gd name="T25" fmla="*/ 41 h 232"/>
                <a:gd name="T26" fmla="*/ 67 w 180"/>
                <a:gd name="T27" fmla="*/ 14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0" h="232">
                  <a:moveTo>
                    <a:pt x="61" y="0"/>
                  </a:moveTo>
                  <a:lnTo>
                    <a:pt x="119" y="0"/>
                  </a:lnTo>
                  <a:lnTo>
                    <a:pt x="180" y="232"/>
                  </a:lnTo>
                  <a:lnTo>
                    <a:pt x="131" y="232"/>
                  </a:lnTo>
                  <a:lnTo>
                    <a:pt x="121" y="183"/>
                  </a:lnTo>
                  <a:lnTo>
                    <a:pt x="59" y="183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61" y="0"/>
                  </a:lnTo>
                  <a:close/>
                  <a:moveTo>
                    <a:pt x="67" y="145"/>
                  </a:moveTo>
                  <a:lnTo>
                    <a:pt x="113" y="145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67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52" name="Freeform 15"/>
            <p:cNvSpPr>
              <a:spLocks/>
            </p:cNvSpPr>
            <p:nvPr userDrawn="1"/>
          </p:nvSpPr>
          <p:spPr bwMode="auto">
            <a:xfrm>
              <a:off x="8691563" y="4805363"/>
              <a:ext cx="77788" cy="125413"/>
            </a:xfrm>
            <a:custGeom>
              <a:avLst/>
              <a:gdLst>
                <a:gd name="T0" fmla="*/ 46 w 148"/>
                <a:gd name="T1" fmla="*/ 0 h 236"/>
                <a:gd name="T2" fmla="*/ 46 w 148"/>
                <a:gd name="T3" fmla="*/ 162 h 236"/>
                <a:gd name="T4" fmla="*/ 46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49 w 148"/>
                <a:gd name="T11" fmla="*/ 184 h 236"/>
                <a:gd name="T12" fmla="*/ 52 w 148"/>
                <a:gd name="T13" fmla="*/ 190 h 236"/>
                <a:gd name="T14" fmla="*/ 55 w 148"/>
                <a:gd name="T15" fmla="*/ 195 h 236"/>
                <a:gd name="T16" fmla="*/ 60 w 148"/>
                <a:gd name="T17" fmla="*/ 199 h 236"/>
                <a:gd name="T18" fmla="*/ 67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2 w 148"/>
                <a:gd name="T25" fmla="*/ 202 h 236"/>
                <a:gd name="T26" fmla="*/ 88 w 148"/>
                <a:gd name="T27" fmla="*/ 199 h 236"/>
                <a:gd name="T28" fmla="*/ 92 w 148"/>
                <a:gd name="T29" fmla="*/ 195 h 236"/>
                <a:gd name="T30" fmla="*/ 96 w 148"/>
                <a:gd name="T31" fmla="*/ 190 h 236"/>
                <a:gd name="T32" fmla="*/ 98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1 w 148"/>
                <a:gd name="T39" fmla="*/ 162 h 236"/>
                <a:gd name="T40" fmla="*/ 101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8 w 148"/>
                <a:gd name="T49" fmla="*/ 172 h 236"/>
                <a:gd name="T50" fmla="*/ 147 w 148"/>
                <a:gd name="T51" fmla="*/ 182 h 236"/>
                <a:gd name="T52" fmla="*/ 144 w 148"/>
                <a:gd name="T53" fmla="*/ 190 h 236"/>
                <a:gd name="T54" fmla="*/ 141 w 148"/>
                <a:gd name="T55" fmla="*/ 199 h 236"/>
                <a:gd name="T56" fmla="*/ 138 w 148"/>
                <a:gd name="T57" fmla="*/ 206 h 236"/>
                <a:gd name="T58" fmla="*/ 134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8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59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6 w 148"/>
                <a:gd name="T97" fmla="*/ 200 h 236"/>
                <a:gd name="T98" fmla="*/ 4 w 148"/>
                <a:gd name="T99" fmla="*/ 191 h 236"/>
                <a:gd name="T100" fmla="*/ 2 w 148"/>
                <a:gd name="T101" fmla="*/ 182 h 236"/>
                <a:gd name="T102" fmla="*/ 1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6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6" y="0"/>
                  </a:moveTo>
                  <a:lnTo>
                    <a:pt x="46" y="162"/>
                  </a:lnTo>
                  <a:lnTo>
                    <a:pt x="46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49" y="184"/>
                  </a:lnTo>
                  <a:lnTo>
                    <a:pt x="52" y="190"/>
                  </a:lnTo>
                  <a:lnTo>
                    <a:pt x="55" y="195"/>
                  </a:lnTo>
                  <a:lnTo>
                    <a:pt x="60" y="199"/>
                  </a:lnTo>
                  <a:lnTo>
                    <a:pt x="67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2" y="202"/>
                  </a:lnTo>
                  <a:lnTo>
                    <a:pt x="88" y="199"/>
                  </a:lnTo>
                  <a:lnTo>
                    <a:pt x="92" y="195"/>
                  </a:lnTo>
                  <a:lnTo>
                    <a:pt x="96" y="190"/>
                  </a:lnTo>
                  <a:lnTo>
                    <a:pt x="98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1" y="162"/>
                  </a:lnTo>
                  <a:lnTo>
                    <a:pt x="101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8" y="172"/>
                  </a:lnTo>
                  <a:lnTo>
                    <a:pt x="147" y="182"/>
                  </a:lnTo>
                  <a:lnTo>
                    <a:pt x="144" y="190"/>
                  </a:lnTo>
                  <a:lnTo>
                    <a:pt x="141" y="199"/>
                  </a:lnTo>
                  <a:lnTo>
                    <a:pt x="138" y="206"/>
                  </a:lnTo>
                  <a:lnTo>
                    <a:pt x="134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8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59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6" y="200"/>
                  </a:lnTo>
                  <a:lnTo>
                    <a:pt x="4" y="191"/>
                  </a:lnTo>
                  <a:lnTo>
                    <a:pt x="2" y="182"/>
                  </a:lnTo>
                  <a:lnTo>
                    <a:pt x="1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53" name="Freeform 16"/>
            <p:cNvSpPr>
              <a:spLocks/>
            </p:cNvSpPr>
            <p:nvPr userDrawn="1"/>
          </p:nvSpPr>
          <p:spPr bwMode="auto">
            <a:xfrm>
              <a:off x="8789988" y="4805363"/>
              <a:ext cx="69850" cy="123825"/>
            </a:xfrm>
            <a:custGeom>
              <a:avLst/>
              <a:gdLst>
                <a:gd name="T0" fmla="*/ 0 w 130"/>
                <a:gd name="T1" fmla="*/ 232 h 232"/>
                <a:gd name="T2" fmla="*/ 0 w 130"/>
                <a:gd name="T3" fmla="*/ 0 h 232"/>
                <a:gd name="T4" fmla="*/ 47 w 130"/>
                <a:gd name="T5" fmla="*/ 0 h 232"/>
                <a:gd name="T6" fmla="*/ 47 w 130"/>
                <a:gd name="T7" fmla="*/ 193 h 232"/>
                <a:gd name="T8" fmla="*/ 130 w 130"/>
                <a:gd name="T9" fmla="*/ 193 h 232"/>
                <a:gd name="T10" fmla="*/ 130 w 130"/>
                <a:gd name="T11" fmla="*/ 232 h 232"/>
                <a:gd name="T12" fmla="*/ 0 w 130"/>
                <a:gd name="T13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232">
                  <a:moveTo>
                    <a:pt x="0" y="232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93"/>
                  </a:lnTo>
                  <a:lnTo>
                    <a:pt x="130" y="193"/>
                  </a:lnTo>
                  <a:lnTo>
                    <a:pt x="130" y="232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54" name="Freeform 17"/>
            <p:cNvSpPr>
              <a:spLocks/>
            </p:cNvSpPr>
            <p:nvPr userDrawn="1"/>
          </p:nvSpPr>
          <p:spPr bwMode="auto">
            <a:xfrm>
              <a:off x="8848725" y="4805363"/>
              <a:ext cx="77788" cy="123825"/>
            </a:xfrm>
            <a:custGeom>
              <a:avLst/>
              <a:gdLst>
                <a:gd name="T0" fmla="*/ 148 w 148"/>
                <a:gd name="T1" fmla="*/ 0 h 232"/>
                <a:gd name="T2" fmla="*/ 148 w 148"/>
                <a:gd name="T3" fmla="*/ 39 h 232"/>
                <a:gd name="T4" fmla="*/ 97 w 148"/>
                <a:gd name="T5" fmla="*/ 39 h 232"/>
                <a:gd name="T6" fmla="*/ 97 w 148"/>
                <a:gd name="T7" fmla="*/ 232 h 232"/>
                <a:gd name="T8" fmla="*/ 51 w 148"/>
                <a:gd name="T9" fmla="*/ 232 h 232"/>
                <a:gd name="T10" fmla="*/ 51 w 148"/>
                <a:gd name="T11" fmla="*/ 39 h 232"/>
                <a:gd name="T12" fmla="*/ 0 w 148"/>
                <a:gd name="T13" fmla="*/ 39 h 232"/>
                <a:gd name="T14" fmla="*/ 0 w 148"/>
                <a:gd name="T15" fmla="*/ 0 h 232"/>
                <a:gd name="T16" fmla="*/ 148 w 148"/>
                <a:gd name="T17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32">
                  <a:moveTo>
                    <a:pt x="148" y="0"/>
                  </a:moveTo>
                  <a:lnTo>
                    <a:pt x="148" y="39"/>
                  </a:lnTo>
                  <a:lnTo>
                    <a:pt x="97" y="39"/>
                  </a:lnTo>
                  <a:lnTo>
                    <a:pt x="97" y="232"/>
                  </a:lnTo>
                  <a:lnTo>
                    <a:pt x="51" y="232"/>
                  </a:lnTo>
                  <a:lnTo>
                    <a:pt x="51" y="39"/>
                  </a:lnTo>
                  <a:lnTo>
                    <a:pt x="0" y="39"/>
                  </a:lnTo>
                  <a:lnTo>
                    <a:pt x="0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</p:grpSp>
      <p:sp>
        <p:nvSpPr>
          <p:cNvPr id="55" name="Text Box 23"/>
          <p:cNvSpPr txBox="1">
            <a:spLocks noChangeArrowheads="1"/>
          </p:cNvSpPr>
          <p:nvPr userDrawn="1"/>
        </p:nvSpPr>
        <p:spPr bwMode="auto">
          <a:xfrm>
            <a:off x="248791" y="4718239"/>
            <a:ext cx="477534" cy="19654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>
                <a:srgbClr val="F7B100"/>
              </a:buClr>
              <a:buFont typeface="Wingdings" pitchFamily="2" charset="2"/>
              <a:buNone/>
              <a:defRPr/>
            </a:pPr>
            <a:r>
              <a:rPr lang="fr-FR" sz="600" b="0" cap="all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DLPA</a:t>
            </a:r>
            <a:r>
              <a:rPr lang="fr-FR" sz="600" b="0" cap="all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600" b="0" cap="all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Connecteur droit 55"/>
          <p:cNvCxnSpPr/>
          <p:nvPr userDrawn="1"/>
        </p:nvCxnSpPr>
        <p:spPr>
          <a:xfrm>
            <a:off x="3858263" y="4699657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23"/>
          <p:cNvSpPr txBox="1">
            <a:spLocks noChangeArrowheads="1"/>
          </p:cNvSpPr>
          <p:nvPr userDrawn="1"/>
        </p:nvSpPr>
        <p:spPr bwMode="auto">
          <a:xfrm>
            <a:off x="3929857" y="4718239"/>
            <a:ext cx="844223" cy="165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>
                <a:srgbClr val="F7B100"/>
              </a:buClr>
              <a:buFont typeface="Wingdings" pitchFamily="2" charset="2"/>
              <a:buNone/>
              <a:defRPr/>
            </a:pPr>
            <a:r>
              <a:rPr lang="fr-FR" sz="600" b="0" cap="all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</p:txBody>
      </p:sp>
      <p:cxnSp>
        <p:nvCxnSpPr>
          <p:cNvPr id="58" name="Connecteur droit 57"/>
          <p:cNvCxnSpPr/>
          <p:nvPr userDrawn="1"/>
        </p:nvCxnSpPr>
        <p:spPr>
          <a:xfrm>
            <a:off x="184496" y="4699657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 userDrawn="1"/>
        </p:nvCxnSpPr>
        <p:spPr>
          <a:xfrm>
            <a:off x="6998700" y="4704420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 userDrawn="1"/>
        </p:nvCxnSpPr>
        <p:spPr>
          <a:xfrm>
            <a:off x="4844143" y="4699657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513664" y="4657770"/>
            <a:ext cx="566977" cy="28653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2BF3BD5-ABAA-40FA-BB7A-951F18DE4A36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350250" y="4991100"/>
            <a:ext cx="8286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C</a:t>
            </a:r>
          </a:p>
        </p:txBody>
      </p:sp>
    </p:spTree>
    <p:extLst>
      <p:ext uri="{BB962C8B-B14F-4D97-AF65-F5344CB8AC3E}">
        <p14:creationId xmlns:p14="http://schemas.microsoft.com/office/powerpoint/2010/main" val="320027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9pPr>
    </p:titleStyle>
    <p:bodyStyle>
      <a:lvl1pPr marL="257175" indent="-257175" algn="l" rtl="0" eaLnBrk="0" fontAlgn="base" hangingPunct="0">
        <a:spcBef>
          <a:spcPct val="35000"/>
        </a:spcBef>
        <a:spcAft>
          <a:spcPct val="0"/>
        </a:spcAft>
        <a:buClr>
          <a:srgbClr val="F7B100"/>
        </a:buClr>
        <a:buFont typeface="Wingdings" pitchFamily="2" charset="2"/>
        <a:buChar char="§"/>
        <a:defRPr sz="1500" b="1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30000"/>
        </a:spcBef>
        <a:spcAft>
          <a:spcPct val="0"/>
        </a:spcAft>
        <a:buClr>
          <a:srgbClr val="F7B100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2pPr>
      <a:lvl3pPr marL="857250" indent="-171450" algn="l" rtl="0" eaLnBrk="0" fontAlgn="base" hangingPunct="0">
        <a:spcBef>
          <a:spcPct val="35000"/>
        </a:spcBef>
        <a:spcAft>
          <a:spcPct val="0"/>
        </a:spcAft>
        <a:buFont typeface="Wingdings" pitchFamily="2" charset="2"/>
        <a:buChar char="§"/>
        <a:defRPr sz="11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spcBef>
          <a:spcPct val="40000"/>
        </a:spcBef>
        <a:spcAft>
          <a:spcPct val="0"/>
        </a:spcAft>
        <a:buFont typeface="Wingdings" pitchFamily="2" charset="2"/>
        <a:buChar char="§"/>
        <a:defRPr sz="8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ChangeArrowheads="1"/>
          </p:cNvSpPr>
          <p:nvPr userDrawn="1"/>
        </p:nvSpPr>
        <p:spPr bwMode="auto">
          <a:xfrm>
            <a:off x="7075256" y="4769578"/>
            <a:ext cx="266735" cy="11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fld id="{78210625-ECA7-4862-B00E-5DC0AA3A3D4E}" type="slidenum">
              <a:rPr sz="500" b="0" noProof="1">
                <a:solidFill>
                  <a:srgbClr val="000000"/>
                </a:solidFill>
              </a:rPr>
              <a:pPr/>
              <a:t>‹N°›</a:t>
            </a:fld>
            <a:endParaRPr lang="fr-FR" sz="300" b="0" noProof="1">
              <a:solidFill>
                <a:srgbClr val="000000"/>
              </a:solidFill>
            </a:endParaRPr>
          </a:p>
        </p:txBody>
      </p:sp>
      <p:grpSp>
        <p:nvGrpSpPr>
          <p:cNvPr id="41" name="Groupe 40"/>
          <p:cNvGrpSpPr>
            <a:grpSpLocks noChangeAspect="1"/>
          </p:cNvGrpSpPr>
          <p:nvPr userDrawn="1"/>
        </p:nvGrpSpPr>
        <p:grpSpPr>
          <a:xfrm>
            <a:off x="7883819" y="4756801"/>
            <a:ext cx="1080000" cy="112942"/>
            <a:chOff x="7712075" y="4803775"/>
            <a:chExt cx="1214438" cy="127001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7712075" y="4803775"/>
              <a:ext cx="80963" cy="127000"/>
            </a:xfrm>
            <a:custGeom>
              <a:avLst/>
              <a:gdLst>
                <a:gd name="T0" fmla="*/ 105 w 153"/>
                <a:gd name="T1" fmla="*/ 73 h 240"/>
                <a:gd name="T2" fmla="*/ 103 w 153"/>
                <a:gd name="T3" fmla="*/ 60 h 240"/>
                <a:gd name="T4" fmla="*/ 99 w 153"/>
                <a:gd name="T5" fmla="*/ 48 h 240"/>
                <a:gd name="T6" fmla="*/ 90 w 153"/>
                <a:gd name="T7" fmla="*/ 37 h 240"/>
                <a:gd name="T8" fmla="*/ 78 w 153"/>
                <a:gd name="T9" fmla="*/ 34 h 240"/>
                <a:gd name="T10" fmla="*/ 71 w 153"/>
                <a:gd name="T11" fmla="*/ 35 h 240"/>
                <a:gd name="T12" fmla="*/ 64 w 153"/>
                <a:gd name="T13" fmla="*/ 38 h 240"/>
                <a:gd name="T14" fmla="*/ 59 w 153"/>
                <a:gd name="T15" fmla="*/ 45 h 240"/>
                <a:gd name="T16" fmla="*/ 51 w 153"/>
                <a:gd name="T17" fmla="*/ 64 h 240"/>
                <a:gd name="T18" fmla="*/ 47 w 153"/>
                <a:gd name="T19" fmla="*/ 95 h 240"/>
                <a:gd name="T20" fmla="*/ 47 w 153"/>
                <a:gd name="T21" fmla="*/ 115 h 240"/>
                <a:gd name="T22" fmla="*/ 48 w 153"/>
                <a:gd name="T23" fmla="*/ 153 h 240"/>
                <a:gd name="T24" fmla="*/ 53 w 153"/>
                <a:gd name="T25" fmla="*/ 181 h 240"/>
                <a:gd name="T26" fmla="*/ 60 w 153"/>
                <a:gd name="T27" fmla="*/ 196 h 240"/>
                <a:gd name="T28" fmla="*/ 66 w 153"/>
                <a:gd name="T29" fmla="*/ 203 h 240"/>
                <a:gd name="T30" fmla="*/ 74 w 153"/>
                <a:gd name="T31" fmla="*/ 206 h 240"/>
                <a:gd name="T32" fmla="*/ 79 w 153"/>
                <a:gd name="T33" fmla="*/ 206 h 240"/>
                <a:gd name="T34" fmla="*/ 88 w 153"/>
                <a:gd name="T35" fmla="*/ 204 h 240"/>
                <a:gd name="T36" fmla="*/ 97 w 153"/>
                <a:gd name="T37" fmla="*/ 196 h 240"/>
                <a:gd name="T38" fmla="*/ 104 w 153"/>
                <a:gd name="T39" fmla="*/ 185 h 240"/>
                <a:gd name="T40" fmla="*/ 107 w 153"/>
                <a:gd name="T41" fmla="*/ 169 h 240"/>
                <a:gd name="T42" fmla="*/ 77 w 153"/>
                <a:gd name="T43" fmla="*/ 146 h 240"/>
                <a:gd name="T44" fmla="*/ 153 w 153"/>
                <a:gd name="T45" fmla="*/ 111 h 240"/>
                <a:gd name="T46" fmla="*/ 118 w 153"/>
                <a:gd name="T47" fmla="*/ 236 h 240"/>
                <a:gd name="T48" fmla="*/ 117 w 153"/>
                <a:gd name="T49" fmla="*/ 215 h 240"/>
                <a:gd name="T50" fmla="*/ 113 w 153"/>
                <a:gd name="T51" fmla="*/ 221 h 240"/>
                <a:gd name="T52" fmla="*/ 103 w 153"/>
                <a:gd name="T53" fmla="*/ 231 h 240"/>
                <a:gd name="T54" fmla="*/ 91 w 153"/>
                <a:gd name="T55" fmla="*/ 237 h 240"/>
                <a:gd name="T56" fmla="*/ 77 w 153"/>
                <a:gd name="T57" fmla="*/ 240 h 240"/>
                <a:gd name="T58" fmla="*/ 69 w 153"/>
                <a:gd name="T59" fmla="*/ 240 h 240"/>
                <a:gd name="T60" fmla="*/ 50 w 153"/>
                <a:gd name="T61" fmla="*/ 238 h 240"/>
                <a:gd name="T62" fmla="*/ 33 w 153"/>
                <a:gd name="T63" fmla="*/ 233 h 240"/>
                <a:gd name="T64" fmla="*/ 21 w 153"/>
                <a:gd name="T65" fmla="*/ 223 h 240"/>
                <a:gd name="T66" fmla="*/ 13 w 153"/>
                <a:gd name="T67" fmla="*/ 209 h 240"/>
                <a:gd name="T68" fmla="*/ 6 w 153"/>
                <a:gd name="T69" fmla="*/ 191 h 240"/>
                <a:gd name="T70" fmla="*/ 3 w 153"/>
                <a:gd name="T71" fmla="*/ 170 h 240"/>
                <a:gd name="T72" fmla="*/ 0 w 153"/>
                <a:gd name="T73" fmla="*/ 117 h 240"/>
                <a:gd name="T74" fmla="*/ 1 w 153"/>
                <a:gd name="T75" fmla="*/ 90 h 240"/>
                <a:gd name="T76" fmla="*/ 4 w 153"/>
                <a:gd name="T77" fmla="*/ 66 h 240"/>
                <a:gd name="T78" fmla="*/ 9 w 153"/>
                <a:gd name="T79" fmla="*/ 46 h 240"/>
                <a:gd name="T80" fmla="*/ 16 w 153"/>
                <a:gd name="T81" fmla="*/ 29 h 240"/>
                <a:gd name="T82" fmla="*/ 27 w 153"/>
                <a:gd name="T83" fmla="*/ 16 h 240"/>
                <a:gd name="T84" fmla="*/ 40 w 153"/>
                <a:gd name="T85" fmla="*/ 7 h 240"/>
                <a:gd name="T86" fmla="*/ 58 w 153"/>
                <a:gd name="T87" fmla="*/ 2 h 240"/>
                <a:gd name="T88" fmla="*/ 78 w 153"/>
                <a:gd name="T89" fmla="*/ 0 h 240"/>
                <a:gd name="T90" fmla="*/ 87 w 153"/>
                <a:gd name="T91" fmla="*/ 0 h 240"/>
                <a:gd name="T92" fmla="*/ 103 w 153"/>
                <a:gd name="T93" fmla="*/ 2 h 240"/>
                <a:gd name="T94" fmla="*/ 117 w 153"/>
                <a:gd name="T95" fmla="*/ 7 h 240"/>
                <a:gd name="T96" fmla="*/ 129 w 153"/>
                <a:gd name="T97" fmla="*/ 14 h 240"/>
                <a:gd name="T98" fmla="*/ 137 w 153"/>
                <a:gd name="T99" fmla="*/ 23 h 240"/>
                <a:gd name="T100" fmla="*/ 144 w 153"/>
                <a:gd name="T101" fmla="*/ 35 h 240"/>
                <a:gd name="T102" fmla="*/ 148 w 153"/>
                <a:gd name="T103" fmla="*/ 49 h 240"/>
                <a:gd name="T104" fmla="*/ 150 w 153"/>
                <a:gd name="T105" fmla="*/ 7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3" h="240">
                  <a:moveTo>
                    <a:pt x="105" y="73"/>
                  </a:moveTo>
                  <a:lnTo>
                    <a:pt x="105" y="73"/>
                  </a:lnTo>
                  <a:lnTo>
                    <a:pt x="104" y="67"/>
                  </a:lnTo>
                  <a:lnTo>
                    <a:pt x="103" y="60"/>
                  </a:lnTo>
                  <a:lnTo>
                    <a:pt x="101" y="53"/>
                  </a:lnTo>
                  <a:lnTo>
                    <a:pt x="99" y="48"/>
                  </a:lnTo>
                  <a:lnTo>
                    <a:pt x="95" y="42"/>
                  </a:lnTo>
                  <a:lnTo>
                    <a:pt x="90" y="37"/>
                  </a:lnTo>
                  <a:lnTo>
                    <a:pt x="85" y="35"/>
                  </a:lnTo>
                  <a:lnTo>
                    <a:pt x="78" y="34"/>
                  </a:lnTo>
                  <a:lnTo>
                    <a:pt x="78" y="34"/>
                  </a:lnTo>
                  <a:lnTo>
                    <a:pt x="71" y="35"/>
                  </a:lnTo>
                  <a:lnTo>
                    <a:pt x="67" y="36"/>
                  </a:lnTo>
                  <a:lnTo>
                    <a:pt x="64" y="38"/>
                  </a:lnTo>
                  <a:lnTo>
                    <a:pt x="61" y="42"/>
                  </a:lnTo>
                  <a:lnTo>
                    <a:pt x="59" y="45"/>
                  </a:lnTo>
                  <a:lnTo>
                    <a:pt x="54" y="53"/>
                  </a:lnTo>
                  <a:lnTo>
                    <a:pt x="51" y="64"/>
                  </a:lnTo>
                  <a:lnTo>
                    <a:pt x="49" y="78"/>
                  </a:lnTo>
                  <a:lnTo>
                    <a:pt x="47" y="95"/>
                  </a:lnTo>
                  <a:lnTo>
                    <a:pt x="47" y="115"/>
                  </a:lnTo>
                  <a:lnTo>
                    <a:pt x="47" y="115"/>
                  </a:lnTo>
                  <a:lnTo>
                    <a:pt x="47" y="135"/>
                  </a:lnTo>
                  <a:lnTo>
                    <a:pt x="48" y="153"/>
                  </a:lnTo>
                  <a:lnTo>
                    <a:pt x="50" y="168"/>
                  </a:lnTo>
                  <a:lnTo>
                    <a:pt x="53" y="181"/>
                  </a:lnTo>
                  <a:lnTo>
                    <a:pt x="57" y="192"/>
                  </a:lnTo>
                  <a:lnTo>
                    <a:pt x="60" y="196"/>
                  </a:lnTo>
                  <a:lnTo>
                    <a:pt x="63" y="199"/>
                  </a:lnTo>
                  <a:lnTo>
                    <a:pt x="66" y="203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lnTo>
                    <a:pt x="83" y="206"/>
                  </a:lnTo>
                  <a:lnTo>
                    <a:pt x="88" y="204"/>
                  </a:lnTo>
                  <a:lnTo>
                    <a:pt x="93" y="201"/>
                  </a:lnTo>
                  <a:lnTo>
                    <a:pt x="97" y="196"/>
                  </a:lnTo>
                  <a:lnTo>
                    <a:pt x="101" y="191"/>
                  </a:lnTo>
                  <a:lnTo>
                    <a:pt x="104" y="185"/>
                  </a:lnTo>
                  <a:lnTo>
                    <a:pt x="107" y="178"/>
                  </a:lnTo>
                  <a:lnTo>
                    <a:pt x="107" y="169"/>
                  </a:lnTo>
                  <a:lnTo>
                    <a:pt x="107" y="146"/>
                  </a:lnTo>
                  <a:lnTo>
                    <a:pt x="77" y="146"/>
                  </a:lnTo>
                  <a:lnTo>
                    <a:pt x="77" y="111"/>
                  </a:lnTo>
                  <a:lnTo>
                    <a:pt x="153" y="111"/>
                  </a:lnTo>
                  <a:lnTo>
                    <a:pt x="153" y="236"/>
                  </a:lnTo>
                  <a:lnTo>
                    <a:pt x="118" y="236"/>
                  </a:lnTo>
                  <a:lnTo>
                    <a:pt x="118" y="215"/>
                  </a:lnTo>
                  <a:lnTo>
                    <a:pt x="117" y="215"/>
                  </a:lnTo>
                  <a:lnTo>
                    <a:pt x="117" y="215"/>
                  </a:lnTo>
                  <a:lnTo>
                    <a:pt x="113" y="221"/>
                  </a:lnTo>
                  <a:lnTo>
                    <a:pt x="108" y="226"/>
                  </a:lnTo>
                  <a:lnTo>
                    <a:pt x="103" y="231"/>
                  </a:lnTo>
                  <a:lnTo>
                    <a:pt x="97" y="234"/>
                  </a:lnTo>
                  <a:lnTo>
                    <a:pt x="91" y="237"/>
                  </a:lnTo>
                  <a:lnTo>
                    <a:pt x="84" y="239"/>
                  </a:lnTo>
                  <a:lnTo>
                    <a:pt x="77" y="240"/>
                  </a:lnTo>
                  <a:lnTo>
                    <a:pt x="69" y="240"/>
                  </a:lnTo>
                  <a:lnTo>
                    <a:pt x="69" y="240"/>
                  </a:lnTo>
                  <a:lnTo>
                    <a:pt x="59" y="240"/>
                  </a:lnTo>
                  <a:lnTo>
                    <a:pt x="50" y="238"/>
                  </a:lnTo>
                  <a:lnTo>
                    <a:pt x="41" y="236"/>
                  </a:lnTo>
                  <a:lnTo>
                    <a:pt x="33" y="233"/>
                  </a:lnTo>
                  <a:lnTo>
                    <a:pt x="27" y="228"/>
                  </a:lnTo>
                  <a:lnTo>
                    <a:pt x="21" y="223"/>
                  </a:lnTo>
                  <a:lnTo>
                    <a:pt x="17" y="217"/>
                  </a:lnTo>
                  <a:lnTo>
                    <a:pt x="13" y="209"/>
                  </a:lnTo>
                  <a:lnTo>
                    <a:pt x="9" y="201"/>
                  </a:lnTo>
                  <a:lnTo>
                    <a:pt x="6" y="191"/>
                  </a:lnTo>
                  <a:lnTo>
                    <a:pt x="4" y="181"/>
                  </a:lnTo>
                  <a:lnTo>
                    <a:pt x="3" y="170"/>
                  </a:lnTo>
                  <a:lnTo>
                    <a:pt x="1" y="146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1" y="90"/>
                  </a:lnTo>
                  <a:lnTo>
                    <a:pt x="2" y="78"/>
                  </a:lnTo>
                  <a:lnTo>
                    <a:pt x="4" y="66"/>
                  </a:lnTo>
                  <a:lnTo>
                    <a:pt x="6" y="56"/>
                  </a:lnTo>
                  <a:lnTo>
                    <a:pt x="9" y="46"/>
                  </a:lnTo>
                  <a:lnTo>
                    <a:pt x="12" y="37"/>
                  </a:lnTo>
                  <a:lnTo>
                    <a:pt x="16" y="29"/>
                  </a:lnTo>
                  <a:lnTo>
                    <a:pt x="21" y="22"/>
                  </a:lnTo>
                  <a:lnTo>
                    <a:pt x="27" y="16"/>
                  </a:lnTo>
                  <a:lnTo>
                    <a:pt x="33" y="11"/>
                  </a:lnTo>
                  <a:lnTo>
                    <a:pt x="40" y="7"/>
                  </a:lnTo>
                  <a:lnTo>
                    <a:pt x="49" y="4"/>
                  </a:lnTo>
                  <a:lnTo>
                    <a:pt x="58" y="2"/>
                  </a:lnTo>
                  <a:lnTo>
                    <a:pt x="67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87" y="0"/>
                  </a:lnTo>
                  <a:lnTo>
                    <a:pt x="95" y="1"/>
                  </a:lnTo>
                  <a:lnTo>
                    <a:pt x="103" y="2"/>
                  </a:lnTo>
                  <a:lnTo>
                    <a:pt x="110" y="4"/>
                  </a:lnTo>
                  <a:lnTo>
                    <a:pt x="117" y="7"/>
                  </a:lnTo>
                  <a:lnTo>
                    <a:pt x="123" y="10"/>
                  </a:lnTo>
                  <a:lnTo>
                    <a:pt x="129" y="14"/>
                  </a:lnTo>
                  <a:lnTo>
                    <a:pt x="133" y="18"/>
                  </a:lnTo>
                  <a:lnTo>
                    <a:pt x="137" y="23"/>
                  </a:lnTo>
                  <a:lnTo>
                    <a:pt x="141" y="29"/>
                  </a:lnTo>
                  <a:lnTo>
                    <a:pt x="144" y="35"/>
                  </a:lnTo>
                  <a:lnTo>
                    <a:pt x="146" y="42"/>
                  </a:lnTo>
                  <a:lnTo>
                    <a:pt x="148" y="49"/>
                  </a:lnTo>
                  <a:lnTo>
                    <a:pt x="149" y="57"/>
                  </a:lnTo>
                  <a:lnTo>
                    <a:pt x="150" y="73"/>
                  </a:lnTo>
                  <a:lnTo>
                    <a:pt x="105" y="73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3" name="Freeform 6"/>
            <p:cNvSpPr>
              <a:spLocks noEditPoints="1"/>
            </p:cNvSpPr>
            <p:nvPr userDrawn="1"/>
          </p:nvSpPr>
          <p:spPr bwMode="auto">
            <a:xfrm>
              <a:off x="7810500" y="4805363"/>
              <a:ext cx="82550" cy="123825"/>
            </a:xfrm>
            <a:custGeom>
              <a:avLst/>
              <a:gdLst>
                <a:gd name="T0" fmla="*/ 86 w 157"/>
                <a:gd name="T1" fmla="*/ 0 h 232"/>
                <a:gd name="T2" fmla="*/ 99 w 157"/>
                <a:gd name="T3" fmla="*/ 1 h 232"/>
                <a:gd name="T4" fmla="*/ 123 w 157"/>
                <a:gd name="T5" fmla="*/ 9 h 232"/>
                <a:gd name="T6" fmla="*/ 131 w 157"/>
                <a:gd name="T7" fmla="*/ 15 h 232"/>
                <a:gd name="T8" fmla="*/ 138 w 157"/>
                <a:gd name="T9" fmla="*/ 23 h 232"/>
                <a:gd name="T10" fmla="*/ 143 w 157"/>
                <a:gd name="T11" fmla="*/ 33 h 232"/>
                <a:gd name="T12" fmla="*/ 147 w 157"/>
                <a:gd name="T13" fmla="*/ 46 h 232"/>
                <a:gd name="T14" fmla="*/ 148 w 157"/>
                <a:gd name="T15" fmla="*/ 60 h 232"/>
                <a:gd name="T16" fmla="*/ 145 w 157"/>
                <a:gd name="T17" fmla="*/ 81 h 232"/>
                <a:gd name="T18" fmla="*/ 138 w 157"/>
                <a:gd name="T19" fmla="*/ 98 h 232"/>
                <a:gd name="T20" fmla="*/ 126 w 157"/>
                <a:gd name="T21" fmla="*/ 110 h 232"/>
                <a:gd name="T22" fmla="*/ 108 w 157"/>
                <a:gd name="T23" fmla="*/ 118 h 232"/>
                <a:gd name="T24" fmla="*/ 108 w 157"/>
                <a:gd name="T25" fmla="*/ 118 h 232"/>
                <a:gd name="T26" fmla="*/ 128 w 157"/>
                <a:gd name="T27" fmla="*/ 124 h 232"/>
                <a:gd name="T28" fmla="*/ 135 w 157"/>
                <a:gd name="T29" fmla="*/ 129 h 232"/>
                <a:gd name="T30" fmla="*/ 139 w 157"/>
                <a:gd name="T31" fmla="*/ 137 h 232"/>
                <a:gd name="T32" fmla="*/ 145 w 157"/>
                <a:gd name="T33" fmla="*/ 157 h 232"/>
                <a:gd name="T34" fmla="*/ 146 w 157"/>
                <a:gd name="T35" fmla="*/ 188 h 232"/>
                <a:gd name="T36" fmla="*/ 147 w 157"/>
                <a:gd name="T37" fmla="*/ 205 h 232"/>
                <a:gd name="T38" fmla="*/ 150 w 157"/>
                <a:gd name="T39" fmla="*/ 221 h 232"/>
                <a:gd name="T40" fmla="*/ 154 w 157"/>
                <a:gd name="T41" fmla="*/ 228 h 232"/>
                <a:gd name="T42" fmla="*/ 157 w 157"/>
                <a:gd name="T43" fmla="*/ 232 h 232"/>
                <a:gd name="T44" fmla="*/ 106 w 157"/>
                <a:gd name="T45" fmla="*/ 232 h 232"/>
                <a:gd name="T46" fmla="*/ 101 w 157"/>
                <a:gd name="T47" fmla="*/ 221 h 232"/>
                <a:gd name="T48" fmla="*/ 100 w 157"/>
                <a:gd name="T49" fmla="*/ 208 h 232"/>
                <a:gd name="T50" fmla="*/ 99 w 157"/>
                <a:gd name="T51" fmla="*/ 163 h 232"/>
                <a:gd name="T52" fmla="*/ 97 w 157"/>
                <a:gd name="T53" fmla="*/ 151 h 232"/>
                <a:gd name="T54" fmla="*/ 92 w 157"/>
                <a:gd name="T55" fmla="*/ 142 h 232"/>
                <a:gd name="T56" fmla="*/ 83 w 157"/>
                <a:gd name="T57" fmla="*/ 136 h 232"/>
                <a:gd name="T58" fmla="*/ 71 w 157"/>
                <a:gd name="T59" fmla="*/ 134 h 232"/>
                <a:gd name="T60" fmla="*/ 47 w 157"/>
                <a:gd name="T61" fmla="*/ 232 h 232"/>
                <a:gd name="T62" fmla="*/ 0 w 157"/>
                <a:gd name="T63" fmla="*/ 0 h 232"/>
                <a:gd name="T64" fmla="*/ 66 w 157"/>
                <a:gd name="T65" fmla="*/ 101 h 232"/>
                <a:gd name="T66" fmla="*/ 74 w 157"/>
                <a:gd name="T67" fmla="*/ 101 h 232"/>
                <a:gd name="T68" fmla="*/ 87 w 157"/>
                <a:gd name="T69" fmla="*/ 97 h 232"/>
                <a:gd name="T70" fmla="*/ 95 w 157"/>
                <a:gd name="T71" fmla="*/ 89 h 232"/>
                <a:gd name="T72" fmla="*/ 100 w 157"/>
                <a:gd name="T73" fmla="*/ 75 h 232"/>
                <a:gd name="T74" fmla="*/ 100 w 157"/>
                <a:gd name="T75" fmla="*/ 67 h 232"/>
                <a:gd name="T76" fmla="*/ 98 w 157"/>
                <a:gd name="T77" fmla="*/ 53 h 232"/>
                <a:gd name="T78" fmla="*/ 92 w 157"/>
                <a:gd name="T79" fmla="*/ 43 h 232"/>
                <a:gd name="T80" fmla="*/ 82 w 157"/>
                <a:gd name="T81" fmla="*/ 37 h 232"/>
                <a:gd name="T82" fmla="*/ 68 w 157"/>
                <a:gd name="T83" fmla="*/ 34 h 232"/>
                <a:gd name="T84" fmla="*/ 47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6" y="0"/>
                  </a:lnTo>
                  <a:lnTo>
                    <a:pt x="86" y="0"/>
                  </a:lnTo>
                  <a:lnTo>
                    <a:pt x="99" y="1"/>
                  </a:lnTo>
                  <a:lnTo>
                    <a:pt x="112" y="4"/>
                  </a:lnTo>
                  <a:lnTo>
                    <a:pt x="123" y="9"/>
                  </a:lnTo>
                  <a:lnTo>
                    <a:pt x="127" y="12"/>
                  </a:lnTo>
                  <a:lnTo>
                    <a:pt x="131" y="15"/>
                  </a:lnTo>
                  <a:lnTo>
                    <a:pt x="135" y="19"/>
                  </a:lnTo>
                  <a:lnTo>
                    <a:pt x="138" y="23"/>
                  </a:lnTo>
                  <a:lnTo>
                    <a:pt x="141" y="28"/>
                  </a:lnTo>
                  <a:lnTo>
                    <a:pt x="143" y="33"/>
                  </a:lnTo>
                  <a:lnTo>
                    <a:pt x="145" y="40"/>
                  </a:lnTo>
                  <a:lnTo>
                    <a:pt x="147" y="46"/>
                  </a:lnTo>
                  <a:lnTo>
                    <a:pt x="148" y="60"/>
                  </a:lnTo>
                  <a:lnTo>
                    <a:pt x="148" y="60"/>
                  </a:lnTo>
                  <a:lnTo>
                    <a:pt x="147" y="71"/>
                  </a:lnTo>
                  <a:lnTo>
                    <a:pt x="145" y="81"/>
                  </a:lnTo>
                  <a:lnTo>
                    <a:pt x="142" y="90"/>
                  </a:lnTo>
                  <a:lnTo>
                    <a:pt x="138" y="98"/>
                  </a:lnTo>
                  <a:lnTo>
                    <a:pt x="133" y="104"/>
                  </a:lnTo>
                  <a:lnTo>
                    <a:pt x="126" y="110"/>
                  </a:lnTo>
                  <a:lnTo>
                    <a:pt x="119" y="114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20" y="120"/>
                  </a:lnTo>
                  <a:lnTo>
                    <a:pt x="128" y="124"/>
                  </a:lnTo>
                  <a:lnTo>
                    <a:pt x="132" y="126"/>
                  </a:lnTo>
                  <a:lnTo>
                    <a:pt x="135" y="129"/>
                  </a:lnTo>
                  <a:lnTo>
                    <a:pt x="137" y="133"/>
                  </a:lnTo>
                  <a:lnTo>
                    <a:pt x="139" y="137"/>
                  </a:lnTo>
                  <a:lnTo>
                    <a:pt x="143" y="146"/>
                  </a:lnTo>
                  <a:lnTo>
                    <a:pt x="145" y="157"/>
                  </a:lnTo>
                  <a:lnTo>
                    <a:pt x="146" y="171"/>
                  </a:lnTo>
                  <a:lnTo>
                    <a:pt x="146" y="188"/>
                  </a:lnTo>
                  <a:lnTo>
                    <a:pt x="146" y="188"/>
                  </a:lnTo>
                  <a:lnTo>
                    <a:pt x="147" y="205"/>
                  </a:lnTo>
                  <a:lnTo>
                    <a:pt x="148" y="217"/>
                  </a:lnTo>
                  <a:lnTo>
                    <a:pt x="150" y="221"/>
                  </a:lnTo>
                  <a:lnTo>
                    <a:pt x="151" y="225"/>
                  </a:lnTo>
                  <a:lnTo>
                    <a:pt x="154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6" y="232"/>
                  </a:lnTo>
                  <a:lnTo>
                    <a:pt x="106" y="232"/>
                  </a:lnTo>
                  <a:lnTo>
                    <a:pt x="103" y="227"/>
                  </a:lnTo>
                  <a:lnTo>
                    <a:pt x="101" y="221"/>
                  </a:lnTo>
                  <a:lnTo>
                    <a:pt x="100" y="215"/>
                  </a:lnTo>
                  <a:lnTo>
                    <a:pt x="100" y="208"/>
                  </a:lnTo>
                  <a:lnTo>
                    <a:pt x="99" y="163"/>
                  </a:lnTo>
                  <a:lnTo>
                    <a:pt x="99" y="163"/>
                  </a:lnTo>
                  <a:lnTo>
                    <a:pt x="98" y="157"/>
                  </a:lnTo>
                  <a:lnTo>
                    <a:pt x="97" y="151"/>
                  </a:lnTo>
                  <a:lnTo>
                    <a:pt x="95" y="146"/>
                  </a:lnTo>
                  <a:lnTo>
                    <a:pt x="92" y="142"/>
                  </a:lnTo>
                  <a:lnTo>
                    <a:pt x="88" y="139"/>
                  </a:lnTo>
                  <a:lnTo>
                    <a:pt x="83" y="136"/>
                  </a:lnTo>
                  <a:lnTo>
                    <a:pt x="78" y="135"/>
                  </a:lnTo>
                  <a:lnTo>
                    <a:pt x="71" y="134"/>
                  </a:lnTo>
                  <a:lnTo>
                    <a:pt x="47" y="134"/>
                  </a:lnTo>
                  <a:lnTo>
                    <a:pt x="47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7" y="101"/>
                  </a:moveTo>
                  <a:lnTo>
                    <a:pt x="66" y="101"/>
                  </a:lnTo>
                  <a:lnTo>
                    <a:pt x="66" y="101"/>
                  </a:lnTo>
                  <a:lnTo>
                    <a:pt x="74" y="101"/>
                  </a:lnTo>
                  <a:lnTo>
                    <a:pt x="81" y="99"/>
                  </a:lnTo>
                  <a:lnTo>
                    <a:pt x="87" y="97"/>
                  </a:lnTo>
                  <a:lnTo>
                    <a:pt x="91" y="93"/>
                  </a:lnTo>
                  <a:lnTo>
                    <a:pt x="95" y="89"/>
                  </a:lnTo>
                  <a:lnTo>
                    <a:pt x="98" y="83"/>
                  </a:lnTo>
                  <a:lnTo>
                    <a:pt x="100" y="75"/>
                  </a:lnTo>
                  <a:lnTo>
                    <a:pt x="100" y="67"/>
                  </a:lnTo>
                  <a:lnTo>
                    <a:pt x="100" y="67"/>
                  </a:lnTo>
                  <a:lnTo>
                    <a:pt x="100" y="59"/>
                  </a:lnTo>
                  <a:lnTo>
                    <a:pt x="98" y="53"/>
                  </a:lnTo>
                  <a:lnTo>
                    <a:pt x="96" y="48"/>
                  </a:lnTo>
                  <a:lnTo>
                    <a:pt x="92" y="43"/>
                  </a:lnTo>
                  <a:lnTo>
                    <a:pt x="88" y="40"/>
                  </a:lnTo>
                  <a:lnTo>
                    <a:pt x="82" y="37"/>
                  </a:lnTo>
                  <a:lnTo>
                    <a:pt x="76" y="35"/>
                  </a:lnTo>
                  <a:lnTo>
                    <a:pt x="68" y="34"/>
                  </a:lnTo>
                  <a:lnTo>
                    <a:pt x="47" y="34"/>
                  </a:lnTo>
                  <a:lnTo>
                    <a:pt x="47" y="101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4" name="Freeform 7"/>
            <p:cNvSpPr>
              <a:spLocks noEditPoints="1"/>
            </p:cNvSpPr>
            <p:nvPr userDrawn="1"/>
          </p:nvSpPr>
          <p:spPr bwMode="auto">
            <a:xfrm>
              <a:off x="7904163" y="4803775"/>
              <a:ext cx="84138" cy="127000"/>
            </a:xfrm>
            <a:custGeom>
              <a:avLst/>
              <a:gdLst>
                <a:gd name="T0" fmla="*/ 79 w 158"/>
                <a:gd name="T1" fmla="*/ 0 h 240"/>
                <a:gd name="T2" fmla="*/ 102 w 158"/>
                <a:gd name="T3" fmla="*/ 2 h 240"/>
                <a:gd name="T4" fmla="*/ 122 w 158"/>
                <a:gd name="T5" fmla="*/ 8 h 240"/>
                <a:gd name="T6" fmla="*/ 135 w 158"/>
                <a:gd name="T7" fmla="*/ 19 h 240"/>
                <a:gd name="T8" fmla="*/ 145 w 158"/>
                <a:gd name="T9" fmla="*/ 33 h 240"/>
                <a:gd name="T10" fmla="*/ 152 w 158"/>
                <a:gd name="T11" fmla="*/ 51 h 240"/>
                <a:gd name="T12" fmla="*/ 156 w 158"/>
                <a:gd name="T13" fmla="*/ 72 h 240"/>
                <a:gd name="T14" fmla="*/ 158 w 158"/>
                <a:gd name="T15" fmla="*/ 121 h 240"/>
                <a:gd name="T16" fmla="*/ 158 w 158"/>
                <a:gd name="T17" fmla="*/ 146 h 240"/>
                <a:gd name="T18" fmla="*/ 154 w 158"/>
                <a:gd name="T19" fmla="*/ 179 h 240"/>
                <a:gd name="T20" fmla="*/ 149 w 158"/>
                <a:gd name="T21" fmla="*/ 198 h 240"/>
                <a:gd name="T22" fmla="*/ 141 w 158"/>
                <a:gd name="T23" fmla="*/ 215 h 240"/>
                <a:gd name="T24" fmla="*/ 129 w 158"/>
                <a:gd name="T25" fmla="*/ 227 h 240"/>
                <a:gd name="T26" fmla="*/ 113 w 158"/>
                <a:gd name="T27" fmla="*/ 235 h 240"/>
                <a:gd name="T28" fmla="*/ 92 w 158"/>
                <a:gd name="T29" fmla="*/ 240 h 240"/>
                <a:gd name="T30" fmla="*/ 79 w 158"/>
                <a:gd name="T31" fmla="*/ 240 h 240"/>
                <a:gd name="T32" fmla="*/ 56 w 158"/>
                <a:gd name="T33" fmla="*/ 238 h 240"/>
                <a:gd name="T34" fmla="*/ 38 w 158"/>
                <a:gd name="T35" fmla="*/ 232 h 240"/>
                <a:gd name="T36" fmla="*/ 24 w 158"/>
                <a:gd name="T37" fmla="*/ 221 h 240"/>
                <a:gd name="T38" fmla="*/ 13 w 158"/>
                <a:gd name="T39" fmla="*/ 207 h 240"/>
                <a:gd name="T40" fmla="*/ 7 w 158"/>
                <a:gd name="T41" fmla="*/ 189 h 240"/>
                <a:gd name="T42" fmla="*/ 3 w 158"/>
                <a:gd name="T43" fmla="*/ 168 h 240"/>
                <a:gd name="T44" fmla="*/ 0 w 158"/>
                <a:gd name="T45" fmla="*/ 121 h 240"/>
                <a:gd name="T46" fmla="*/ 1 w 158"/>
                <a:gd name="T47" fmla="*/ 94 h 240"/>
                <a:gd name="T48" fmla="*/ 5 w 158"/>
                <a:gd name="T49" fmla="*/ 61 h 240"/>
                <a:gd name="T50" fmla="*/ 10 w 158"/>
                <a:gd name="T51" fmla="*/ 42 h 240"/>
                <a:gd name="T52" fmla="*/ 18 w 158"/>
                <a:gd name="T53" fmla="*/ 26 h 240"/>
                <a:gd name="T54" fmla="*/ 31 w 158"/>
                <a:gd name="T55" fmla="*/ 13 h 240"/>
                <a:gd name="T56" fmla="*/ 46 w 158"/>
                <a:gd name="T57" fmla="*/ 5 h 240"/>
                <a:gd name="T58" fmla="*/ 67 w 158"/>
                <a:gd name="T59" fmla="*/ 0 h 240"/>
                <a:gd name="T60" fmla="*/ 79 w 158"/>
                <a:gd name="T61" fmla="*/ 0 h 240"/>
                <a:gd name="T62" fmla="*/ 79 w 158"/>
                <a:gd name="T63" fmla="*/ 206 h 240"/>
                <a:gd name="T64" fmla="*/ 88 w 158"/>
                <a:gd name="T65" fmla="*/ 205 h 240"/>
                <a:gd name="T66" fmla="*/ 96 w 158"/>
                <a:gd name="T67" fmla="*/ 202 h 240"/>
                <a:gd name="T68" fmla="*/ 101 w 158"/>
                <a:gd name="T69" fmla="*/ 195 h 240"/>
                <a:gd name="T70" fmla="*/ 106 w 158"/>
                <a:gd name="T71" fmla="*/ 186 h 240"/>
                <a:gd name="T72" fmla="*/ 111 w 158"/>
                <a:gd name="T73" fmla="*/ 160 h 240"/>
                <a:gd name="T74" fmla="*/ 112 w 158"/>
                <a:gd name="T75" fmla="*/ 121 h 240"/>
                <a:gd name="T76" fmla="*/ 112 w 158"/>
                <a:gd name="T77" fmla="*/ 98 h 240"/>
                <a:gd name="T78" fmla="*/ 109 w 158"/>
                <a:gd name="T79" fmla="*/ 66 h 240"/>
                <a:gd name="T80" fmla="*/ 103 w 158"/>
                <a:gd name="T81" fmla="*/ 49 h 240"/>
                <a:gd name="T82" fmla="*/ 99 w 158"/>
                <a:gd name="T83" fmla="*/ 42 h 240"/>
                <a:gd name="T84" fmla="*/ 92 w 158"/>
                <a:gd name="T85" fmla="*/ 36 h 240"/>
                <a:gd name="T86" fmla="*/ 84 w 158"/>
                <a:gd name="T87" fmla="*/ 34 h 240"/>
                <a:gd name="T88" fmla="*/ 79 w 158"/>
                <a:gd name="T89" fmla="*/ 34 h 240"/>
                <a:gd name="T90" fmla="*/ 70 w 158"/>
                <a:gd name="T91" fmla="*/ 35 h 240"/>
                <a:gd name="T92" fmla="*/ 63 w 158"/>
                <a:gd name="T93" fmla="*/ 38 h 240"/>
                <a:gd name="T94" fmla="*/ 57 w 158"/>
                <a:gd name="T95" fmla="*/ 45 h 240"/>
                <a:gd name="T96" fmla="*/ 53 w 158"/>
                <a:gd name="T97" fmla="*/ 54 h 240"/>
                <a:gd name="T98" fmla="*/ 49 w 158"/>
                <a:gd name="T99" fmla="*/ 80 h 240"/>
                <a:gd name="T100" fmla="*/ 48 w 158"/>
                <a:gd name="T101" fmla="*/ 121 h 240"/>
                <a:gd name="T102" fmla="*/ 48 w 158"/>
                <a:gd name="T103" fmla="*/ 142 h 240"/>
                <a:gd name="T104" fmla="*/ 50 w 158"/>
                <a:gd name="T105" fmla="*/ 174 h 240"/>
                <a:gd name="T106" fmla="*/ 55 w 158"/>
                <a:gd name="T107" fmla="*/ 191 h 240"/>
                <a:gd name="T108" fmla="*/ 60 w 158"/>
                <a:gd name="T109" fmla="*/ 198 h 240"/>
                <a:gd name="T110" fmla="*/ 66 w 158"/>
                <a:gd name="T111" fmla="*/ 204 h 240"/>
                <a:gd name="T112" fmla="*/ 74 w 158"/>
                <a:gd name="T113" fmla="*/ 206 h 240"/>
                <a:gd name="T114" fmla="*/ 79 w 158"/>
                <a:gd name="T115" fmla="*/ 20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8" h="240">
                  <a:moveTo>
                    <a:pt x="79" y="0"/>
                  </a:moveTo>
                  <a:lnTo>
                    <a:pt x="79" y="0"/>
                  </a:lnTo>
                  <a:lnTo>
                    <a:pt x="92" y="0"/>
                  </a:lnTo>
                  <a:lnTo>
                    <a:pt x="102" y="2"/>
                  </a:lnTo>
                  <a:lnTo>
                    <a:pt x="113" y="5"/>
                  </a:lnTo>
                  <a:lnTo>
                    <a:pt x="122" y="8"/>
                  </a:lnTo>
                  <a:lnTo>
                    <a:pt x="129" y="13"/>
                  </a:lnTo>
                  <a:lnTo>
                    <a:pt x="135" y="19"/>
                  </a:lnTo>
                  <a:lnTo>
                    <a:pt x="141" y="26"/>
                  </a:lnTo>
                  <a:lnTo>
                    <a:pt x="145" y="33"/>
                  </a:lnTo>
                  <a:lnTo>
                    <a:pt x="149" y="42"/>
                  </a:lnTo>
                  <a:lnTo>
                    <a:pt x="152" y="51"/>
                  </a:lnTo>
                  <a:lnTo>
                    <a:pt x="154" y="61"/>
                  </a:lnTo>
                  <a:lnTo>
                    <a:pt x="156" y="72"/>
                  </a:lnTo>
                  <a:lnTo>
                    <a:pt x="158" y="94"/>
                  </a:lnTo>
                  <a:lnTo>
                    <a:pt x="158" y="121"/>
                  </a:lnTo>
                  <a:lnTo>
                    <a:pt x="158" y="121"/>
                  </a:lnTo>
                  <a:lnTo>
                    <a:pt x="158" y="146"/>
                  </a:lnTo>
                  <a:lnTo>
                    <a:pt x="156" y="168"/>
                  </a:lnTo>
                  <a:lnTo>
                    <a:pt x="154" y="179"/>
                  </a:lnTo>
                  <a:lnTo>
                    <a:pt x="152" y="189"/>
                  </a:lnTo>
                  <a:lnTo>
                    <a:pt x="149" y="198"/>
                  </a:lnTo>
                  <a:lnTo>
                    <a:pt x="145" y="207"/>
                  </a:lnTo>
                  <a:lnTo>
                    <a:pt x="141" y="215"/>
                  </a:lnTo>
                  <a:lnTo>
                    <a:pt x="135" y="221"/>
                  </a:lnTo>
                  <a:lnTo>
                    <a:pt x="129" y="227"/>
                  </a:lnTo>
                  <a:lnTo>
                    <a:pt x="122" y="232"/>
                  </a:lnTo>
                  <a:lnTo>
                    <a:pt x="113" y="235"/>
                  </a:lnTo>
                  <a:lnTo>
                    <a:pt x="102" y="238"/>
                  </a:lnTo>
                  <a:lnTo>
                    <a:pt x="92" y="240"/>
                  </a:lnTo>
                  <a:lnTo>
                    <a:pt x="79" y="240"/>
                  </a:lnTo>
                  <a:lnTo>
                    <a:pt x="79" y="240"/>
                  </a:lnTo>
                  <a:lnTo>
                    <a:pt x="67" y="240"/>
                  </a:lnTo>
                  <a:lnTo>
                    <a:pt x="56" y="238"/>
                  </a:lnTo>
                  <a:lnTo>
                    <a:pt x="46" y="235"/>
                  </a:lnTo>
                  <a:lnTo>
                    <a:pt x="38" y="232"/>
                  </a:lnTo>
                  <a:lnTo>
                    <a:pt x="31" y="227"/>
                  </a:lnTo>
                  <a:lnTo>
                    <a:pt x="24" y="221"/>
                  </a:lnTo>
                  <a:lnTo>
                    <a:pt x="18" y="215"/>
                  </a:lnTo>
                  <a:lnTo>
                    <a:pt x="13" y="207"/>
                  </a:lnTo>
                  <a:lnTo>
                    <a:pt x="10" y="198"/>
                  </a:lnTo>
                  <a:lnTo>
                    <a:pt x="7" y="189"/>
                  </a:lnTo>
                  <a:lnTo>
                    <a:pt x="5" y="179"/>
                  </a:lnTo>
                  <a:lnTo>
                    <a:pt x="3" y="168"/>
                  </a:lnTo>
                  <a:lnTo>
                    <a:pt x="1" y="146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1" y="94"/>
                  </a:lnTo>
                  <a:lnTo>
                    <a:pt x="3" y="72"/>
                  </a:lnTo>
                  <a:lnTo>
                    <a:pt x="5" y="61"/>
                  </a:lnTo>
                  <a:lnTo>
                    <a:pt x="7" y="51"/>
                  </a:lnTo>
                  <a:lnTo>
                    <a:pt x="10" y="42"/>
                  </a:lnTo>
                  <a:lnTo>
                    <a:pt x="13" y="33"/>
                  </a:lnTo>
                  <a:lnTo>
                    <a:pt x="18" y="26"/>
                  </a:lnTo>
                  <a:lnTo>
                    <a:pt x="24" y="19"/>
                  </a:lnTo>
                  <a:lnTo>
                    <a:pt x="31" y="13"/>
                  </a:lnTo>
                  <a:lnTo>
                    <a:pt x="38" y="8"/>
                  </a:lnTo>
                  <a:lnTo>
                    <a:pt x="46" y="5"/>
                  </a:lnTo>
                  <a:lnTo>
                    <a:pt x="56" y="2"/>
                  </a:lnTo>
                  <a:lnTo>
                    <a:pt x="67" y="0"/>
                  </a:lnTo>
                  <a:lnTo>
                    <a:pt x="79" y="0"/>
                  </a:lnTo>
                  <a:lnTo>
                    <a:pt x="79" y="0"/>
                  </a:lnTo>
                  <a:close/>
                  <a:moveTo>
                    <a:pt x="79" y="206"/>
                  </a:moveTo>
                  <a:lnTo>
                    <a:pt x="79" y="206"/>
                  </a:lnTo>
                  <a:lnTo>
                    <a:pt x="84" y="206"/>
                  </a:lnTo>
                  <a:lnTo>
                    <a:pt x="88" y="205"/>
                  </a:lnTo>
                  <a:lnTo>
                    <a:pt x="92" y="204"/>
                  </a:lnTo>
                  <a:lnTo>
                    <a:pt x="96" y="202"/>
                  </a:lnTo>
                  <a:lnTo>
                    <a:pt x="99" y="198"/>
                  </a:lnTo>
                  <a:lnTo>
                    <a:pt x="101" y="195"/>
                  </a:lnTo>
                  <a:lnTo>
                    <a:pt x="103" y="191"/>
                  </a:lnTo>
                  <a:lnTo>
                    <a:pt x="106" y="186"/>
                  </a:lnTo>
                  <a:lnTo>
                    <a:pt x="109" y="174"/>
                  </a:lnTo>
                  <a:lnTo>
                    <a:pt x="111" y="160"/>
                  </a:lnTo>
                  <a:lnTo>
                    <a:pt x="112" y="142"/>
                  </a:lnTo>
                  <a:lnTo>
                    <a:pt x="112" y="121"/>
                  </a:lnTo>
                  <a:lnTo>
                    <a:pt x="112" y="121"/>
                  </a:lnTo>
                  <a:lnTo>
                    <a:pt x="112" y="98"/>
                  </a:lnTo>
                  <a:lnTo>
                    <a:pt x="111" y="80"/>
                  </a:lnTo>
                  <a:lnTo>
                    <a:pt x="109" y="66"/>
                  </a:lnTo>
                  <a:lnTo>
                    <a:pt x="106" y="54"/>
                  </a:lnTo>
                  <a:lnTo>
                    <a:pt x="103" y="49"/>
                  </a:lnTo>
                  <a:lnTo>
                    <a:pt x="101" y="45"/>
                  </a:lnTo>
                  <a:lnTo>
                    <a:pt x="99" y="42"/>
                  </a:lnTo>
                  <a:lnTo>
                    <a:pt x="96" y="38"/>
                  </a:lnTo>
                  <a:lnTo>
                    <a:pt x="92" y="36"/>
                  </a:lnTo>
                  <a:lnTo>
                    <a:pt x="88" y="35"/>
                  </a:lnTo>
                  <a:lnTo>
                    <a:pt x="84" y="34"/>
                  </a:lnTo>
                  <a:lnTo>
                    <a:pt x="79" y="34"/>
                  </a:lnTo>
                  <a:lnTo>
                    <a:pt x="79" y="34"/>
                  </a:lnTo>
                  <a:lnTo>
                    <a:pt x="74" y="34"/>
                  </a:lnTo>
                  <a:lnTo>
                    <a:pt x="70" y="35"/>
                  </a:lnTo>
                  <a:lnTo>
                    <a:pt x="66" y="36"/>
                  </a:lnTo>
                  <a:lnTo>
                    <a:pt x="63" y="38"/>
                  </a:lnTo>
                  <a:lnTo>
                    <a:pt x="60" y="42"/>
                  </a:lnTo>
                  <a:lnTo>
                    <a:pt x="57" y="45"/>
                  </a:lnTo>
                  <a:lnTo>
                    <a:pt x="55" y="49"/>
                  </a:lnTo>
                  <a:lnTo>
                    <a:pt x="53" y="54"/>
                  </a:lnTo>
                  <a:lnTo>
                    <a:pt x="50" y="66"/>
                  </a:lnTo>
                  <a:lnTo>
                    <a:pt x="49" y="80"/>
                  </a:lnTo>
                  <a:lnTo>
                    <a:pt x="48" y="98"/>
                  </a:lnTo>
                  <a:lnTo>
                    <a:pt x="48" y="121"/>
                  </a:lnTo>
                  <a:lnTo>
                    <a:pt x="48" y="121"/>
                  </a:lnTo>
                  <a:lnTo>
                    <a:pt x="48" y="142"/>
                  </a:lnTo>
                  <a:lnTo>
                    <a:pt x="49" y="160"/>
                  </a:lnTo>
                  <a:lnTo>
                    <a:pt x="50" y="174"/>
                  </a:lnTo>
                  <a:lnTo>
                    <a:pt x="53" y="186"/>
                  </a:lnTo>
                  <a:lnTo>
                    <a:pt x="55" y="191"/>
                  </a:lnTo>
                  <a:lnTo>
                    <a:pt x="57" y="195"/>
                  </a:lnTo>
                  <a:lnTo>
                    <a:pt x="60" y="198"/>
                  </a:lnTo>
                  <a:lnTo>
                    <a:pt x="63" y="202"/>
                  </a:lnTo>
                  <a:lnTo>
                    <a:pt x="66" y="204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5" name="Freeform 8"/>
            <p:cNvSpPr>
              <a:spLocks/>
            </p:cNvSpPr>
            <p:nvPr userDrawn="1"/>
          </p:nvSpPr>
          <p:spPr bwMode="auto">
            <a:xfrm>
              <a:off x="8002588" y="4805363"/>
              <a:ext cx="77788" cy="125413"/>
            </a:xfrm>
            <a:custGeom>
              <a:avLst/>
              <a:gdLst>
                <a:gd name="T0" fmla="*/ 47 w 148"/>
                <a:gd name="T1" fmla="*/ 0 h 236"/>
                <a:gd name="T2" fmla="*/ 47 w 148"/>
                <a:gd name="T3" fmla="*/ 162 h 236"/>
                <a:gd name="T4" fmla="*/ 47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50 w 148"/>
                <a:gd name="T11" fmla="*/ 184 h 236"/>
                <a:gd name="T12" fmla="*/ 52 w 148"/>
                <a:gd name="T13" fmla="*/ 190 h 236"/>
                <a:gd name="T14" fmla="*/ 56 w 148"/>
                <a:gd name="T15" fmla="*/ 195 h 236"/>
                <a:gd name="T16" fmla="*/ 60 w 148"/>
                <a:gd name="T17" fmla="*/ 199 h 236"/>
                <a:gd name="T18" fmla="*/ 66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1 w 148"/>
                <a:gd name="T25" fmla="*/ 202 h 236"/>
                <a:gd name="T26" fmla="*/ 87 w 148"/>
                <a:gd name="T27" fmla="*/ 199 h 236"/>
                <a:gd name="T28" fmla="*/ 93 w 148"/>
                <a:gd name="T29" fmla="*/ 195 h 236"/>
                <a:gd name="T30" fmla="*/ 96 w 148"/>
                <a:gd name="T31" fmla="*/ 190 h 236"/>
                <a:gd name="T32" fmla="*/ 99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2 w 148"/>
                <a:gd name="T39" fmla="*/ 162 h 236"/>
                <a:gd name="T40" fmla="*/ 102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7 w 148"/>
                <a:gd name="T49" fmla="*/ 172 h 236"/>
                <a:gd name="T50" fmla="*/ 146 w 148"/>
                <a:gd name="T51" fmla="*/ 182 h 236"/>
                <a:gd name="T52" fmla="*/ 144 w 148"/>
                <a:gd name="T53" fmla="*/ 190 h 236"/>
                <a:gd name="T54" fmla="*/ 142 w 148"/>
                <a:gd name="T55" fmla="*/ 199 h 236"/>
                <a:gd name="T56" fmla="*/ 138 w 148"/>
                <a:gd name="T57" fmla="*/ 206 h 236"/>
                <a:gd name="T58" fmla="*/ 135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9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60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7 w 148"/>
                <a:gd name="T97" fmla="*/ 200 h 236"/>
                <a:gd name="T98" fmla="*/ 4 w 148"/>
                <a:gd name="T99" fmla="*/ 191 h 236"/>
                <a:gd name="T100" fmla="*/ 1 w 148"/>
                <a:gd name="T101" fmla="*/ 182 h 236"/>
                <a:gd name="T102" fmla="*/ 0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7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7" y="0"/>
                  </a:moveTo>
                  <a:lnTo>
                    <a:pt x="47" y="162"/>
                  </a:lnTo>
                  <a:lnTo>
                    <a:pt x="47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50" y="184"/>
                  </a:lnTo>
                  <a:lnTo>
                    <a:pt x="52" y="190"/>
                  </a:lnTo>
                  <a:lnTo>
                    <a:pt x="56" y="195"/>
                  </a:lnTo>
                  <a:lnTo>
                    <a:pt x="60" y="199"/>
                  </a:lnTo>
                  <a:lnTo>
                    <a:pt x="66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1" y="202"/>
                  </a:lnTo>
                  <a:lnTo>
                    <a:pt x="87" y="199"/>
                  </a:lnTo>
                  <a:lnTo>
                    <a:pt x="93" y="195"/>
                  </a:lnTo>
                  <a:lnTo>
                    <a:pt x="96" y="190"/>
                  </a:lnTo>
                  <a:lnTo>
                    <a:pt x="99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2" y="162"/>
                  </a:lnTo>
                  <a:lnTo>
                    <a:pt x="102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7" y="172"/>
                  </a:lnTo>
                  <a:lnTo>
                    <a:pt x="146" y="182"/>
                  </a:lnTo>
                  <a:lnTo>
                    <a:pt x="144" y="190"/>
                  </a:lnTo>
                  <a:lnTo>
                    <a:pt x="142" y="199"/>
                  </a:lnTo>
                  <a:lnTo>
                    <a:pt x="138" y="206"/>
                  </a:lnTo>
                  <a:lnTo>
                    <a:pt x="135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9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60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7" y="200"/>
                  </a:lnTo>
                  <a:lnTo>
                    <a:pt x="4" y="191"/>
                  </a:lnTo>
                  <a:lnTo>
                    <a:pt x="1" y="182"/>
                  </a:lnTo>
                  <a:lnTo>
                    <a:pt x="0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6" name="Freeform 9"/>
            <p:cNvSpPr>
              <a:spLocks noEditPoints="1"/>
            </p:cNvSpPr>
            <p:nvPr userDrawn="1"/>
          </p:nvSpPr>
          <p:spPr bwMode="auto">
            <a:xfrm>
              <a:off x="8101013" y="4805363"/>
              <a:ext cx="76200" cy="123825"/>
            </a:xfrm>
            <a:custGeom>
              <a:avLst/>
              <a:gdLst>
                <a:gd name="T0" fmla="*/ 0 w 144"/>
                <a:gd name="T1" fmla="*/ 0 h 232"/>
                <a:gd name="T2" fmla="*/ 82 w 144"/>
                <a:gd name="T3" fmla="*/ 0 h 232"/>
                <a:gd name="T4" fmla="*/ 82 w 144"/>
                <a:gd name="T5" fmla="*/ 0 h 232"/>
                <a:gd name="T6" fmla="*/ 90 w 144"/>
                <a:gd name="T7" fmla="*/ 1 h 232"/>
                <a:gd name="T8" fmla="*/ 98 w 144"/>
                <a:gd name="T9" fmla="*/ 2 h 232"/>
                <a:gd name="T10" fmla="*/ 105 w 144"/>
                <a:gd name="T11" fmla="*/ 4 h 232"/>
                <a:gd name="T12" fmla="*/ 111 w 144"/>
                <a:gd name="T13" fmla="*/ 6 h 232"/>
                <a:gd name="T14" fmla="*/ 117 w 144"/>
                <a:gd name="T15" fmla="*/ 9 h 232"/>
                <a:gd name="T16" fmla="*/ 122 w 144"/>
                <a:gd name="T17" fmla="*/ 13 h 232"/>
                <a:gd name="T18" fmla="*/ 127 w 144"/>
                <a:gd name="T19" fmla="*/ 17 h 232"/>
                <a:gd name="T20" fmla="*/ 131 w 144"/>
                <a:gd name="T21" fmla="*/ 22 h 232"/>
                <a:gd name="T22" fmla="*/ 134 w 144"/>
                <a:gd name="T23" fmla="*/ 27 h 232"/>
                <a:gd name="T24" fmla="*/ 137 w 144"/>
                <a:gd name="T25" fmla="*/ 32 h 232"/>
                <a:gd name="T26" fmla="*/ 141 w 144"/>
                <a:gd name="T27" fmla="*/ 45 h 232"/>
                <a:gd name="T28" fmla="*/ 144 w 144"/>
                <a:gd name="T29" fmla="*/ 57 h 232"/>
                <a:gd name="T30" fmla="*/ 144 w 144"/>
                <a:gd name="T31" fmla="*/ 70 h 232"/>
                <a:gd name="T32" fmla="*/ 144 w 144"/>
                <a:gd name="T33" fmla="*/ 70 h 232"/>
                <a:gd name="T34" fmla="*/ 144 w 144"/>
                <a:gd name="T35" fmla="*/ 78 h 232"/>
                <a:gd name="T36" fmla="*/ 143 w 144"/>
                <a:gd name="T37" fmla="*/ 86 h 232"/>
                <a:gd name="T38" fmla="*/ 141 w 144"/>
                <a:gd name="T39" fmla="*/ 94 h 232"/>
                <a:gd name="T40" fmla="*/ 139 w 144"/>
                <a:gd name="T41" fmla="*/ 101 h 232"/>
                <a:gd name="T42" fmla="*/ 136 w 144"/>
                <a:gd name="T43" fmla="*/ 107 h 232"/>
                <a:gd name="T44" fmla="*/ 133 w 144"/>
                <a:gd name="T45" fmla="*/ 112 h 232"/>
                <a:gd name="T46" fmla="*/ 129 w 144"/>
                <a:gd name="T47" fmla="*/ 118 h 232"/>
                <a:gd name="T48" fmla="*/ 124 w 144"/>
                <a:gd name="T49" fmla="*/ 123 h 232"/>
                <a:gd name="T50" fmla="*/ 119 w 144"/>
                <a:gd name="T51" fmla="*/ 127 h 232"/>
                <a:gd name="T52" fmla="*/ 114 w 144"/>
                <a:gd name="T53" fmla="*/ 130 h 232"/>
                <a:gd name="T54" fmla="*/ 108 w 144"/>
                <a:gd name="T55" fmla="*/ 133 h 232"/>
                <a:gd name="T56" fmla="*/ 101 w 144"/>
                <a:gd name="T57" fmla="*/ 136 h 232"/>
                <a:gd name="T58" fmla="*/ 95 w 144"/>
                <a:gd name="T59" fmla="*/ 137 h 232"/>
                <a:gd name="T60" fmla="*/ 87 w 144"/>
                <a:gd name="T61" fmla="*/ 139 h 232"/>
                <a:gd name="T62" fmla="*/ 71 w 144"/>
                <a:gd name="T63" fmla="*/ 140 h 232"/>
                <a:gd name="T64" fmla="*/ 46 w 144"/>
                <a:gd name="T65" fmla="*/ 140 h 232"/>
                <a:gd name="T66" fmla="*/ 46 w 144"/>
                <a:gd name="T67" fmla="*/ 232 h 232"/>
                <a:gd name="T68" fmla="*/ 0 w 144"/>
                <a:gd name="T69" fmla="*/ 232 h 232"/>
                <a:gd name="T70" fmla="*/ 0 w 144"/>
                <a:gd name="T71" fmla="*/ 0 h 232"/>
                <a:gd name="T72" fmla="*/ 46 w 144"/>
                <a:gd name="T73" fmla="*/ 105 h 232"/>
                <a:gd name="T74" fmla="*/ 67 w 144"/>
                <a:gd name="T75" fmla="*/ 105 h 232"/>
                <a:gd name="T76" fmla="*/ 67 w 144"/>
                <a:gd name="T77" fmla="*/ 105 h 232"/>
                <a:gd name="T78" fmla="*/ 74 w 144"/>
                <a:gd name="T79" fmla="*/ 104 h 232"/>
                <a:gd name="T80" fmla="*/ 80 w 144"/>
                <a:gd name="T81" fmla="*/ 103 h 232"/>
                <a:gd name="T82" fmla="*/ 85 w 144"/>
                <a:gd name="T83" fmla="*/ 100 h 232"/>
                <a:gd name="T84" fmla="*/ 90 w 144"/>
                <a:gd name="T85" fmla="*/ 96 h 232"/>
                <a:gd name="T86" fmla="*/ 93 w 144"/>
                <a:gd name="T87" fmla="*/ 92 h 232"/>
                <a:gd name="T88" fmla="*/ 96 w 144"/>
                <a:gd name="T89" fmla="*/ 86 h 232"/>
                <a:gd name="T90" fmla="*/ 98 w 144"/>
                <a:gd name="T91" fmla="*/ 79 h 232"/>
                <a:gd name="T92" fmla="*/ 98 w 144"/>
                <a:gd name="T93" fmla="*/ 70 h 232"/>
                <a:gd name="T94" fmla="*/ 98 w 144"/>
                <a:gd name="T95" fmla="*/ 70 h 232"/>
                <a:gd name="T96" fmla="*/ 98 w 144"/>
                <a:gd name="T97" fmla="*/ 62 h 232"/>
                <a:gd name="T98" fmla="*/ 97 w 144"/>
                <a:gd name="T99" fmla="*/ 55 h 232"/>
                <a:gd name="T100" fmla="*/ 94 w 144"/>
                <a:gd name="T101" fmla="*/ 49 h 232"/>
                <a:gd name="T102" fmla="*/ 91 w 144"/>
                <a:gd name="T103" fmla="*/ 44 h 232"/>
                <a:gd name="T104" fmla="*/ 87 w 144"/>
                <a:gd name="T105" fmla="*/ 40 h 232"/>
                <a:gd name="T106" fmla="*/ 81 w 144"/>
                <a:gd name="T107" fmla="*/ 37 h 232"/>
                <a:gd name="T108" fmla="*/ 74 w 144"/>
                <a:gd name="T109" fmla="*/ 35 h 232"/>
                <a:gd name="T110" fmla="*/ 65 w 144"/>
                <a:gd name="T111" fmla="*/ 34 h 232"/>
                <a:gd name="T112" fmla="*/ 46 w 144"/>
                <a:gd name="T113" fmla="*/ 34 h 232"/>
                <a:gd name="T114" fmla="*/ 46 w 144"/>
                <a:gd name="T115" fmla="*/ 10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4" h="232">
                  <a:moveTo>
                    <a:pt x="0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90" y="1"/>
                  </a:lnTo>
                  <a:lnTo>
                    <a:pt x="98" y="2"/>
                  </a:lnTo>
                  <a:lnTo>
                    <a:pt x="105" y="4"/>
                  </a:lnTo>
                  <a:lnTo>
                    <a:pt x="111" y="6"/>
                  </a:lnTo>
                  <a:lnTo>
                    <a:pt x="117" y="9"/>
                  </a:lnTo>
                  <a:lnTo>
                    <a:pt x="122" y="13"/>
                  </a:lnTo>
                  <a:lnTo>
                    <a:pt x="127" y="17"/>
                  </a:lnTo>
                  <a:lnTo>
                    <a:pt x="131" y="22"/>
                  </a:lnTo>
                  <a:lnTo>
                    <a:pt x="134" y="27"/>
                  </a:lnTo>
                  <a:lnTo>
                    <a:pt x="137" y="32"/>
                  </a:lnTo>
                  <a:lnTo>
                    <a:pt x="141" y="45"/>
                  </a:lnTo>
                  <a:lnTo>
                    <a:pt x="144" y="57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78"/>
                  </a:lnTo>
                  <a:lnTo>
                    <a:pt x="143" y="86"/>
                  </a:lnTo>
                  <a:lnTo>
                    <a:pt x="141" y="94"/>
                  </a:lnTo>
                  <a:lnTo>
                    <a:pt x="139" y="101"/>
                  </a:lnTo>
                  <a:lnTo>
                    <a:pt x="136" y="107"/>
                  </a:lnTo>
                  <a:lnTo>
                    <a:pt x="133" y="112"/>
                  </a:lnTo>
                  <a:lnTo>
                    <a:pt x="129" y="118"/>
                  </a:lnTo>
                  <a:lnTo>
                    <a:pt x="124" y="123"/>
                  </a:lnTo>
                  <a:lnTo>
                    <a:pt x="119" y="127"/>
                  </a:lnTo>
                  <a:lnTo>
                    <a:pt x="114" y="130"/>
                  </a:lnTo>
                  <a:lnTo>
                    <a:pt x="108" y="133"/>
                  </a:lnTo>
                  <a:lnTo>
                    <a:pt x="101" y="136"/>
                  </a:lnTo>
                  <a:lnTo>
                    <a:pt x="95" y="137"/>
                  </a:lnTo>
                  <a:lnTo>
                    <a:pt x="87" y="139"/>
                  </a:lnTo>
                  <a:lnTo>
                    <a:pt x="71" y="140"/>
                  </a:lnTo>
                  <a:lnTo>
                    <a:pt x="46" y="140"/>
                  </a:lnTo>
                  <a:lnTo>
                    <a:pt x="46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6" y="105"/>
                  </a:moveTo>
                  <a:lnTo>
                    <a:pt x="67" y="105"/>
                  </a:lnTo>
                  <a:lnTo>
                    <a:pt x="67" y="105"/>
                  </a:lnTo>
                  <a:lnTo>
                    <a:pt x="74" y="104"/>
                  </a:lnTo>
                  <a:lnTo>
                    <a:pt x="80" y="103"/>
                  </a:lnTo>
                  <a:lnTo>
                    <a:pt x="85" y="100"/>
                  </a:lnTo>
                  <a:lnTo>
                    <a:pt x="90" y="96"/>
                  </a:lnTo>
                  <a:lnTo>
                    <a:pt x="93" y="92"/>
                  </a:lnTo>
                  <a:lnTo>
                    <a:pt x="96" y="86"/>
                  </a:lnTo>
                  <a:lnTo>
                    <a:pt x="98" y="79"/>
                  </a:lnTo>
                  <a:lnTo>
                    <a:pt x="98" y="70"/>
                  </a:lnTo>
                  <a:lnTo>
                    <a:pt x="98" y="70"/>
                  </a:lnTo>
                  <a:lnTo>
                    <a:pt x="98" y="62"/>
                  </a:lnTo>
                  <a:lnTo>
                    <a:pt x="97" y="55"/>
                  </a:lnTo>
                  <a:lnTo>
                    <a:pt x="94" y="49"/>
                  </a:lnTo>
                  <a:lnTo>
                    <a:pt x="91" y="44"/>
                  </a:lnTo>
                  <a:lnTo>
                    <a:pt x="87" y="40"/>
                  </a:lnTo>
                  <a:lnTo>
                    <a:pt x="81" y="37"/>
                  </a:lnTo>
                  <a:lnTo>
                    <a:pt x="74" y="35"/>
                  </a:lnTo>
                  <a:lnTo>
                    <a:pt x="65" y="34"/>
                  </a:lnTo>
                  <a:lnTo>
                    <a:pt x="46" y="34"/>
                  </a:lnTo>
                  <a:lnTo>
                    <a:pt x="46" y="105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7" name="Freeform 10"/>
            <p:cNvSpPr>
              <a:spLocks/>
            </p:cNvSpPr>
            <p:nvPr userDrawn="1"/>
          </p:nvSpPr>
          <p:spPr bwMode="auto">
            <a:xfrm>
              <a:off x="8188325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8" name="Freeform 11"/>
            <p:cNvSpPr>
              <a:spLocks noEditPoints="1"/>
            </p:cNvSpPr>
            <p:nvPr userDrawn="1"/>
          </p:nvSpPr>
          <p:spPr bwMode="auto">
            <a:xfrm>
              <a:off x="8315325" y="4805363"/>
              <a:ext cx="82550" cy="123825"/>
            </a:xfrm>
            <a:custGeom>
              <a:avLst/>
              <a:gdLst>
                <a:gd name="T0" fmla="*/ 87 w 157"/>
                <a:gd name="T1" fmla="*/ 0 h 232"/>
                <a:gd name="T2" fmla="*/ 101 w 157"/>
                <a:gd name="T3" fmla="*/ 1 h 232"/>
                <a:gd name="T4" fmla="*/ 124 w 157"/>
                <a:gd name="T5" fmla="*/ 9 h 232"/>
                <a:gd name="T6" fmla="*/ 132 w 157"/>
                <a:gd name="T7" fmla="*/ 15 h 232"/>
                <a:gd name="T8" fmla="*/ 139 w 157"/>
                <a:gd name="T9" fmla="*/ 23 h 232"/>
                <a:gd name="T10" fmla="*/ 144 w 157"/>
                <a:gd name="T11" fmla="*/ 33 h 232"/>
                <a:gd name="T12" fmla="*/ 147 w 157"/>
                <a:gd name="T13" fmla="*/ 46 h 232"/>
                <a:gd name="T14" fmla="*/ 149 w 157"/>
                <a:gd name="T15" fmla="*/ 60 h 232"/>
                <a:gd name="T16" fmla="*/ 146 w 157"/>
                <a:gd name="T17" fmla="*/ 81 h 232"/>
                <a:gd name="T18" fmla="*/ 139 w 157"/>
                <a:gd name="T19" fmla="*/ 98 h 232"/>
                <a:gd name="T20" fmla="*/ 127 w 157"/>
                <a:gd name="T21" fmla="*/ 110 h 232"/>
                <a:gd name="T22" fmla="*/ 110 w 157"/>
                <a:gd name="T23" fmla="*/ 118 h 232"/>
                <a:gd name="T24" fmla="*/ 110 w 157"/>
                <a:gd name="T25" fmla="*/ 118 h 232"/>
                <a:gd name="T26" fmla="*/ 129 w 157"/>
                <a:gd name="T27" fmla="*/ 124 h 232"/>
                <a:gd name="T28" fmla="*/ 136 w 157"/>
                <a:gd name="T29" fmla="*/ 129 h 232"/>
                <a:gd name="T30" fmla="*/ 140 w 157"/>
                <a:gd name="T31" fmla="*/ 137 h 232"/>
                <a:gd name="T32" fmla="*/ 146 w 157"/>
                <a:gd name="T33" fmla="*/ 157 h 232"/>
                <a:gd name="T34" fmla="*/ 147 w 157"/>
                <a:gd name="T35" fmla="*/ 188 h 232"/>
                <a:gd name="T36" fmla="*/ 148 w 157"/>
                <a:gd name="T37" fmla="*/ 205 h 232"/>
                <a:gd name="T38" fmla="*/ 151 w 157"/>
                <a:gd name="T39" fmla="*/ 221 h 232"/>
                <a:gd name="T40" fmla="*/ 155 w 157"/>
                <a:gd name="T41" fmla="*/ 228 h 232"/>
                <a:gd name="T42" fmla="*/ 157 w 157"/>
                <a:gd name="T43" fmla="*/ 232 h 232"/>
                <a:gd name="T44" fmla="*/ 108 w 157"/>
                <a:gd name="T45" fmla="*/ 232 h 232"/>
                <a:gd name="T46" fmla="*/ 103 w 157"/>
                <a:gd name="T47" fmla="*/ 221 h 232"/>
                <a:gd name="T48" fmla="*/ 102 w 157"/>
                <a:gd name="T49" fmla="*/ 208 h 232"/>
                <a:gd name="T50" fmla="*/ 100 w 157"/>
                <a:gd name="T51" fmla="*/ 163 h 232"/>
                <a:gd name="T52" fmla="*/ 99 w 157"/>
                <a:gd name="T53" fmla="*/ 151 h 232"/>
                <a:gd name="T54" fmla="*/ 94 w 157"/>
                <a:gd name="T55" fmla="*/ 142 h 232"/>
                <a:gd name="T56" fmla="*/ 84 w 157"/>
                <a:gd name="T57" fmla="*/ 136 h 232"/>
                <a:gd name="T58" fmla="*/ 72 w 157"/>
                <a:gd name="T59" fmla="*/ 134 h 232"/>
                <a:gd name="T60" fmla="*/ 48 w 157"/>
                <a:gd name="T61" fmla="*/ 232 h 232"/>
                <a:gd name="T62" fmla="*/ 0 w 157"/>
                <a:gd name="T63" fmla="*/ 0 h 232"/>
                <a:gd name="T64" fmla="*/ 67 w 157"/>
                <a:gd name="T65" fmla="*/ 101 h 232"/>
                <a:gd name="T66" fmla="*/ 75 w 157"/>
                <a:gd name="T67" fmla="*/ 101 h 232"/>
                <a:gd name="T68" fmla="*/ 87 w 157"/>
                <a:gd name="T69" fmla="*/ 97 h 232"/>
                <a:gd name="T70" fmla="*/ 97 w 157"/>
                <a:gd name="T71" fmla="*/ 89 h 232"/>
                <a:gd name="T72" fmla="*/ 102 w 157"/>
                <a:gd name="T73" fmla="*/ 75 h 232"/>
                <a:gd name="T74" fmla="*/ 102 w 157"/>
                <a:gd name="T75" fmla="*/ 67 h 232"/>
                <a:gd name="T76" fmla="*/ 100 w 157"/>
                <a:gd name="T77" fmla="*/ 53 h 232"/>
                <a:gd name="T78" fmla="*/ 94 w 157"/>
                <a:gd name="T79" fmla="*/ 43 h 232"/>
                <a:gd name="T80" fmla="*/ 83 w 157"/>
                <a:gd name="T81" fmla="*/ 37 h 232"/>
                <a:gd name="T82" fmla="*/ 69 w 157"/>
                <a:gd name="T83" fmla="*/ 34 h 232"/>
                <a:gd name="T84" fmla="*/ 48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7" y="0"/>
                  </a:lnTo>
                  <a:lnTo>
                    <a:pt x="87" y="0"/>
                  </a:lnTo>
                  <a:lnTo>
                    <a:pt x="101" y="1"/>
                  </a:lnTo>
                  <a:lnTo>
                    <a:pt x="113" y="4"/>
                  </a:lnTo>
                  <a:lnTo>
                    <a:pt x="124" y="9"/>
                  </a:lnTo>
                  <a:lnTo>
                    <a:pt x="128" y="12"/>
                  </a:lnTo>
                  <a:lnTo>
                    <a:pt x="132" y="15"/>
                  </a:lnTo>
                  <a:lnTo>
                    <a:pt x="136" y="19"/>
                  </a:lnTo>
                  <a:lnTo>
                    <a:pt x="139" y="23"/>
                  </a:lnTo>
                  <a:lnTo>
                    <a:pt x="142" y="28"/>
                  </a:lnTo>
                  <a:lnTo>
                    <a:pt x="144" y="33"/>
                  </a:lnTo>
                  <a:lnTo>
                    <a:pt x="146" y="40"/>
                  </a:lnTo>
                  <a:lnTo>
                    <a:pt x="147" y="46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8" y="71"/>
                  </a:lnTo>
                  <a:lnTo>
                    <a:pt x="146" y="81"/>
                  </a:lnTo>
                  <a:lnTo>
                    <a:pt x="143" y="90"/>
                  </a:lnTo>
                  <a:lnTo>
                    <a:pt x="139" y="98"/>
                  </a:lnTo>
                  <a:lnTo>
                    <a:pt x="134" y="104"/>
                  </a:lnTo>
                  <a:lnTo>
                    <a:pt x="127" y="110"/>
                  </a:lnTo>
                  <a:lnTo>
                    <a:pt x="119" y="114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21" y="120"/>
                  </a:lnTo>
                  <a:lnTo>
                    <a:pt x="129" y="124"/>
                  </a:lnTo>
                  <a:lnTo>
                    <a:pt x="133" y="126"/>
                  </a:lnTo>
                  <a:lnTo>
                    <a:pt x="136" y="129"/>
                  </a:lnTo>
                  <a:lnTo>
                    <a:pt x="138" y="133"/>
                  </a:lnTo>
                  <a:lnTo>
                    <a:pt x="140" y="137"/>
                  </a:lnTo>
                  <a:lnTo>
                    <a:pt x="144" y="146"/>
                  </a:lnTo>
                  <a:lnTo>
                    <a:pt x="146" y="157"/>
                  </a:lnTo>
                  <a:lnTo>
                    <a:pt x="147" y="171"/>
                  </a:lnTo>
                  <a:lnTo>
                    <a:pt x="147" y="188"/>
                  </a:lnTo>
                  <a:lnTo>
                    <a:pt x="147" y="188"/>
                  </a:lnTo>
                  <a:lnTo>
                    <a:pt x="148" y="205"/>
                  </a:lnTo>
                  <a:lnTo>
                    <a:pt x="149" y="217"/>
                  </a:lnTo>
                  <a:lnTo>
                    <a:pt x="151" y="221"/>
                  </a:lnTo>
                  <a:lnTo>
                    <a:pt x="152" y="225"/>
                  </a:lnTo>
                  <a:lnTo>
                    <a:pt x="155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8" y="232"/>
                  </a:lnTo>
                  <a:lnTo>
                    <a:pt x="108" y="232"/>
                  </a:lnTo>
                  <a:lnTo>
                    <a:pt x="105" y="227"/>
                  </a:lnTo>
                  <a:lnTo>
                    <a:pt x="103" y="221"/>
                  </a:lnTo>
                  <a:lnTo>
                    <a:pt x="102" y="215"/>
                  </a:lnTo>
                  <a:lnTo>
                    <a:pt x="102" y="208"/>
                  </a:lnTo>
                  <a:lnTo>
                    <a:pt x="100" y="163"/>
                  </a:lnTo>
                  <a:lnTo>
                    <a:pt x="100" y="163"/>
                  </a:lnTo>
                  <a:lnTo>
                    <a:pt x="100" y="157"/>
                  </a:lnTo>
                  <a:lnTo>
                    <a:pt x="99" y="151"/>
                  </a:lnTo>
                  <a:lnTo>
                    <a:pt x="96" y="146"/>
                  </a:lnTo>
                  <a:lnTo>
                    <a:pt x="94" y="142"/>
                  </a:lnTo>
                  <a:lnTo>
                    <a:pt x="89" y="139"/>
                  </a:lnTo>
                  <a:lnTo>
                    <a:pt x="84" y="136"/>
                  </a:lnTo>
                  <a:lnTo>
                    <a:pt x="79" y="135"/>
                  </a:lnTo>
                  <a:lnTo>
                    <a:pt x="72" y="134"/>
                  </a:lnTo>
                  <a:lnTo>
                    <a:pt x="48" y="134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8" y="101"/>
                  </a:moveTo>
                  <a:lnTo>
                    <a:pt x="67" y="101"/>
                  </a:lnTo>
                  <a:lnTo>
                    <a:pt x="67" y="101"/>
                  </a:lnTo>
                  <a:lnTo>
                    <a:pt x="75" y="101"/>
                  </a:lnTo>
                  <a:lnTo>
                    <a:pt x="82" y="99"/>
                  </a:lnTo>
                  <a:lnTo>
                    <a:pt x="87" y="97"/>
                  </a:lnTo>
                  <a:lnTo>
                    <a:pt x="92" y="93"/>
                  </a:lnTo>
                  <a:lnTo>
                    <a:pt x="97" y="89"/>
                  </a:lnTo>
                  <a:lnTo>
                    <a:pt x="100" y="83"/>
                  </a:lnTo>
                  <a:lnTo>
                    <a:pt x="102" y="75"/>
                  </a:lnTo>
                  <a:lnTo>
                    <a:pt x="102" y="67"/>
                  </a:lnTo>
                  <a:lnTo>
                    <a:pt x="102" y="67"/>
                  </a:lnTo>
                  <a:lnTo>
                    <a:pt x="102" y="59"/>
                  </a:lnTo>
                  <a:lnTo>
                    <a:pt x="100" y="53"/>
                  </a:lnTo>
                  <a:lnTo>
                    <a:pt x="98" y="48"/>
                  </a:lnTo>
                  <a:lnTo>
                    <a:pt x="94" y="43"/>
                  </a:lnTo>
                  <a:lnTo>
                    <a:pt x="89" y="40"/>
                  </a:lnTo>
                  <a:lnTo>
                    <a:pt x="83" y="37"/>
                  </a:lnTo>
                  <a:lnTo>
                    <a:pt x="77" y="35"/>
                  </a:lnTo>
                  <a:lnTo>
                    <a:pt x="69" y="34"/>
                  </a:lnTo>
                  <a:lnTo>
                    <a:pt x="48" y="34"/>
                  </a:lnTo>
                  <a:lnTo>
                    <a:pt x="48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9" name="Freeform 12"/>
            <p:cNvSpPr>
              <a:spLocks/>
            </p:cNvSpPr>
            <p:nvPr userDrawn="1"/>
          </p:nvSpPr>
          <p:spPr bwMode="auto">
            <a:xfrm>
              <a:off x="8413750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50" name="Freeform 13"/>
            <p:cNvSpPr>
              <a:spLocks/>
            </p:cNvSpPr>
            <p:nvPr userDrawn="1"/>
          </p:nvSpPr>
          <p:spPr bwMode="auto">
            <a:xfrm>
              <a:off x="8497888" y="4805363"/>
              <a:ext cx="80963" cy="123825"/>
            </a:xfrm>
            <a:custGeom>
              <a:avLst/>
              <a:gdLst>
                <a:gd name="T0" fmla="*/ 54 w 154"/>
                <a:gd name="T1" fmla="*/ 0 h 232"/>
                <a:gd name="T2" fmla="*/ 111 w 154"/>
                <a:gd name="T3" fmla="*/ 159 h 232"/>
                <a:gd name="T4" fmla="*/ 112 w 154"/>
                <a:gd name="T5" fmla="*/ 159 h 232"/>
                <a:gd name="T6" fmla="*/ 112 w 154"/>
                <a:gd name="T7" fmla="*/ 0 h 232"/>
                <a:gd name="T8" fmla="*/ 154 w 154"/>
                <a:gd name="T9" fmla="*/ 0 h 232"/>
                <a:gd name="T10" fmla="*/ 154 w 154"/>
                <a:gd name="T11" fmla="*/ 232 h 232"/>
                <a:gd name="T12" fmla="*/ 102 w 154"/>
                <a:gd name="T13" fmla="*/ 232 h 232"/>
                <a:gd name="T14" fmla="*/ 44 w 154"/>
                <a:gd name="T15" fmla="*/ 70 h 232"/>
                <a:gd name="T16" fmla="*/ 44 w 154"/>
                <a:gd name="T17" fmla="*/ 70 h 232"/>
                <a:gd name="T18" fmla="*/ 44 w 154"/>
                <a:gd name="T19" fmla="*/ 232 h 232"/>
                <a:gd name="T20" fmla="*/ 0 w 154"/>
                <a:gd name="T21" fmla="*/ 232 h 232"/>
                <a:gd name="T22" fmla="*/ 0 w 154"/>
                <a:gd name="T23" fmla="*/ 0 h 232"/>
                <a:gd name="T24" fmla="*/ 54 w 154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232">
                  <a:moveTo>
                    <a:pt x="54" y="0"/>
                  </a:moveTo>
                  <a:lnTo>
                    <a:pt x="111" y="159"/>
                  </a:lnTo>
                  <a:lnTo>
                    <a:pt x="112" y="159"/>
                  </a:lnTo>
                  <a:lnTo>
                    <a:pt x="112" y="0"/>
                  </a:lnTo>
                  <a:lnTo>
                    <a:pt x="154" y="0"/>
                  </a:lnTo>
                  <a:lnTo>
                    <a:pt x="154" y="232"/>
                  </a:lnTo>
                  <a:lnTo>
                    <a:pt x="102" y="232"/>
                  </a:lnTo>
                  <a:lnTo>
                    <a:pt x="44" y="70"/>
                  </a:lnTo>
                  <a:lnTo>
                    <a:pt x="44" y="70"/>
                  </a:lnTo>
                  <a:lnTo>
                    <a:pt x="44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51" name="Freeform 14"/>
            <p:cNvSpPr>
              <a:spLocks noEditPoints="1"/>
            </p:cNvSpPr>
            <p:nvPr userDrawn="1"/>
          </p:nvSpPr>
          <p:spPr bwMode="auto">
            <a:xfrm>
              <a:off x="8589963" y="4805363"/>
              <a:ext cx="95250" cy="123825"/>
            </a:xfrm>
            <a:custGeom>
              <a:avLst/>
              <a:gdLst>
                <a:gd name="T0" fmla="*/ 61 w 180"/>
                <a:gd name="T1" fmla="*/ 0 h 232"/>
                <a:gd name="T2" fmla="*/ 119 w 180"/>
                <a:gd name="T3" fmla="*/ 0 h 232"/>
                <a:gd name="T4" fmla="*/ 180 w 180"/>
                <a:gd name="T5" fmla="*/ 232 h 232"/>
                <a:gd name="T6" fmla="*/ 131 w 180"/>
                <a:gd name="T7" fmla="*/ 232 h 232"/>
                <a:gd name="T8" fmla="*/ 121 w 180"/>
                <a:gd name="T9" fmla="*/ 183 h 232"/>
                <a:gd name="T10" fmla="*/ 59 w 180"/>
                <a:gd name="T11" fmla="*/ 183 h 232"/>
                <a:gd name="T12" fmla="*/ 48 w 180"/>
                <a:gd name="T13" fmla="*/ 232 h 232"/>
                <a:gd name="T14" fmla="*/ 0 w 180"/>
                <a:gd name="T15" fmla="*/ 232 h 232"/>
                <a:gd name="T16" fmla="*/ 61 w 180"/>
                <a:gd name="T17" fmla="*/ 0 h 232"/>
                <a:gd name="T18" fmla="*/ 67 w 180"/>
                <a:gd name="T19" fmla="*/ 145 h 232"/>
                <a:gd name="T20" fmla="*/ 113 w 180"/>
                <a:gd name="T21" fmla="*/ 145 h 232"/>
                <a:gd name="T22" fmla="*/ 90 w 180"/>
                <a:gd name="T23" fmla="*/ 41 h 232"/>
                <a:gd name="T24" fmla="*/ 90 w 180"/>
                <a:gd name="T25" fmla="*/ 41 h 232"/>
                <a:gd name="T26" fmla="*/ 67 w 180"/>
                <a:gd name="T27" fmla="*/ 14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0" h="232">
                  <a:moveTo>
                    <a:pt x="61" y="0"/>
                  </a:moveTo>
                  <a:lnTo>
                    <a:pt x="119" y="0"/>
                  </a:lnTo>
                  <a:lnTo>
                    <a:pt x="180" y="232"/>
                  </a:lnTo>
                  <a:lnTo>
                    <a:pt x="131" y="232"/>
                  </a:lnTo>
                  <a:lnTo>
                    <a:pt x="121" y="183"/>
                  </a:lnTo>
                  <a:lnTo>
                    <a:pt x="59" y="183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61" y="0"/>
                  </a:lnTo>
                  <a:close/>
                  <a:moveTo>
                    <a:pt x="67" y="145"/>
                  </a:moveTo>
                  <a:lnTo>
                    <a:pt x="113" y="145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67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52" name="Freeform 15"/>
            <p:cNvSpPr>
              <a:spLocks/>
            </p:cNvSpPr>
            <p:nvPr userDrawn="1"/>
          </p:nvSpPr>
          <p:spPr bwMode="auto">
            <a:xfrm>
              <a:off x="8691563" y="4805363"/>
              <a:ext cx="77788" cy="125413"/>
            </a:xfrm>
            <a:custGeom>
              <a:avLst/>
              <a:gdLst>
                <a:gd name="T0" fmla="*/ 46 w 148"/>
                <a:gd name="T1" fmla="*/ 0 h 236"/>
                <a:gd name="T2" fmla="*/ 46 w 148"/>
                <a:gd name="T3" fmla="*/ 162 h 236"/>
                <a:gd name="T4" fmla="*/ 46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49 w 148"/>
                <a:gd name="T11" fmla="*/ 184 h 236"/>
                <a:gd name="T12" fmla="*/ 52 w 148"/>
                <a:gd name="T13" fmla="*/ 190 h 236"/>
                <a:gd name="T14" fmla="*/ 55 w 148"/>
                <a:gd name="T15" fmla="*/ 195 h 236"/>
                <a:gd name="T16" fmla="*/ 60 w 148"/>
                <a:gd name="T17" fmla="*/ 199 h 236"/>
                <a:gd name="T18" fmla="*/ 67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2 w 148"/>
                <a:gd name="T25" fmla="*/ 202 h 236"/>
                <a:gd name="T26" fmla="*/ 88 w 148"/>
                <a:gd name="T27" fmla="*/ 199 h 236"/>
                <a:gd name="T28" fmla="*/ 92 w 148"/>
                <a:gd name="T29" fmla="*/ 195 h 236"/>
                <a:gd name="T30" fmla="*/ 96 w 148"/>
                <a:gd name="T31" fmla="*/ 190 h 236"/>
                <a:gd name="T32" fmla="*/ 98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1 w 148"/>
                <a:gd name="T39" fmla="*/ 162 h 236"/>
                <a:gd name="T40" fmla="*/ 101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8 w 148"/>
                <a:gd name="T49" fmla="*/ 172 h 236"/>
                <a:gd name="T50" fmla="*/ 147 w 148"/>
                <a:gd name="T51" fmla="*/ 182 h 236"/>
                <a:gd name="T52" fmla="*/ 144 w 148"/>
                <a:gd name="T53" fmla="*/ 190 h 236"/>
                <a:gd name="T54" fmla="*/ 141 w 148"/>
                <a:gd name="T55" fmla="*/ 199 h 236"/>
                <a:gd name="T56" fmla="*/ 138 w 148"/>
                <a:gd name="T57" fmla="*/ 206 h 236"/>
                <a:gd name="T58" fmla="*/ 134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8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59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6 w 148"/>
                <a:gd name="T97" fmla="*/ 200 h 236"/>
                <a:gd name="T98" fmla="*/ 4 w 148"/>
                <a:gd name="T99" fmla="*/ 191 h 236"/>
                <a:gd name="T100" fmla="*/ 2 w 148"/>
                <a:gd name="T101" fmla="*/ 182 h 236"/>
                <a:gd name="T102" fmla="*/ 1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6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6" y="0"/>
                  </a:moveTo>
                  <a:lnTo>
                    <a:pt x="46" y="162"/>
                  </a:lnTo>
                  <a:lnTo>
                    <a:pt x="46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49" y="184"/>
                  </a:lnTo>
                  <a:lnTo>
                    <a:pt x="52" y="190"/>
                  </a:lnTo>
                  <a:lnTo>
                    <a:pt x="55" y="195"/>
                  </a:lnTo>
                  <a:lnTo>
                    <a:pt x="60" y="199"/>
                  </a:lnTo>
                  <a:lnTo>
                    <a:pt x="67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2" y="202"/>
                  </a:lnTo>
                  <a:lnTo>
                    <a:pt x="88" y="199"/>
                  </a:lnTo>
                  <a:lnTo>
                    <a:pt x="92" y="195"/>
                  </a:lnTo>
                  <a:lnTo>
                    <a:pt x="96" y="190"/>
                  </a:lnTo>
                  <a:lnTo>
                    <a:pt x="98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1" y="162"/>
                  </a:lnTo>
                  <a:lnTo>
                    <a:pt x="101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8" y="172"/>
                  </a:lnTo>
                  <a:lnTo>
                    <a:pt x="147" y="182"/>
                  </a:lnTo>
                  <a:lnTo>
                    <a:pt x="144" y="190"/>
                  </a:lnTo>
                  <a:lnTo>
                    <a:pt x="141" y="199"/>
                  </a:lnTo>
                  <a:lnTo>
                    <a:pt x="138" y="206"/>
                  </a:lnTo>
                  <a:lnTo>
                    <a:pt x="134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8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59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6" y="200"/>
                  </a:lnTo>
                  <a:lnTo>
                    <a:pt x="4" y="191"/>
                  </a:lnTo>
                  <a:lnTo>
                    <a:pt x="2" y="182"/>
                  </a:lnTo>
                  <a:lnTo>
                    <a:pt x="1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53" name="Freeform 16"/>
            <p:cNvSpPr>
              <a:spLocks/>
            </p:cNvSpPr>
            <p:nvPr userDrawn="1"/>
          </p:nvSpPr>
          <p:spPr bwMode="auto">
            <a:xfrm>
              <a:off x="8789988" y="4805363"/>
              <a:ext cx="69850" cy="123825"/>
            </a:xfrm>
            <a:custGeom>
              <a:avLst/>
              <a:gdLst>
                <a:gd name="T0" fmla="*/ 0 w 130"/>
                <a:gd name="T1" fmla="*/ 232 h 232"/>
                <a:gd name="T2" fmla="*/ 0 w 130"/>
                <a:gd name="T3" fmla="*/ 0 h 232"/>
                <a:gd name="T4" fmla="*/ 47 w 130"/>
                <a:gd name="T5" fmla="*/ 0 h 232"/>
                <a:gd name="T6" fmla="*/ 47 w 130"/>
                <a:gd name="T7" fmla="*/ 193 h 232"/>
                <a:gd name="T8" fmla="*/ 130 w 130"/>
                <a:gd name="T9" fmla="*/ 193 h 232"/>
                <a:gd name="T10" fmla="*/ 130 w 130"/>
                <a:gd name="T11" fmla="*/ 232 h 232"/>
                <a:gd name="T12" fmla="*/ 0 w 130"/>
                <a:gd name="T13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232">
                  <a:moveTo>
                    <a:pt x="0" y="232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93"/>
                  </a:lnTo>
                  <a:lnTo>
                    <a:pt x="130" y="193"/>
                  </a:lnTo>
                  <a:lnTo>
                    <a:pt x="130" y="232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54" name="Freeform 17"/>
            <p:cNvSpPr>
              <a:spLocks/>
            </p:cNvSpPr>
            <p:nvPr userDrawn="1"/>
          </p:nvSpPr>
          <p:spPr bwMode="auto">
            <a:xfrm>
              <a:off x="8848725" y="4805363"/>
              <a:ext cx="77788" cy="123825"/>
            </a:xfrm>
            <a:custGeom>
              <a:avLst/>
              <a:gdLst>
                <a:gd name="T0" fmla="*/ 148 w 148"/>
                <a:gd name="T1" fmla="*/ 0 h 232"/>
                <a:gd name="T2" fmla="*/ 148 w 148"/>
                <a:gd name="T3" fmla="*/ 39 h 232"/>
                <a:gd name="T4" fmla="*/ 97 w 148"/>
                <a:gd name="T5" fmla="*/ 39 h 232"/>
                <a:gd name="T6" fmla="*/ 97 w 148"/>
                <a:gd name="T7" fmla="*/ 232 h 232"/>
                <a:gd name="T8" fmla="*/ 51 w 148"/>
                <a:gd name="T9" fmla="*/ 232 h 232"/>
                <a:gd name="T10" fmla="*/ 51 w 148"/>
                <a:gd name="T11" fmla="*/ 39 h 232"/>
                <a:gd name="T12" fmla="*/ 0 w 148"/>
                <a:gd name="T13" fmla="*/ 39 h 232"/>
                <a:gd name="T14" fmla="*/ 0 w 148"/>
                <a:gd name="T15" fmla="*/ 0 h 232"/>
                <a:gd name="T16" fmla="*/ 148 w 148"/>
                <a:gd name="T17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32">
                  <a:moveTo>
                    <a:pt x="148" y="0"/>
                  </a:moveTo>
                  <a:lnTo>
                    <a:pt x="148" y="39"/>
                  </a:lnTo>
                  <a:lnTo>
                    <a:pt x="97" y="39"/>
                  </a:lnTo>
                  <a:lnTo>
                    <a:pt x="97" y="232"/>
                  </a:lnTo>
                  <a:lnTo>
                    <a:pt x="51" y="232"/>
                  </a:lnTo>
                  <a:lnTo>
                    <a:pt x="51" y="39"/>
                  </a:lnTo>
                  <a:lnTo>
                    <a:pt x="0" y="39"/>
                  </a:lnTo>
                  <a:lnTo>
                    <a:pt x="0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</p:grpSp>
      <p:sp>
        <p:nvSpPr>
          <p:cNvPr id="55" name="Text Box 23"/>
          <p:cNvSpPr txBox="1">
            <a:spLocks noChangeArrowheads="1"/>
          </p:cNvSpPr>
          <p:nvPr userDrawn="1"/>
        </p:nvSpPr>
        <p:spPr bwMode="auto">
          <a:xfrm>
            <a:off x="248791" y="4718238"/>
            <a:ext cx="477534" cy="1961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>
                <a:srgbClr val="F7B100"/>
              </a:buClr>
              <a:buFont typeface="Wingdings" pitchFamily="2" charset="2"/>
              <a:buNone/>
              <a:defRPr/>
            </a:pPr>
            <a:r>
              <a:rPr lang="fr-FR" sz="600" b="0" cap="all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DLPA</a:t>
            </a:r>
          </a:p>
        </p:txBody>
      </p:sp>
      <p:cxnSp>
        <p:nvCxnSpPr>
          <p:cNvPr id="56" name="Connecteur droit 55"/>
          <p:cNvCxnSpPr/>
          <p:nvPr userDrawn="1"/>
        </p:nvCxnSpPr>
        <p:spPr>
          <a:xfrm>
            <a:off x="3858263" y="4699657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23"/>
          <p:cNvSpPr txBox="1">
            <a:spLocks noChangeArrowheads="1"/>
          </p:cNvSpPr>
          <p:nvPr userDrawn="1"/>
        </p:nvSpPr>
        <p:spPr bwMode="auto">
          <a:xfrm>
            <a:off x="3929857" y="4718239"/>
            <a:ext cx="844223" cy="165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>
                <a:srgbClr val="F7B100"/>
              </a:buClr>
              <a:buFont typeface="Wingdings" pitchFamily="2" charset="2"/>
              <a:buNone/>
              <a:defRPr/>
            </a:pPr>
            <a:r>
              <a:rPr lang="fr-FR" sz="600" b="0" cap="all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</p:txBody>
      </p:sp>
      <p:cxnSp>
        <p:nvCxnSpPr>
          <p:cNvPr id="58" name="Connecteur droit 57"/>
          <p:cNvCxnSpPr/>
          <p:nvPr userDrawn="1"/>
        </p:nvCxnSpPr>
        <p:spPr>
          <a:xfrm>
            <a:off x="184496" y="4699657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 userDrawn="1"/>
        </p:nvCxnSpPr>
        <p:spPr>
          <a:xfrm>
            <a:off x="6998700" y="4704420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 userDrawn="1"/>
        </p:nvCxnSpPr>
        <p:spPr>
          <a:xfrm>
            <a:off x="4844143" y="4699657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537126" y="4681673"/>
            <a:ext cx="566977" cy="286537"/>
          </a:xfrm>
          <a:prstGeom prst="rect">
            <a:avLst/>
          </a:prstGeom>
        </p:spPr>
      </p:pic>
      <p:sp>
        <p:nvSpPr>
          <p:cNvPr id="25" name="Text Box 23"/>
          <p:cNvSpPr txBox="1">
            <a:spLocks noChangeArrowheads="1"/>
          </p:cNvSpPr>
          <p:nvPr userDrawn="1"/>
        </p:nvSpPr>
        <p:spPr bwMode="auto">
          <a:xfrm>
            <a:off x="4915735" y="4767769"/>
            <a:ext cx="873595" cy="147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54000" tIns="36000" rIns="54000" bIns="36000" anchor="ctr" anchorCtr="0">
            <a:noAutofit/>
          </a:bodyPr>
          <a:lstStyle>
            <a:lvl1pPr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>
                <a:srgbClr val="F7B100"/>
              </a:buClr>
              <a:buFont typeface="Wingdings" pitchFamily="2" charset="2"/>
              <a:buNone/>
              <a:defRPr/>
            </a:pPr>
            <a:r>
              <a:rPr lang="fr-FR" sz="600" b="0" cap="all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RENAULT SECRET A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EDDF52D-1574-4D48-B0E0-E1ED9778D4A9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350250" y="4991100"/>
            <a:ext cx="8286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C</a:t>
            </a:r>
          </a:p>
        </p:txBody>
      </p:sp>
    </p:spTree>
    <p:extLst>
      <p:ext uri="{BB962C8B-B14F-4D97-AF65-F5344CB8AC3E}">
        <p14:creationId xmlns:p14="http://schemas.microsoft.com/office/powerpoint/2010/main" val="319962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  <p:sldLayoutId id="2147484013" r:id="rId13"/>
    <p:sldLayoutId id="2147484014" r:id="rId14"/>
    <p:sldLayoutId id="2147484015" r:id="rId15"/>
    <p:sldLayoutId id="2147484016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9pPr>
    </p:titleStyle>
    <p:bodyStyle>
      <a:lvl1pPr marL="257175" indent="-257175" algn="l" rtl="0" eaLnBrk="0" fontAlgn="base" hangingPunct="0">
        <a:spcBef>
          <a:spcPct val="35000"/>
        </a:spcBef>
        <a:spcAft>
          <a:spcPct val="0"/>
        </a:spcAft>
        <a:buClr>
          <a:srgbClr val="F7B100"/>
        </a:buClr>
        <a:buFont typeface="Wingdings" pitchFamily="2" charset="2"/>
        <a:buChar char="§"/>
        <a:defRPr sz="1500" b="1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30000"/>
        </a:spcBef>
        <a:spcAft>
          <a:spcPct val="0"/>
        </a:spcAft>
        <a:buClr>
          <a:srgbClr val="F7B100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2pPr>
      <a:lvl3pPr marL="857250" indent="-171450" algn="l" rtl="0" eaLnBrk="0" fontAlgn="base" hangingPunct="0">
        <a:spcBef>
          <a:spcPct val="35000"/>
        </a:spcBef>
        <a:spcAft>
          <a:spcPct val="0"/>
        </a:spcAft>
        <a:buFont typeface="Wingdings" pitchFamily="2" charset="2"/>
        <a:buChar char="§"/>
        <a:defRPr sz="11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spcBef>
          <a:spcPct val="40000"/>
        </a:spcBef>
        <a:spcAft>
          <a:spcPct val="0"/>
        </a:spcAft>
        <a:buFont typeface="Wingdings" pitchFamily="2" charset="2"/>
        <a:buChar char="§"/>
        <a:defRPr sz="8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7075256" y="4769578"/>
            <a:ext cx="266735" cy="11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fld id="{78210625-ECA7-4862-B00E-5DC0AA3A3D4E}" type="slidenum">
              <a:rPr sz="500" b="0" noProof="1">
                <a:solidFill>
                  <a:srgbClr val="000000"/>
                </a:solidFill>
              </a:rPr>
              <a:pPr/>
              <a:t>‹N°›</a:t>
            </a:fld>
            <a:endParaRPr lang="fr-FR" sz="300" b="0" noProof="1">
              <a:solidFill>
                <a:srgbClr val="000000"/>
              </a:solidFill>
            </a:endParaRPr>
          </a:p>
        </p:txBody>
      </p:sp>
      <p:grpSp>
        <p:nvGrpSpPr>
          <p:cNvPr id="13" name="Groupe 12"/>
          <p:cNvGrpSpPr>
            <a:grpSpLocks noChangeAspect="1"/>
          </p:cNvGrpSpPr>
          <p:nvPr userDrawn="1"/>
        </p:nvGrpSpPr>
        <p:grpSpPr>
          <a:xfrm>
            <a:off x="7883819" y="4756801"/>
            <a:ext cx="1080000" cy="112942"/>
            <a:chOff x="7712075" y="4803775"/>
            <a:chExt cx="1214438" cy="127001"/>
          </a:xfrm>
        </p:grpSpPr>
        <p:sp>
          <p:nvSpPr>
            <p:cNvPr id="15" name="Freeform 5"/>
            <p:cNvSpPr>
              <a:spLocks/>
            </p:cNvSpPr>
            <p:nvPr userDrawn="1"/>
          </p:nvSpPr>
          <p:spPr bwMode="auto">
            <a:xfrm>
              <a:off x="7712075" y="4803775"/>
              <a:ext cx="80963" cy="127000"/>
            </a:xfrm>
            <a:custGeom>
              <a:avLst/>
              <a:gdLst>
                <a:gd name="T0" fmla="*/ 105 w 153"/>
                <a:gd name="T1" fmla="*/ 73 h 240"/>
                <a:gd name="T2" fmla="*/ 103 w 153"/>
                <a:gd name="T3" fmla="*/ 60 h 240"/>
                <a:gd name="T4" fmla="*/ 99 w 153"/>
                <a:gd name="T5" fmla="*/ 48 h 240"/>
                <a:gd name="T6" fmla="*/ 90 w 153"/>
                <a:gd name="T7" fmla="*/ 37 h 240"/>
                <a:gd name="T8" fmla="*/ 78 w 153"/>
                <a:gd name="T9" fmla="*/ 34 h 240"/>
                <a:gd name="T10" fmla="*/ 71 w 153"/>
                <a:gd name="T11" fmla="*/ 35 h 240"/>
                <a:gd name="T12" fmla="*/ 64 w 153"/>
                <a:gd name="T13" fmla="*/ 38 h 240"/>
                <a:gd name="T14" fmla="*/ 59 w 153"/>
                <a:gd name="T15" fmla="*/ 45 h 240"/>
                <a:gd name="T16" fmla="*/ 51 w 153"/>
                <a:gd name="T17" fmla="*/ 64 h 240"/>
                <a:gd name="T18" fmla="*/ 47 w 153"/>
                <a:gd name="T19" fmla="*/ 95 h 240"/>
                <a:gd name="T20" fmla="*/ 47 w 153"/>
                <a:gd name="T21" fmla="*/ 115 h 240"/>
                <a:gd name="T22" fmla="*/ 48 w 153"/>
                <a:gd name="T23" fmla="*/ 153 h 240"/>
                <a:gd name="T24" fmla="*/ 53 w 153"/>
                <a:gd name="T25" fmla="*/ 181 h 240"/>
                <a:gd name="T26" fmla="*/ 60 w 153"/>
                <a:gd name="T27" fmla="*/ 196 h 240"/>
                <a:gd name="T28" fmla="*/ 66 w 153"/>
                <a:gd name="T29" fmla="*/ 203 h 240"/>
                <a:gd name="T30" fmla="*/ 74 w 153"/>
                <a:gd name="T31" fmla="*/ 206 h 240"/>
                <a:gd name="T32" fmla="*/ 79 w 153"/>
                <a:gd name="T33" fmla="*/ 206 h 240"/>
                <a:gd name="T34" fmla="*/ 88 w 153"/>
                <a:gd name="T35" fmla="*/ 204 h 240"/>
                <a:gd name="T36" fmla="*/ 97 w 153"/>
                <a:gd name="T37" fmla="*/ 196 h 240"/>
                <a:gd name="T38" fmla="*/ 104 w 153"/>
                <a:gd name="T39" fmla="*/ 185 h 240"/>
                <a:gd name="T40" fmla="*/ 107 w 153"/>
                <a:gd name="T41" fmla="*/ 169 h 240"/>
                <a:gd name="T42" fmla="*/ 77 w 153"/>
                <a:gd name="T43" fmla="*/ 146 h 240"/>
                <a:gd name="T44" fmla="*/ 153 w 153"/>
                <a:gd name="T45" fmla="*/ 111 h 240"/>
                <a:gd name="T46" fmla="*/ 118 w 153"/>
                <a:gd name="T47" fmla="*/ 236 h 240"/>
                <a:gd name="T48" fmla="*/ 117 w 153"/>
                <a:gd name="T49" fmla="*/ 215 h 240"/>
                <a:gd name="T50" fmla="*/ 113 w 153"/>
                <a:gd name="T51" fmla="*/ 221 h 240"/>
                <a:gd name="T52" fmla="*/ 103 w 153"/>
                <a:gd name="T53" fmla="*/ 231 h 240"/>
                <a:gd name="T54" fmla="*/ 91 w 153"/>
                <a:gd name="T55" fmla="*/ 237 h 240"/>
                <a:gd name="T56" fmla="*/ 77 w 153"/>
                <a:gd name="T57" fmla="*/ 240 h 240"/>
                <a:gd name="T58" fmla="*/ 69 w 153"/>
                <a:gd name="T59" fmla="*/ 240 h 240"/>
                <a:gd name="T60" fmla="*/ 50 w 153"/>
                <a:gd name="T61" fmla="*/ 238 h 240"/>
                <a:gd name="T62" fmla="*/ 33 w 153"/>
                <a:gd name="T63" fmla="*/ 233 h 240"/>
                <a:gd name="T64" fmla="*/ 21 w 153"/>
                <a:gd name="T65" fmla="*/ 223 h 240"/>
                <a:gd name="T66" fmla="*/ 13 w 153"/>
                <a:gd name="T67" fmla="*/ 209 h 240"/>
                <a:gd name="T68" fmla="*/ 6 w 153"/>
                <a:gd name="T69" fmla="*/ 191 h 240"/>
                <a:gd name="T70" fmla="*/ 3 w 153"/>
                <a:gd name="T71" fmla="*/ 170 h 240"/>
                <a:gd name="T72" fmla="*/ 0 w 153"/>
                <a:gd name="T73" fmla="*/ 117 h 240"/>
                <a:gd name="T74" fmla="*/ 1 w 153"/>
                <a:gd name="T75" fmla="*/ 90 h 240"/>
                <a:gd name="T76" fmla="*/ 4 w 153"/>
                <a:gd name="T77" fmla="*/ 66 h 240"/>
                <a:gd name="T78" fmla="*/ 9 w 153"/>
                <a:gd name="T79" fmla="*/ 46 h 240"/>
                <a:gd name="T80" fmla="*/ 16 w 153"/>
                <a:gd name="T81" fmla="*/ 29 h 240"/>
                <a:gd name="T82" fmla="*/ 27 w 153"/>
                <a:gd name="T83" fmla="*/ 16 h 240"/>
                <a:gd name="T84" fmla="*/ 40 w 153"/>
                <a:gd name="T85" fmla="*/ 7 h 240"/>
                <a:gd name="T86" fmla="*/ 58 w 153"/>
                <a:gd name="T87" fmla="*/ 2 h 240"/>
                <a:gd name="T88" fmla="*/ 78 w 153"/>
                <a:gd name="T89" fmla="*/ 0 h 240"/>
                <a:gd name="T90" fmla="*/ 87 w 153"/>
                <a:gd name="T91" fmla="*/ 0 h 240"/>
                <a:gd name="T92" fmla="*/ 103 w 153"/>
                <a:gd name="T93" fmla="*/ 2 h 240"/>
                <a:gd name="T94" fmla="*/ 117 w 153"/>
                <a:gd name="T95" fmla="*/ 7 h 240"/>
                <a:gd name="T96" fmla="*/ 129 w 153"/>
                <a:gd name="T97" fmla="*/ 14 h 240"/>
                <a:gd name="T98" fmla="*/ 137 w 153"/>
                <a:gd name="T99" fmla="*/ 23 h 240"/>
                <a:gd name="T100" fmla="*/ 144 w 153"/>
                <a:gd name="T101" fmla="*/ 35 h 240"/>
                <a:gd name="T102" fmla="*/ 148 w 153"/>
                <a:gd name="T103" fmla="*/ 49 h 240"/>
                <a:gd name="T104" fmla="*/ 150 w 153"/>
                <a:gd name="T105" fmla="*/ 7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3" h="240">
                  <a:moveTo>
                    <a:pt x="105" y="73"/>
                  </a:moveTo>
                  <a:lnTo>
                    <a:pt x="105" y="73"/>
                  </a:lnTo>
                  <a:lnTo>
                    <a:pt x="104" y="67"/>
                  </a:lnTo>
                  <a:lnTo>
                    <a:pt x="103" y="60"/>
                  </a:lnTo>
                  <a:lnTo>
                    <a:pt x="101" y="53"/>
                  </a:lnTo>
                  <a:lnTo>
                    <a:pt x="99" y="48"/>
                  </a:lnTo>
                  <a:lnTo>
                    <a:pt x="95" y="42"/>
                  </a:lnTo>
                  <a:lnTo>
                    <a:pt x="90" y="37"/>
                  </a:lnTo>
                  <a:lnTo>
                    <a:pt x="85" y="35"/>
                  </a:lnTo>
                  <a:lnTo>
                    <a:pt x="78" y="34"/>
                  </a:lnTo>
                  <a:lnTo>
                    <a:pt x="78" y="34"/>
                  </a:lnTo>
                  <a:lnTo>
                    <a:pt x="71" y="35"/>
                  </a:lnTo>
                  <a:lnTo>
                    <a:pt x="67" y="36"/>
                  </a:lnTo>
                  <a:lnTo>
                    <a:pt x="64" y="38"/>
                  </a:lnTo>
                  <a:lnTo>
                    <a:pt x="61" y="42"/>
                  </a:lnTo>
                  <a:lnTo>
                    <a:pt x="59" y="45"/>
                  </a:lnTo>
                  <a:lnTo>
                    <a:pt x="54" y="53"/>
                  </a:lnTo>
                  <a:lnTo>
                    <a:pt x="51" y="64"/>
                  </a:lnTo>
                  <a:lnTo>
                    <a:pt x="49" y="78"/>
                  </a:lnTo>
                  <a:lnTo>
                    <a:pt x="47" y="95"/>
                  </a:lnTo>
                  <a:lnTo>
                    <a:pt x="47" y="115"/>
                  </a:lnTo>
                  <a:lnTo>
                    <a:pt x="47" y="115"/>
                  </a:lnTo>
                  <a:lnTo>
                    <a:pt x="47" y="135"/>
                  </a:lnTo>
                  <a:lnTo>
                    <a:pt x="48" y="153"/>
                  </a:lnTo>
                  <a:lnTo>
                    <a:pt x="50" y="168"/>
                  </a:lnTo>
                  <a:lnTo>
                    <a:pt x="53" y="181"/>
                  </a:lnTo>
                  <a:lnTo>
                    <a:pt x="57" y="192"/>
                  </a:lnTo>
                  <a:lnTo>
                    <a:pt x="60" y="196"/>
                  </a:lnTo>
                  <a:lnTo>
                    <a:pt x="63" y="199"/>
                  </a:lnTo>
                  <a:lnTo>
                    <a:pt x="66" y="203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lnTo>
                    <a:pt x="83" y="206"/>
                  </a:lnTo>
                  <a:lnTo>
                    <a:pt x="88" y="204"/>
                  </a:lnTo>
                  <a:lnTo>
                    <a:pt x="93" y="201"/>
                  </a:lnTo>
                  <a:lnTo>
                    <a:pt x="97" y="196"/>
                  </a:lnTo>
                  <a:lnTo>
                    <a:pt x="101" y="191"/>
                  </a:lnTo>
                  <a:lnTo>
                    <a:pt x="104" y="185"/>
                  </a:lnTo>
                  <a:lnTo>
                    <a:pt x="107" y="178"/>
                  </a:lnTo>
                  <a:lnTo>
                    <a:pt x="107" y="169"/>
                  </a:lnTo>
                  <a:lnTo>
                    <a:pt x="107" y="146"/>
                  </a:lnTo>
                  <a:lnTo>
                    <a:pt x="77" y="146"/>
                  </a:lnTo>
                  <a:lnTo>
                    <a:pt x="77" y="111"/>
                  </a:lnTo>
                  <a:lnTo>
                    <a:pt x="153" y="111"/>
                  </a:lnTo>
                  <a:lnTo>
                    <a:pt x="153" y="236"/>
                  </a:lnTo>
                  <a:lnTo>
                    <a:pt x="118" y="236"/>
                  </a:lnTo>
                  <a:lnTo>
                    <a:pt x="118" y="215"/>
                  </a:lnTo>
                  <a:lnTo>
                    <a:pt x="117" y="215"/>
                  </a:lnTo>
                  <a:lnTo>
                    <a:pt x="117" y="215"/>
                  </a:lnTo>
                  <a:lnTo>
                    <a:pt x="113" y="221"/>
                  </a:lnTo>
                  <a:lnTo>
                    <a:pt x="108" y="226"/>
                  </a:lnTo>
                  <a:lnTo>
                    <a:pt x="103" y="231"/>
                  </a:lnTo>
                  <a:lnTo>
                    <a:pt x="97" y="234"/>
                  </a:lnTo>
                  <a:lnTo>
                    <a:pt x="91" y="237"/>
                  </a:lnTo>
                  <a:lnTo>
                    <a:pt x="84" y="239"/>
                  </a:lnTo>
                  <a:lnTo>
                    <a:pt x="77" y="240"/>
                  </a:lnTo>
                  <a:lnTo>
                    <a:pt x="69" y="240"/>
                  </a:lnTo>
                  <a:lnTo>
                    <a:pt x="69" y="240"/>
                  </a:lnTo>
                  <a:lnTo>
                    <a:pt x="59" y="240"/>
                  </a:lnTo>
                  <a:lnTo>
                    <a:pt x="50" y="238"/>
                  </a:lnTo>
                  <a:lnTo>
                    <a:pt x="41" y="236"/>
                  </a:lnTo>
                  <a:lnTo>
                    <a:pt x="33" y="233"/>
                  </a:lnTo>
                  <a:lnTo>
                    <a:pt x="27" y="228"/>
                  </a:lnTo>
                  <a:lnTo>
                    <a:pt x="21" y="223"/>
                  </a:lnTo>
                  <a:lnTo>
                    <a:pt x="17" y="217"/>
                  </a:lnTo>
                  <a:lnTo>
                    <a:pt x="13" y="209"/>
                  </a:lnTo>
                  <a:lnTo>
                    <a:pt x="9" y="201"/>
                  </a:lnTo>
                  <a:lnTo>
                    <a:pt x="6" y="191"/>
                  </a:lnTo>
                  <a:lnTo>
                    <a:pt x="4" y="181"/>
                  </a:lnTo>
                  <a:lnTo>
                    <a:pt x="3" y="170"/>
                  </a:lnTo>
                  <a:lnTo>
                    <a:pt x="1" y="146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1" y="90"/>
                  </a:lnTo>
                  <a:lnTo>
                    <a:pt x="2" y="78"/>
                  </a:lnTo>
                  <a:lnTo>
                    <a:pt x="4" y="66"/>
                  </a:lnTo>
                  <a:lnTo>
                    <a:pt x="6" y="56"/>
                  </a:lnTo>
                  <a:lnTo>
                    <a:pt x="9" y="46"/>
                  </a:lnTo>
                  <a:lnTo>
                    <a:pt x="12" y="37"/>
                  </a:lnTo>
                  <a:lnTo>
                    <a:pt x="16" y="29"/>
                  </a:lnTo>
                  <a:lnTo>
                    <a:pt x="21" y="22"/>
                  </a:lnTo>
                  <a:lnTo>
                    <a:pt x="27" y="16"/>
                  </a:lnTo>
                  <a:lnTo>
                    <a:pt x="33" y="11"/>
                  </a:lnTo>
                  <a:lnTo>
                    <a:pt x="40" y="7"/>
                  </a:lnTo>
                  <a:lnTo>
                    <a:pt x="49" y="4"/>
                  </a:lnTo>
                  <a:lnTo>
                    <a:pt x="58" y="2"/>
                  </a:lnTo>
                  <a:lnTo>
                    <a:pt x="67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87" y="0"/>
                  </a:lnTo>
                  <a:lnTo>
                    <a:pt x="95" y="1"/>
                  </a:lnTo>
                  <a:lnTo>
                    <a:pt x="103" y="2"/>
                  </a:lnTo>
                  <a:lnTo>
                    <a:pt x="110" y="4"/>
                  </a:lnTo>
                  <a:lnTo>
                    <a:pt x="117" y="7"/>
                  </a:lnTo>
                  <a:lnTo>
                    <a:pt x="123" y="10"/>
                  </a:lnTo>
                  <a:lnTo>
                    <a:pt x="129" y="14"/>
                  </a:lnTo>
                  <a:lnTo>
                    <a:pt x="133" y="18"/>
                  </a:lnTo>
                  <a:lnTo>
                    <a:pt x="137" y="23"/>
                  </a:lnTo>
                  <a:lnTo>
                    <a:pt x="141" y="29"/>
                  </a:lnTo>
                  <a:lnTo>
                    <a:pt x="144" y="35"/>
                  </a:lnTo>
                  <a:lnTo>
                    <a:pt x="146" y="42"/>
                  </a:lnTo>
                  <a:lnTo>
                    <a:pt x="148" y="49"/>
                  </a:lnTo>
                  <a:lnTo>
                    <a:pt x="149" y="57"/>
                  </a:lnTo>
                  <a:lnTo>
                    <a:pt x="150" y="73"/>
                  </a:lnTo>
                  <a:lnTo>
                    <a:pt x="105" y="73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6" name="Freeform 6"/>
            <p:cNvSpPr>
              <a:spLocks noEditPoints="1"/>
            </p:cNvSpPr>
            <p:nvPr userDrawn="1"/>
          </p:nvSpPr>
          <p:spPr bwMode="auto">
            <a:xfrm>
              <a:off x="7810500" y="4805363"/>
              <a:ext cx="82550" cy="123825"/>
            </a:xfrm>
            <a:custGeom>
              <a:avLst/>
              <a:gdLst>
                <a:gd name="T0" fmla="*/ 86 w 157"/>
                <a:gd name="T1" fmla="*/ 0 h 232"/>
                <a:gd name="T2" fmla="*/ 99 w 157"/>
                <a:gd name="T3" fmla="*/ 1 h 232"/>
                <a:gd name="T4" fmla="*/ 123 w 157"/>
                <a:gd name="T5" fmla="*/ 9 h 232"/>
                <a:gd name="T6" fmla="*/ 131 w 157"/>
                <a:gd name="T7" fmla="*/ 15 h 232"/>
                <a:gd name="T8" fmla="*/ 138 w 157"/>
                <a:gd name="T9" fmla="*/ 23 h 232"/>
                <a:gd name="T10" fmla="*/ 143 w 157"/>
                <a:gd name="T11" fmla="*/ 33 h 232"/>
                <a:gd name="T12" fmla="*/ 147 w 157"/>
                <a:gd name="T13" fmla="*/ 46 h 232"/>
                <a:gd name="T14" fmla="*/ 148 w 157"/>
                <a:gd name="T15" fmla="*/ 60 h 232"/>
                <a:gd name="T16" fmla="*/ 145 w 157"/>
                <a:gd name="T17" fmla="*/ 81 h 232"/>
                <a:gd name="T18" fmla="*/ 138 w 157"/>
                <a:gd name="T19" fmla="*/ 98 h 232"/>
                <a:gd name="T20" fmla="*/ 126 w 157"/>
                <a:gd name="T21" fmla="*/ 110 h 232"/>
                <a:gd name="T22" fmla="*/ 108 w 157"/>
                <a:gd name="T23" fmla="*/ 118 h 232"/>
                <a:gd name="T24" fmla="*/ 108 w 157"/>
                <a:gd name="T25" fmla="*/ 118 h 232"/>
                <a:gd name="T26" fmla="*/ 128 w 157"/>
                <a:gd name="T27" fmla="*/ 124 h 232"/>
                <a:gd name="T28" fmla="*/ 135 w 157"/>
                <a:gd name="T29" fmla="*/ 129 h 232"/>
                <a:gd name="T30" fmla="*/ 139 w 157"/>
                <a:gd name="T31" fmla="*/ 137 h 232"/>
                <a:gd name="T32" fmla="*/ 145 w 157"/>
                <a:gd name="T33" fmla="*/ 157 h 232"/>
                <a:gd name="T34" fmla="*/ 146 w 157"/>
                <a:gd name="T35" fmla="*/ 188 h 232"/>
                <a:gd name="T36" fmla="*/ 147 w 157"/>
                <a:gd name="T37" fmla="*/ 205 h 232"/>
                <a:gd name="T38" fmla="*/ 150 w 157"/>
                <a:gd name="T39" fmla="*/ 221 h 232"/>
                <a:gd name="T40" fmla="*/ 154 w 157"/>
                <a:gd name="T41" fmla="*/ 228 h 232"/>
                <a:gd name="T42" fmla="*/ 157 w 157"/>
                <a:gd name="T43" fmla="*/ 232 h 232"/>
                <a:gd name="T44" fmla="*/ 106 w 157"/>
                <a:gd name="T45" fmla="*/ 232 h 232"/>
                <a:gd name="T46" fmla="*/ 101 w 157"/>
                <a:gd name="T47" fmla="*/ 221 h 232"/>
                <a:gd name="T48" fmla="*/ 100 w 157"/>
                <a:gd name="T49" fmla="*/ 208 h 232"/>
                <a:gd name="T50" fmla="*/ 99 w 157"/>
                <a:gd name="T51" fmla="*/ 163 h 232"/>
                <a:gd name="T52" fmla="*/ 97 w 157"/>
                <a:gd name="T53" fmla="*/ 151 h 232"/>
                <a:gd name="T54" fmla="*/ 92 w 157"/>
                <a:gd name="T55" fmla="*/ 142 h 232"/>
                <a:gd name="T56" fmla="*/ 83 w 157"/>
                <a:gd name="T57" fmla="*/ 136 h 232"/>
                <a:gd name="T58" fmla="*/ 71 w 157"/>
                <a:gd name="T59" fmla="*/ 134 h 232"/>
                <a:gd name="T60" fmla="*/ 47 w 157"/>
                <a:gd name="T61" fmla="*/ 232 h 232"/>
                <a:gd name="T62" fmla="*/ 0 w 157"/>
                <a:gd name="T63" fmla="*/ 0 h 232"/>
                <a:gd name="T64" fmla="*/ 66 w 157"/>
                <a:gd name="T65" fmla="*/ 101 h 232"/>
                <a:gd name="T66" fmla="*/ 74 w 157"/>
                <a:gd name="T67" fmla="*/ 101 h 232"/>
                <a:gd name="T68" fmla="*/ 87 w 157"/>
                <a:gd name="T69" fmla="*/ 97 h 232"/>
                <a:gd name="T70" fmla="*/ 95 w 157"/>
                <a:gd name="T71" fmla="*/ 89 h 232"/>
                <a:gd name="T72" fmla="*/ 100 w 157"/>
                <a:gd name="T73" fmla="*/ 75 h 232"/>
                <a:gd name="T74" fmla="*/ 100 w 157"/>
                <a:gd name="T75" fmla="*/ 67 h 232"/>
                <a:gd name="T76" fmla="*/ 98 w 157"/>
                <a:gd name="T77" fmla="*/ 53 h 232"/>
                <a:gd name="T78" fmla="*/ 92 w 157"/>
                <a:gd name="T79" fmla="*/ 43 h 232"/>
                <a:gd name="T80" fmla="*/ 82 w 157"/>
                <a:gd name="T81" fmla="*/ 37 h 232"/>
                <a:gd name="T82" fmla="*/ 68 w 157"/>
                <a:gd name="T83" fmla="*/ 34 h 232"/>
                <a:gd name="T84" fmla="*/ 47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6" y="0"/>
                  </a:lnTo>
                  <a:lnTo>
                    <a:pt x="86" y="0"/>
                  </a:lnTo>
                  <a:lnTo>
                    <a:pt x="99" y="1"/>
                  </a:lnTo>
                  <a:lnTo>
                    <a:pt x="112" y="4"/>
                  </a:lnTo>
                  <a:lnTo>
                    <a:pt x="123" y="9"/>
                  </a:lnTo>
                  <a:lnTo>
                    <a:pt x="127" y="12"/>
                  </a:lnTo>
                  <a:lnTo>
                    <a:pt x="131" y="15"/>
                  </a:lnTo>
                  <a:lnTo>
                    <a:pt x="135" y="19"/>
                  </a:lnTo>
                  <a:lnTo>
                    <a:pt x="138" y="23"/>
                  </a:lnTo>
                  <a:lnTo>
                    <a:pt x="141" y="28"/>
                  </a:lnTo>
                  <a:lnTo>
                    <a:pt x="143" y="33"/>
                  </a:lnTo>
                  <a:lnTo>
                    <a:pt x="145" y="40"/>
                  </a:lnTo>
                  <a:lnTo>
                    <a:pt x="147" y="46"/>
                  </a:lnTo>
                  <a:lnTo>
                    <a:pt x="148" y="60"/>
                  </a:lnTo>
                  <a:lnTo>
                    <a:pt x="148" y="60"/>
                  </a:lnTo>
                  <a:lnTo>
                    <a:pt x="147" y="71"/>
                  </a:lnTo>
                  <a:lnTo>
                    <a:pt x="145" y="81"/>
                  </a:lnTo>
                  <a:lnTo>
                    <a:pt x="142" y="90"/>
                  </a:lnTo>
                  <a:lnTo>
                    <a:pt x="138" y="98"/>
                  </a:lnTo>
                  <a:lnTo>
                    <a:pt x="133" y="104"/>
                  </a:lnTo>
                  <a:lnTo>
                    <a:pt x="126" y="110"/>
                  </a:lnTo>
                  <a:lnTo>
                    <a:pt x="119" y="114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20" y="120"/>
                  </a:lnTo>
                  <a:lnTo>
                    <a:pt x="128" y="124"/>
                  </a:lnTo>
                  <a:lnTo>
                    <a:pt x="132" y="126"/>
                  </a:lnTo>
                  <a:lnTo>
                    <a:pt x="135" y="129"/>
                  </a:lnTo>
                  <a:lnTo>
                    <a:pt x="137" y="133"/>
                  </a:lnTo>
                  <a:lnTo>
                    <a:pt x="139" y="137"/>
                  </a:lnTo>
                  <a:lnTo>
                    <a:pt x="143" y="146"/>
                  </a:lnTo>
                  <a:lnTo>
                    <a:pt x="145" y="157"/>
                  </a:lnTo>
                  <a:lnTo>
                    <a:pt x="146" y="171"/>
                  </a:lnTo>
                  <a:lnTo>
                    <a:pt x="146" y="188"/>
                  </a:lnTo>
                  <a:lnTo>
                    <a:pt x="146" y="188"/>
                  </a:lnTo>
                  <a:lnTo>
                    <a:pt x="147" y="205"/>
                  </a:lnTo>
                  <a:lnTo>
                    <a:pt x="148" y="217"/>
                  </a:lnTo>
                  <a:lnTo>
                    <a:pt x="150" y="221"/>
                  </a:lnTo>
                  <a:lnTo>
                    <a:pt x="151" y="225"/>
                  </a:lnTo>
                  <a:lnTo>
                    <a:pt x="154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6" y="232"/>
                  </a:lnTo>
                  <a:lnTo>
                    <a:pt x="106" y="232"/>
                  </a:lnTo>
                  <a:lnTo>
                    <a:pt x="103" y="227"/>
                  </a:lnTo>
                  <a:lnTo>
                    <a:pt x="101" y="221"/>
                  </a:lnTo>
                  <a:lnTo>
                    <a:pt x="100" y="215"/>
                  </a:lnTo>
                  <a:lnTo>
                    <a:pt x="100" y="208"/>
                  </a:lnTo>
                  <a:lnTo>
                    <a:pt x="99" y="163"/>
                  </a:lnTo>
                  <a:lnTo>
                    <a:pt x="99" y="163"/>
                  </a:lnTo>
                  <a:lnTo>
                    <a:pt x="98" y="157"/>
                  </a:lnTo>
                  <a:lnTo>
                    <a:pt x="97" y="151"/>
                  </a:lnTo>
                  <a:lnTo>
                    <a:pt x="95" y="146"/>
                  </a:lnTo>
                  <a:lnTo>
                    <a:pt x="92" y="142"/>
                  </a:lnTo>
                  <a:lnTo>
                    <a:pt x="88" y="139"/>
                  </a:lnTo>
                  <a:lnTo>
                    <a:pt x="83" y="136"/>
                  </a:lnTo>
                  <a:lnTo>
                    <a:pt x="78" y="135"/>
                  </a:lnTo>
                  <a:lnTo>
                    <a:pt x="71" y="134"/>
                  </a:lnTo>
                  <a:lnTo>
                    <a:pt x="47" y="134"/>
                  </a:lnTo>
                  <a:lnTo>
                    <a:pt x="47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7" y="101"/>
                  </a:moveTo>
                  <a:lnTo>
                    <a:pt x="66" y="101"/>
                  </a:lnTo>
                  <a:lnTo>
                    <a:pt x="66" y="101"/>
                  </a:lnTo>
                  <a:lnTo>
                    <a:pt x="74" y="101"/>
                  </a:lnTo>
                  <a:lnTo>
                    <a:pt x="81" y="99"/>
                  </a:lnTo>
                  <a:lnTo>
                    <a:pt x="87" y="97"/>
                  </a:lnTo>
                  <a:lnTo>
                    <a:pt x="91" y="93"/>
                  </a:lnTo>
                  <a:lnTo>
                    <a:pt x="95" y="89"/>
                  </a:lnTo>
                  <a:lnTo>
                    <a:pt x="98" y="83"/>
                  </a:lnTo>
                  <a:lnTo>
                    <a:pt x="100" y="75"/>
                  </a:lnTo>
                  <a:lnTo>
                    <a:pt x="100" y="67"/>
                  </a:lnTo>
                  <a:lnTo>
                    <a:pt x="100" y="67"/>
                  </a:lnTo>
                  <a:lnTo>
                    <a:pt x="100" y="59"/>
                  </a:lnTo>
                  <a:lnTo>
                    <a:pt x="98" y="53"/>
                  </a:lnTo>
                  <a:lnTo>
                    <a:pt x="96" y="48"/>
                  </a:lnTo>
                  <a:lnTo>
                    <a:pt x="92" y="43"/>
                  </a:lnTo>
                  <a:lnTo>
                    <a:pt x="88" y="40"/>
                  </a:lnTo>
                  <a:lnTo>
                    <a:pt x="82" y="37"/>
                  </a:lnTo>
                  <a:lnTo>
                    <a:pt x="76" y="35"/>
                  </a:lnTo>
                  <a:lnTo>
                    <a:pt x="68" y="34"/>
                  </a:lnTo>
                  <a:lnTo>
                    <a:pt x="47" y="34"/>
                  </a:lnTo>
                  <a:lnTo>
                    <a:pt x="47" y="101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7" name="Freeform 7"/>
            <p:cNvSpPr>
              <a:spLocks noEditPoints="1"/>
            </p:cNvSpPr>
            <p:nvPr userDrawn="1"/>
          </p:nvSpPr>
          <p:spPr bwMode="auto">
            <a:xfrm>
              <a:off x="7904163" y="4803775"/>
              <a:ext cx="84138" cy="127000"/>
            </a:xfrm>
            <a:custGeom>
              <a:avLst/>
              <a:gdLst>
                <a:gd name="T0" fmla="*/ 79 w 158"/>
                <a:gd name="T1" fmla="*/ 0 h 240"/>
                <a:gd name="T2" fmla="*/ 102 w 158"/>
                <a:gd name="T3" fmla="*/ 2 h 240"/>
                <a:gd name="T4" fmla="*/ 122 w 158"/>
                <a:gd name="T5" fmla="*/ 8 h 240"/>
                <a:gd name="T6" fmla="*/ 135 w 158"/>
                <a:gd name="T7" fmla="*/ 19 h 240"/>
                <a:gd name="T8" fmla="*/ 145 w 158"/>
                <a:gd name="T9" fmla="*/ 33 h 240"/>
                <a:gd name="T10" fmla="*/ 152 w 158"/>
                <a:gd name="T11" fmla="*/ 51 h 240"/>
                <a:gd name="T12" fmla="*/ 156 w 158"/>
                <a:gd name="T13" fmla="*/ 72 h 240"/>
                <a:gd name="T14" fmla="*/ 158 w 158"/>
                <a:gd name="T15" fmla="*/ 121 h 240"/>
                <a:gd name="T16" fmla="*/ 158 w 158"/>
                <a:gd name="T17" fmla="*/ 146 h 240"/>
                <a:gd name="T18" fmla="*/ 154 w 158"/>
                <a:gd name="T19" fmla="*/ 179 h 240"/>
                <a:gd name="T20" fmla="*/ 149 w 158"/>
                <a:gd name="T21" fmla="*/ 198 h 240"/>
                <a:gd name="T22" fmla="*/ 141 w 158"/>
                <a:gd name="T23" fmla="*/ 215 h 240"/>
                <a:gd name="T24" fmla="*/ 129 w 158"/>
                <a:gd name="T25" fmla="*/ 227 h 240"/>
                <a:gd name="T26" fmla="*/ 113 w 158"/>
                <a:gd name="T27" fmla="*/ 235 h 240"/>
                <a:gd name="T28" fmla="*/ 92 w 158"/>
                <a:gd name="T29" fmla="*/ 240 h 240"/>
                <a:gd name="T30" fmla="*/ 79 w 158"/>
                <a:gd name="T31" fmla="*/ 240 h 240"/>
                <a:gd name="T32" fmla="*/ 56 w 158"/>
                <a:gd name="T33" fmla="*/ 238 h 240"/>
                <a:gd name="T34" fmla="*/ 38 w 158"/>
                <a:gd name="T35" fmla="*/ 232 h 240"/>
                <a:gd name="T36" fmla="*/ 24 w 158"/>
                <a:gd name="T37" fmla="*/ 221 h 240"/>
                <a:gd name="T38" fmla="*/ 13 w 158"/>
                <a:gd name="T39" fmla="*/ 207 h 240"/>
                <a:gd name="T40" fmla="*/ 7 w 158"/>
                <a:gd name="T41" fmla="*/ 189 h 240"/>
                <a:gd name="T42" fmla="*/ 3 w 158"/>
                <a:gd name="T43" fmla="*/ 168 h 240"/>
                <a:gd name="T44" fmla="*/ 0 w 158"/>
                <a:gd name="T45" fmla="*/ 121 h 240"/>
                <a:gd name="T46" fmla="*/ 1 w 158"/>
                <a:gd name="T47" fmla="*/ 94 h 240"/>
                <a:gd name="T48" fmla="*/ 5 w 158"/>
                <a:gd name="T49" fmla="*/ 61 h 240"/>
                <a:gd name="T50" fmla="*/ 10 w 158"/>
                <a:gd name="T51" fmla="*/ 42 h 240"/>
                <a:gd name="T52" fmla="*/ 18 w 158"/>
                <a:gd name="T53" fmla="*/ 26 h 240"/>
                <a:gd name="T54" fmla="*/ 31 w 158"/>
                <a:gd name="T55" fmla="*/ 13 h 240"/>
                <a:gd name="T56" fmla="*/ 46 w 158"/>
                <a:gd name="T57" fmla="*/ 5 h 240"/>
                <a:gd name="T58" fmla="*/ 67 w 158"/>
                <a:gd name="T59" fmla="*/ 0 h 240"/>
                <a:gd name="T60" fmla="*/ 79 w 158"/>
                <a:gd name="T61" fmla="*/ 0 h 240"/>
                <a:gd name="T62" fmla="*/ 79 w 158"/>
                <a:gd name="T63" fmla="*/ 206 h 240"/>
                <a:gd name="T64" fmla="*/ 88 w 158"/>
                <a:gd name="T65" fmla="*/ 205 h 240"/>
                <a:gd name="T66" fmla="*/ 96 w 158"/>
                <a:gd name="T67" fmla="*/ 202 h 240"/>
                <a:gd name="T68" fmla="*/ 101 w 158"/>
                <a:gd name="T69" fmla="*/ 195 h 240"/>
                <a:gd name="T70" fmla="*/ 106 w 158"/>
                <a:gd name="T71" fmla="*/ 186 h 240"/>
                <a:gd name="T72" fmla="*/ 111 w 158"/>
                <a:gd name="T73" fmla="*/ 160 h 240"/>
                <a:gd name="T74" fmla="*/ 112 w 158"/>
                <a:gd name="T75" fmla="*/ 121 h 240"/>
                <a:gd name="T76" fmla="*/ 112 w 158"/>
                <a:gd name="T77" fmla="*/ 98 h 240"/>
                <a:gd name="T78" fmla="*/ 109 w 158"/>
                <a:gd name="T79" fmla="*/ 66 h 240"/>
                <a:gd name="T80" fmla="*/ 103 w 158"/>
                <a:gd name="T81" fmla="*/ 49 h 240"/>
                <a:gd name="T82" fmla="*/ 99 w 158"/>
                <a:gd name="T83" fmla="*/ 42 h 240"/>
                <a:gd name="T84" fmla="*/ 92 w 158"/>
                <a:gd name="T85" fmla="*/ 36 h 240"/>
                <a:gd name="T86" fmla="*/ 84 w 158"/>
                <a:gd name="T87" fmla="*/ 34 h 240"/>
                <a:gd name="T88" fmla="*/ 79 w 158"/>
                <a:gd name="T89" fmla="*/ 34 h 240"/>
                <a:gd name="T90" fmla="*/ 70 w 158"/>
                <a:gd name="T91" fmla="*/ 35 h 240"/>
                <a:gd name="T92" fmla="*/ 63 w 158"/>
                <a:gd name="T93" fmla="*/ 38 h 240"/>
                <a:gd name="T94" fmla="*/ 57 w 158"/>
                <a:gd name="T95" fmla="*/ 45 h 240"/>
                <a:gd name="T96" fmla="*/ 53 w 158"/>
                <a:gd name="T97" fmla="*/ 54 h 240"/>
                <a:gd name="T98" fmla="*/ 49 w 158"/>
                <a:gd name="T99" fmla="*/ 80 h 240"/>
                <a:gd name="T100" fmla="*/ 48 w 158"/>
                <a:gd name="T101" fmla="*/ 121 h 240"/>
                <a:gd name="T102" fmla="*/ 48 w 158"/>
                <a:gd name="T103" fmla="*/ 142 h 240"/>
                <a:gd name="T104" fmla="*/ 50 w 158"/>
                <a:gd name="T105" fmla="*/ 174 h 240"/>
                <a:gd name="T106" fmla="*/ 55 w 158"/>
                <a:gd name="T107" fmla="*/ 191 h 240"/>
                <a:gd name="T108" fmla="*/ 60 w 158"/>
                <a:gd name="T109" fmla="*/ 198 h 240"/>
                <a:gd name="T110" fmla="*/ 66 w 158"/>
                <a:gd name="T111" fmla="*/ 204 h 240"/>
                <a:gd name="T112" fmla="*/ 74 w 158"/>
                <a:gd name="T113" fmla="*/ 206 h 240"/>
                <a:gd name="T114" fmla="*/ 79 w 158"/>
                <a:gd name="T115" fmla="*/ 20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8" h="240">
                  <a:moveTo>
                    <a:pt x="79" y="0"/>
                  </a:moveTo>
                  <a:lnTo>
                    <a:pt x="79" y="0"/>
                  </a:lnTo>
                  <a:lnTo>
                    <a:pt x="92" y="0"/>
                  </a:lnTo>
                  <a:lnTo>
                    <a:pt x="102" y="2"/>
                  </a:lnTo>
                  <a:lnTo>
                    <a:pt x="113" y="5"/>
                  </a:lnTo>
                  <a:lnTo>
                    <a:pt x="122" y="8"/>
                  </a:lnTo>
                  <a:lnTo>
                    <a:pt x="129" y="13"/>
                  </a:lnTo>
                  <a:lnTo>
                    <a:pt x="135" y="19"/>
                  </a:lnTo>
                  <a:lnTo>
                    <a:pt x="141" y="26"/>
                  </a:lnTo>
                  <a:lnTo>
                    <a:pt x="145" y="33"/>
                  </a:lnTo>
                  <a:lnTo>
                    <a:pt x="149" y="42"/>
                  </a:lnTo>
                  <a:lnTo>
                    <a:pt x="152" y="51"/>
                  </a:lnTo>
                  <a:lnTo>
                    <a:pt x="154" y="61"/>
                  </a:lnTo>
                  <a:lnTo>
                    <a:pt x="156" y="72"/>
                  </a:lnTo>
                  <a:lnTo>
                    <a:pt x="158" y="94"/>
                  </a:lnTo>
                  <a:lnTo>
                    <a:pt x="158" y="121"/>
                  </a:lnTo>
                  <a:lnTo>
                    <a:pt x="158" y="121"/>
                  </a:lnTo>
                  <a:lnTo>
                    <a:pt x="158" y="146"/>
                  </a:lnTo>
                  <a:lnTo>
                    <a:pt x="156" y="168"/>
                  </a:lnTo>
                  <a:lnTo>
                    <a:pt x="154" y="179"/>
                  </a:lnTo>
                  <a:lnTo>
                    <a:pt x="152" y="189"/>
                  </a:lnTo>
                  <a:lnTo>
                    <a:pt x="149" y="198"/>
                  </a:lnTo>
                  <a:lnTo>
                    <a:pt x="145" y="207"/>
                  </a:lnTo>
                  <a:lnTo>
                    <a:pt x="141" y="215"/>
                  </a:lnTo>
                  <a:lnTo>
                    <a:pt x="135" y="221"/>
                  </a:lnTo>
                  <a:lnTo>
                    <a:pt x="129" y="227"/>
                  </a:lnTo>
                  <a:lnTo>
                    <a:pt x="122" y="232"/>
                  </a:lnTo>
                  <a:lnTo>
                    <a:pt x="113" y="235"/>
                  </a:lnTo>
                  <a:lnTo>
                    <a:pt x="102" y="238"/>
                  </a:lnTo>
                  <a:lnTo>
                    <a:pt x="92" y="240"/>
                  </a:lnTo>
                  <a:lnTo>
                    <a:pt x="79" y="240"/>
                  </a:lnTo>
                  <a:lnTo>
                    <a:pt x="79" y="240"/>
                  </a:lnTo>
                  <a:lnTo>
                    <a:pt x="67" y="240"/>
                  </a:lnTo>
                  <a:lnTo>
                    <a:pt x="56" y="238"/>
                  </a:lnTo>
                  <a:lnTo>
                    <a:pt x="46" y="235"/>
                  </a:lnTo>
                  <a:lnTo>
                    <a:pt x="38" y="232"/>
                  </a:lnTo>
                  <a:lnTo>
                    <a:pt x="31" y="227"/>
                  </a:lnTo>
                  <a:lnTo>
                    <a:pt x="24" y="221"/>
                  </a:lnTo>
                  <a:lnTo>
                    <a:pt x="18" y="215"/>
                  </a:lnTo>
                  <a:lnTo>
                    <a:pt x="13" y="207"/>
                  </a:lnTo>
                  <a:lnTo>
                    <a:pt x="10" y="198"/>
                  </a:lnTo>
                  <a:lnTo>
                    <a:pt x="7" y="189"/>
                  </a:lnTo>
                  <a:lnTo>
                    <a:pt x="5" y="179"/>
                  </a:lnTo>
                  <a:lnTo>
                    <a:pt x="3" y="168"/>
                  </a:lnTo>
                  <a:lnTo>
                    <a:pt x="1" y="146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1" y="94"/>
                  </a:lnTo>
                  <a:lnTo>
                    <a:pt x="3" y="72"/>
                  </a:lnTo>
                  <a:lnTo>
                    <a:pt x="5" y="61"/>
                  </a:lnTo>
                  <a:lnTo>
                    <a:pt x="7" y="51"/>
                  </a:lnTo>
                  <a:lnTo>
                    <a:pt x="10" y="42"/>
                  </a:lnTo>
                  <a:lnTo>
                    <a:pt x="13" y="33"/>
                  </a:lnTo>
                  <a:lnTo>
                    <a:pt x="18" y="26"/>
                  </a:lnTo>
                  <a:lnTo>
                    <a:pt x="24" y="19"/>
                  </a:lnTo>
                  <a:lnTo>
                    <a:pt x="31" y="13"/>
                  </a:lnTo>
                  <a:lnTo>
                    <a:pt x="38" y="8"/>
                  </a:lnTo>
                  <a:lnTo>
                    <a:pt x="46" y="5"/>
                  </a:lnTo>
                  <a:lnTo>
                    <a:pt x="56" y="2"/>
                  </a:lnTo>
                  <a:lnTo>
                    <a:pt x="67" y="0"/>
                  </a:lnTo>
                  <a:lnTo>
                    <a:pt x="79" y="0"/>
                  </a:lnTo>
                  <a:lnTo>
                    <a:pt x="79" y="0"/>
                  </a:lnTo>
                  <a:close/>
                  <a:moveTo>
                    <a:pt x="79" y="206"/>
                  </a:moveTo>
                  <a:lnTo>
                    <a:pt x="79" y="206"/>
                  </a:lnTo>
                  <a:lnTo>
                    <a:pt x="84" y="206"/>
                  </a:lnTo>
                  <a:lnTo>
                    <a:pt x="88" y="205"/>
                  </a:lnTo>
                  <a:lnTo>
                    <a:pt x="92" y="204"/>
                  </a:lnTo>
                  <a:lnTo>
                    <a:pt x="96" y="202"/>
                  </a:lnTo>
                  <a:lnTo>
                    <a:pt x="99" y="198"/>
                  </a:lnTo>
                  <a:lnTo>
                    <a:pt x="101" y="195"/>
                  </a:lnTo>
                  <a:lnTo>
                    <a:pt x="103" y="191"/>
                  </a:lnTo>
                  <a:lnTo>
                    <a:pt x="106" y="186"/>
                  </a:lnTo>
                  <a:lnTo>
                    <a:pt x="109" y="174"/>
                  </a:lnTo>
                  <a:lnTo>
                    <a:pt x="111" y="160"/>
                  </a:lnTo>
                  <a:lnTo>
                    <a:pt x="112" y="142"/>
                  </a:lnTo>
                  <a:lnTo>
                    <a:pt x="112" y="121"/>
                  </a:lnTo>
                  <a:lnTo>
                    <a:pt x="112" y="121"/>
                  </a:lnTo>
                  <a:lnTo>
                    <a:pt x="112" y="98"/>
                  </a:lnTo>
                  <a:lnTo>
                    <a:pt x="111" y="80"/>
                  </a:lnTo>
                  <a:lnTo>
                    <a:pt x="109" y="66"/>
                  </a:lnTo>
                  <a:lnTo>
                    <a:pt x="106" y="54"/>
                  </a:lnTo>
                  <a:lnTo>
                    <a:pt x="103" y="49"/>
                  </a:lnTo>
                  <a:lnTo>
                    <a:pt x="101" y="45"/>
                  </a:lnTo>
                  <a:lnTo>
                    <a:pt x="99" y="42"/>
                  </a:lnTo>
                  <a:lnTo>
                    <a:pt x="96" y="38"/>
                  </a:lnTo>
                  <a:lnTo>
                    <a:pt x="92" y="36"/>
                  </a:lnTo>
                  <a:lnTo>
                    <a:pt x="88" y="35"/>
                  </a:lnTo>
                  <a:lnTo>
                    <a:pt x="84" y="34"/>
                  </a:lnTo>
                  <a:lnTo>
                    <a:pt x="79" y="34"/>
                  </a:lnTo>
                  <a:lnTo>
                    <a:pt x="79" y="34"/>
                  </a:lnTo>
                  <a:lnTo>
                    <a:pt x="74" y="34"/>
                  </a:lnTo>
                  <a:lnTo>
                    <a:pt x="70" y="35"/>
                  </a:lnTo>
                  <a:lnTo>
                    <a:pt x="66" y="36"/>
                  </a:lnTo>
                  <a:lnTo>
                    <a:pt x="63" y="38"/>
                  </a:lnTo>
                  <a:lnTo>
                    <a:pt x="60" y="42"/>
                  </a:lnTo>
                  <a:lnTo>
                    <a:pt x="57" y="45"/>
                  </a:lnTo>
                  <a:lnTo>
                    <a:pt x="55" y="49"/>
                  </a:lnTo>
                  <a:lnTo>
                    <a:pt x="53" y="54"/>
                  </a:lnTo>
                  <a:lnTo>
                    <a:pt x="50" y="66"/>
                  </a:lnTo>
                  <a:lnTo>
                    <a:pt x="49" y="80"/>
                  </a:lnTo>
                  <a:lnTo>
                    <a:pt x="48" y="98"/>
                  </a:lnTo>
                  <a:lnTo>
                    <a:pt x="48" y="121"/>
                  </a:lnTo>
                  <a:lnTo>
                    <a:pt x="48" y="121"/>
                  </a:lnTo>
                  <a:lnTo>
                    <a:pt x="48" y="142"/>
                  </a:lnTo>
                  <a:lnTo>
                    <a:pt x="49" y="160"/>
                  </a:lnTo>
                  <a:lnTo>
                    <a:pt x="50" y="174"/>
                  </a:lnTo>
                  <a:lnTo>
                    <a:pt x="53" y="186"/>
                  </a:lnTo>
                  <a:lnTo>
                    <a:pt x="55" y="191"/>
                  </a:lnTo>
                  <a:lnTo>
                    <a:pt x="57" y="195"/>
                  </a:lnTo>
                  <a:lnTo>
                    <a:pt x="60" y="198"/>
                  </a:lnTo>
                  <a:lnTo>
                    <a:pt x="63" y="202"/>
                  </a:lnTo>
                  <a:lnTo>
                    <a:pt x="66" y="204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8" name="Freeform 8"/>
            <p:cNvSpPr>
              <a:spLocks/>
            </p:cNvSpPr>
            <p:nvPr userDrawn="1"/>
          </p:nvSpPr>
          <p:spPr bwMode="auto">
            <a:xfrm>
              <a:off x="8002588" y="4805363"/>
              <a:ext cx="77788" cy="125413"/>
            </a:xfrm>
            <a:custGeom>
              <a:avLst/>
              <a:gdLst>
                <a:gd name="T0" fmla="*/ 47 w 148"/>
                <a:gd name="T1" fmla="*/ 0 h 236"/>
                <a:gd name="T2" fmla="*/ 47 w 148"/>
                <a:gd name="T3" fmla="*/ 162 h 236"/>
                <a:gd name="T4" fmla="*/ 47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50 w 148"/>
                <a:gd name="T11" fmla="*/ 184 h 236"/>
                <a:gd name="T12" fmla="*/ 52 w 148"/>
                <a:gd name="T13" fmla="*/ 190 h 236"/>
                <a:gd name="T14" fmla="*/ 56 w 148"/>
                <a:gd name="T15" fmla="*/ 195 h 236"/>
                <a:gd name="T16" fmla="*/ 60 w 148"/>
                <a:gd name="T17" fmla="*/ 199 h 236"/>
                <a:gd name="T18" fmla="*/ 66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1 w 148"/>
                <a:gd name="T25" fmla="*/ 202 h 236"/>
                <a:gd name="T26" fmla="*/ 87 w 148"/>
                <a:gd name="T27" fmla="*/ 199 h 236"/>
                <a:gd name="T28" fmla="*/ 93 w 148"/>
                <a:gd name="T29" fmla="*/ 195 h 236"/>
                <a:gd name="T30" fmla="*/ 96 w 148"/>
                <a:gd name="T31" fmla="*/ 190 h 236"/>
                <a:gd name="T32" fmla="*/ 99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2 w 148"/>
                <a:gd name="T39" fmla="*/ 162 h 236"/>
                <a:gd name="T40" fmla="*/ 102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7 w 148"/>
                <a:gd name="T49" fmla="*/ 172 h 236"/>
                <a:gd name="T50" fmla="*/ 146 w 148"/>
                <a:gd name="T51" fmla="*/ 182 h 236"/>
                <a:gd name="T52" fmla="*/ 144 w 148"/>
                <a:gd name="T53" fmla="*/ 190 h 236"/>
                <a:gd name="T54" fmla="*/ 142 w 148"/>
                <a:gd name="T55" fmla="*/ 199 h 236"/>
                <a:gd name="T56" fmla="*/ 138 w 148"/>
                <a:gd name="T57" fmla="*/ 206 h 236"/>
                <a:gd name="T58" fmla="*/ 135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9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60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7 w 148"/>
                <a:gd name="T97" fmla="*/ 200 h 236"/>
                <a:gd name="T98" fmla="*/ 4 w 148"/>
                <a:gd name="T99" fmla="*/ 191 h 236"/>
                <a:gd name="T100" fmla="*/ 1 w 148"/>
                <a:gd name="T101" fmla="*/ 182 h 236"/>
                <a:gd name="T102" fmla="*/ 0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7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7" y="0"/>
                  </a:moveTo>
                  <a:lnTo>
                    <a:pt x="47" y="162"/>
                  </a:lnTo>
                  <a:lnTo>
                    <a:pt x="47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50" y="184"/>
                  </a:lnTo>
                  <a:lnTo>
                    <a:pt x="52" y="190"/>
                  </a:lnTo>
                  <a:lnTo>
                    <a:pt x="56" y="195"/>
                  </a:lnTo>
                  <a:lnTo>
                    <a:pt x="60" y="199"/>
                  </a:lnTo>
                  <a:lnTo>
                    <a:pt x="66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1" y="202"/>
                  </a:lnTo>
                  <a:lnTo>
                    <a:pt x="87" y="199"/>
                  </a:lnTo>
                  <a:lnTo>
                    <a:pt x="93" y="195"/>
                  </a:lnTo>
                  <a:lnTo>
                    <a:pt x="96" y="190"/>
                  </a:lnTo>
                  <a:lnTo>
                    <a:pt x="99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2" y="162"/>
                  </a:lnTo>
                  <a:lnTo>
                    <a:pt x="102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7" y="172"/>
                  </a:lnTo>
                  <a:lnTo>
                    <a:pt x="146" y="182"/>
                  </a:lnTo>
                  <a:lnTo>
                    <a:pt x="144" y="190"/>
                  </a:lnTo>
                  <a:lnTo>
                    <a:pt x="142" y="199"/>
                  </a:lnTo>
                  <a:lnTo>
                    <a:pt x="138" y="206"/>
                  </a:lnTo>
                  <a:lnTo>
                    <a:pt x="135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9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60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7" y="200"/>
                  </a:lnTo>
                  <a:lnTo>
                    <a:pt x="4" y="191"/>
                  </a:lnTo>
                  <a:lnTo>
                    <a:pt x="1" y="182"/>
                  </a:lnTo>
                  <a:lnTo>
                    <a:pt x="0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6" name="Freeform 9"/>
            <p:cNvSpPr>
              <a:spLocks noEditPoints="1"/>
            </p:cNvSpPr>
            <p:nvPr userDrawn="1"/>
          </p:nvSpPr>
          <p:spPr bwMode="auto">
            <a:xfrm>
              <a:off x="8101013" y="4805363"/>
              <a:ext cx="76200" cy="123825"/>
            </a:xfrm>
            <a:custGeom>
              <a:avLst/>
              <a:gdLst>
                <a:gd name="T0" fmla="*/ 0 w 144"/>
                <a:gd name="T1" fmla="*/ 0 h 232"/>
                <a:gd name="T2" fmla="*/ 82 w 144"/>
                <a:gd name="T3" fmla="*/ 0 h 232"/>
                <a:gd name="T4" fmla="*/ 82 w 144"/>
                <a:gd name="T5" fmla="*/ 0 h 232"/>
                <a:gd name="T6" fmla="*/ 90 w 144"/>
                <a:gd name="T7" fmla="*/ 1 h 232"/>
                <a:gd name="T8" fmla="*/ 98 w 144"/>
                <a:gd name="T9" fmla="*/ 2 h 232"/>
                <a:gd name="T10" fmla="*/ 105 w 144"/>
                <a:gd name="T11" fmla="*/ 4 h 232"/>
                <a:gd name="T12" fmla="*/ 111 w 144"/>
                <a:gd name="T13" fmla="*/ 6 h 232"/>
                <a:gd name="T14" fmla="*/ 117 w 144"/>
                <a:gd name="T15" fmla="*/ 9 h 232"/>
                <a:gd name="T16" fmla="*/ 122 w 144"/>
                <a:gd name="T17" fmla="*/ 13 h 232"/>
                <a:gd name="T18" fmla="*/ 127 w 144"/>
                <a:gd name="T19" fmla="*/ 17 h 232"/>
                <a:gd name="T20" fmla="*/ 131 w 144"/>
                <a:gd name="T21" fmla="*/ 22 h 232"/>
                <a:gd name="T22" fmla="*/ 134 w 144"/>
                <a:gd name="T23" fmla="*/ 27 h 232"/>
                <a:gd name="T24" fmla="*/ 137 w 144"/>
                <a:gd name="T25" fmla="*/ 32 h 232"/>
                <a:gd name="T26" fmla="*/ 141 w 144"/>
                <a:gd name="T27" fmla="*/ 45 h 232"/>
                <a:gd name="T28" fmla="*/ 144 w 144"/>
                <a:gd name="T29" fmla="*/ 57 h 232"/>
                <a:gd name="T30" fmla="*/ 144 w 144"/>
                <a:gd name="T31" fmla="*/ 70 h 232"/>
                <a:gd name="T32" fmla="*/ 144 w 144"/>
                <a:gd name="T33" fmla="*/ 70 h 232"/>
                <a:gd name="T34" fmla="*/ 144 w 144"/>
                <a:gd name="T35" fmla="*/ 78 h 232"/>
                <a:gd name="T36" fmla="*/ 143 w 144"/>
                <a:gd name="T37" fmla="*/ 86 h 232"/>
                <a:gd name="T38" fmla="*/ 141 w 144"/>
                <a:gd name="T39" fmla="*/ 94 h 232"/>
                <a:gd name="T40" fmla="*/ 139 w 144"/>
                <a:gd name="T41" fmla="*/ 101 h 232"/>
                <a:gd name="T42" fmla="*/ 136 w 144"/>
                <a:gd name="T43" fmla="*/ 107 h 232"/>
                <a:gd name="T44" fmla="*/ 133 w 144"/>
                <a:gd name="T45" fmla="*/ 112 h 232"/>
                <a:gd name="T46" fmla="*/ 129 w 144"/>
                <a:gd name="T47" fmla="*/ 118 h 232"/>
                <a:gd name="T48" fmla="*/ 124 w 144"/>
                <a:gd name="T49" fmla="*/ 123 h 232"/>
                <a:gd name="T50" fmla="*/ 119 w 144"/>
                <a:gd name="T51" fmla="*/ 127 h 232"/>
                <a:gd name="T52" fmla="*/ 114 w 144"/>
                <a:gd name="T53" fmla="*/ 130 h 232"/>
                <a:gd name="T54" fmla="*/ 108 w 144"/>
                <a:gd name="T55" fmla="*/ 133 h 232"/>
                <a:gd name="T56" fmla="*/ 101 w 144"/>
                <a:gd name="T57" fmla="*/ 136 h 232"/>
                <a:gd name="T58" fmla="*/ 95 w 144"/>
                <a:gd name="T59" fmla="*/ 137 h 232"/>
                <a:gd name="T60" fmla="*/ 87 w 144"/>
                <a:gd name="T61" fmla="*/ 139 h 232"/>
                <a:gd name="T62" fmla="*/ 71 w 144"/>
                <a:gd name="T63" fmla="*/ 140 h 232"/>
                <a:gd name="T64" fmla="*/ 46 w 144"/>
                <a:gd name="T65" fmla="*/ 140 h 232"/>
                <a:gd name="T66" fmla="*/ 46 w 144"/>
                <a:gd name="T67" fmla="*/ 232 h 232"/>
                <a:gd name="T68" fmla="*/ 0 w 144"/>
                <a:gd name="T69" fmla="*/ 232 h 232"/>
                <a:gd name="T70" fmla="*/ 0 w 144"/>
                <a:gd name="T71" fmla="*/ 0 h 232"/>
                <a:gd name="T72" fmla="*/ 46 w 144"/>
                <a:gd name="T73" fmla="*/ 105 h 232"/>
                <a:gd name="T74" fmla="*/ 67 w 144"/>
                <a:gd name="T75" fmla="*/ 105 h 232"/>
                <a:gd name="T76" fmla="*/ 67 w 144"/>
                <a:gd name="T77" fmla="*/ 105 h 232"/>
                <a:gd name="T78" fmla="*/ 74 w 144"/>
                <a:gd name="T79" fmla="*/ 104 h 232"/>
                <a:gd name="T80" fmla="*/ 80 w 144"/>
                <a:gd name="T81" fmla="*/ 103 h 232"/>
                <a:gd name="T82" fmla="*/ 85 w 144"/>
                <a:gd name="T83" fmla="*/ 100 h 232"/>
                <a:gd name="T84" fmla="*/ 90 w 144"/>
                <a:gd name="T85" fmla="*/ 96 h 232"/>
                <a:gd name="T86" fmla="*/ 93 w 144"/>
                <a:gd name="T87" fmla="*/ 92 h 232"/>
                <a:gd name="T88" fmla="*/ 96 w 144"/>
                <a:gd name="T89" fmla="*/ 86 h 232"/>
                <a:gd name="T90" fmla="*/ 98 w 144"/>
                <a:gd name="T91" fmla="*/ 79 h 232"/>
                <a:gd name="T92" fmla="*/ 98 w 144"/>
                <a:gd name="T93" fmla="*/ 70 h 232"/>
                <a:gd name="T94" fmla="*/ 98 w 144"/>
                <a:gd name="T95" fmla="*/ 70 h 232"/>
                <a:gd name="T96" fmla="*/ 98 w 144"/>
                <a:gd name="T97" fmla="*/ 62 h 232"/>
                <a:gd name="T98" fmla="*/ 97 w 144"/>
                <a:gd name="T99" fmla="*/ 55 h 232"/>
                <a:gd name="T100" fmla="*/ 94 w 144"/>
                <a:gd name="T101" fmla="*/ 49 h 232"/>
                <a:gd name="T102" fmla="*/ 91 w 144"/>
                <a:gd name="T103" fmla="*/ 44 h 232"/>
                <a:gd name="T104" fmla="*/ 87 w 144"/>
                <a:gd name="T105" fmla="*/ 40 h 232"/>
                <a:gd name="T106" fmla="*/ 81 w 144"/>
                <a:gd name="T107" fmla="*/ 37 h 232"/>
                <a:gd name="T108" fmla="*/ 74 w 144"/>
                <a:gd name="T109" fmla="*/ 35 h 232"/>
                <a:gd name="T110" fmla="*/ 65 w 144"/>
                <a:gd name="T111" fmla="*/ 34 h 232"/>
                <a:gd name="T112" fmla="*/ 46 w 144"/>
                <a:gd name="T113" fmla="*/ 34 h 232"/>
                <a:gd name="T114" fmla="*/ 46 w 144"/>
                <a:gd name="T115" fmla="*/ 10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4" h="232">
                  <a:moveTo>
                    <a:pt x="0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90" y="1"/>
                  </a:lnTo>
                  <a:lnTo>
                    <a:pt x="98" y="2"/>
                  </a:lnTo>
                  <a:lnTo>
                    <a:pt x="105" y="4"/>
                  </a:lnTo>
                  <a:lnTo>
                    <a:pt x="111" y="6"/>
                  </a:lnTo>
                  <a:lnTo>
                    <a:pt x="117" y="9"/>
                  </a:lnTo>
                  <a:lnTo>
                    <a:pt x="122" y="13"/>
                  </a:lnTo>
                  <a:lnTo>
                    <a:pt x="127" y="17"/>
                  </a:lnTo>
                  <a:lnTo>
                    <a:pt x="131" y="22"/>
                  </a:lnTo>
                  <a:lnTo>
                    <a:pt x="134" y="27"/>
                  </a:lnTo>
                  <a:lnTo>
                    <a:pt x="137" y="32"/>
                  </a:lnTo>
                  <a:lnTo>
                    <a:pt x="141" y="45"/>
                  </a:lnTo>
                  <a:lnTo>
                    <a:pt x="144" y="57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78"/>
                  </a:lnTo>
                  <a:lnTo>
                    <a:pt x="143" y="86"/>
                  </a:lnTo>
                  <a:lnTo>
                    <a:pt x="141" y="94"/>
                  </a:lnTo>
                  <a:lnTo>
                    <a:pt x="139" y="101"/>
                  </a:lnTo>
                  <a:lnTo>
                    <a:pt x="136" y="107"/>
                  </a:lnTo>
                  <a:lnTo>
                    <a:pt x="133" y="112"/>
                  </a:lnTo>
                  <a:lnTo>
                    <a:pt x="129" y="118"/>
                  </a:lnTo>
                  <a:lnTo>
                    <a:pt x="124" y="123"/>
                  </a:lnTo>
                  <a:lnTo>
                    <a:pt x="119" y="127"/>
                  </a:lnTo>
                  <a:lnTo>
                    <a:pt x="114" y="130"/>
                  </a:lnTo>
                  <a:lnTo>
                    <a:pt x="108" y="133"/>
                  </a:lnTo>
                  <a:lnTo>
                    <a:pt x="101" y="136"/>
                  </a:lnTo>
                  <a:lnTo>
                    <a:pt x="95" y="137"/>
                  </a:lnTo>
                  <a:lnTo>
                    <a:pt x="87" y="139"/>
                  </a:lnTo>
                  <a:lnTo>
                    <a:pt x="71" y="140"/>
                  </a:lnTo>
                  <a:lnTo>
                    <a:pt x="46" y="140"/>
                  </a:lnTo>
                  <a:lnTo>
                    <a:pt x="46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6" y="105"/>
                  </a:moveTo>
                  <a:lnTo>
                    <a:pt x="67" y="105"/>
                  </a:lnTo>
                  <a:lnTo>
                    <a:pt x="67" y="105"/>
                  </a:lnTo>
                  <a:lnTo>
                    <a:pt x="74" y="104"/>
                  </a:lnTo>
                  <a:lnTo>
                    <a:pt x="80" y="103"/>
                  </a:lnTo>
                  <a:lnTo>
                    <a:pt x="85" y="100"/>
                  </a:lnTo>
                  <a:lnTo>
                    <a:pt x="90" y="96"/>
                  </a:lnTo>
                  <a:lnTo>
                    <a:pt x="93" y="92"/>
                  </a:lnTo>
                  <a:lnTo>
                    <a:pt x="96" y="86"/>
                  </a:lnTo>
                  <a:lnTo>
                    <a:pt x="98" y="79"/>
                  </a:lnTo>
                  <a:lnTo>
                    <a:pt x="98" y="70"/>
                  </a:lnTo>
                  <a:lnTo>
                    <a:pt x="98" y="70"/>
                  </a:lnTo>
                  <a:lnTo>
                    <a:pt x="98" y="62"/>
                  </a:lnTo>
                  <a:lnTo>
                    <a:pt x="97" y="55"/>
                  </a:lnTo>
                  <a:lnTo>
                    <a:pt x="94" y="49"/>
                  </a:lnTo>
                  <a:lnTo>
                    <a:pt x="91" y="44"/>
                  </a:lnTo>
                  <a:lnTo>
                    <a:pt x="87" y="40"/>
                  </a:lnTo>
                  <a:lnTo>
                    <a:pt x="81" y="37"/>
                  </a:lnTo>
                  <a:lnTo>
                    <a:pt x="74" y="35"/>
                  </a:lnTo>
                  <a:lnTo>
                    <a:pt x="65" y="34"/>
                  </a:lnTo>
                  <a:lnTo>
                    <a:pt x="46" y="34"/>
                  </a:lnTo>
                  <a:lnTo>
                    <a:pt x="46" y="105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8188325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8315325" y="4805363"/>
              <a:ext cx="82550" cy="123825"/>
            </a:xfrm>
            <a:custGeom>
              <a:avLst/>
              <a:gdLst>
                <a:gd name="T0" fmla="*/ 87 w 157"/>
                <a:gd name="T1" fmla="*/ 0 h 232"/>
                <a:gd name="T2" fmla="*/ 101 w 157"/>
                <a:gd name="T3" fmla="*/ 1 h 232"/>
                <a:gd name="T4" fmla="*/ 124 w 157"/>
                <a:gd name="T5" fmla="*/ 9 h 232"/>
                <a:gd name="T6" fmla="*/ 132 w 157"/>
                <a:gd name="T7" fmla="*/ 15 h 232"/>
                <a:gd name="T8" fmla="*/ 139 w 157"/>
                <a:gd name="T9" fmla="*/ 23 h 232"/>
                <a:gd name="T10" fmla="*/ 144 w 157"/>
                <a:gd name="T11" fmla="*/ 33 h 232"/>
                <a:gd name="T12" fmla="*/ 147 w 157"/>
                <a:gd name="T13" fmla="*/ 46 h 232"/>
                <a:gd name="T14" fmla="*/ 149 w 157"/>
                <a:gd name="T15" fmla="*/ 60 h 232"/>
                <a:gd name="T16" fmla="*/ 146 w 157"/>
                <a:gd name="T17" fmla="*/ 81 h 232"/>
                <a:gd name="T18" fmla="*/ 139 w 157"/>
                <a:gd name="T19" fmla="*/ 98 h 232"/>
                <a:gd name="T20" fmla="*/ 127 w 157"/>
                <a:gd name="T21" fmla="*/ 110 h 232"/>
                <a:gd name="T22" fmla="*/ 110 w 157"/>
                <a:gd name="T23" fmla="*/ 118 h 232"/>
                <a:gd name="T24" fmla="*/ 110 w 157"/>
                <a:gd name="T25" fmla="*/ 118 h 232"/>
                <a:gd name="T26" fmla="*/ 129 w 157"/>
                <a:gd name="T27" fmla="*/ 124 h 232"/>
                <a:gd name="T28" fmla="*/ 136 w 157"/>
                <a:gd name="T29" fmla="*/ 129 h 232"/>
                <a:gd name="T30" fmla="*/ 140 w 157"/>
                <a:gd name="T31" fmla="*/ 137 h 232"/>
                <a:gd name="T32" fmla="*/ 146 w 157"/>
                <a:gd name="T33" fmla="*/ 157 h 232"/>
                <a:gd name="T34" fmla="*/ 147 w 157"/>
                <a:gd name="T35" fmla="*/ 188 h 232"/>
                <a:gd name="T36" fmla="*/ 148 w 157"/>
                <a:gd name="T37" fmla="*/ 205 h 232"/>
                <a:gd name="T38" fmla="*/ 151 w 157"/>
                <a:gd name="T39" fmla="*/ 221 h 232"/>
                <a:gd name="T40" fmla="*/ 155 w 157"/>
                <a:gd name="T41" fmla="*/ 228 h 232"/>
                <a:gd name="T42" fmla="*/ 157 w 157"/>
                <a:gd name="T43" fmla="*/ 232 h 232"/>
                <a:gd name="T44" fmla="*/ 108 w 157"/>
                <a:gd name="T45" fmla="*/ 232 h 232"/>
                <a:gd name="T46" fmla="*/ 103 w 157"/>
                <a:gd name="T47" fmla="*/ 221 h 232"/>
                <a:gd name="T48" fmla="*/ 102 w 157"/>
                <a:gd name="T49" fmla="*/ 208 h 232"/>
                <a:gd name="T50" fmla="*/ 100 w 157"/>
                <a:gd name="T51" fmla="*/ 163 h 232"/>
                <a:gd name="T52" fmla="*/ 99 w 157"/>
                <a:gd name="T53" fmla="*/ 151 h 232"/>
                <a:gd name="T54" fmla="*/ 94 w 157"/>
                <a:gd name="T55" fmla="*/ 142 h 232"/>
                <a:gd name="T56" fmla="*/ 84 w 157"/>
                <a:gd name="T57" fmla="*/ 136 h 232"/>
                <a:gd name="T58" fmla="*/ 72 w 157"/>
                <a:gd name="T59" fmla="*/ 134 h 232"/>
                <a:gd name="T60" fmla="*/ 48 w 157"/>
                <a:gd name="T61" fmla="*/ 232 h 232"/>
                <a:gd name="T62" fmla="*/ 0 w 157"/>
                <a:gd name="T63" fmla="*/ 0 h 232"/>
                <a:gd name="T64" fmla="*/ 67 w 157"/>
                <a:gd name="T65" fmla="*/ 101 h 232"/>
                <a:gd name="T66" fmla="*/ 75 w 157"/>
                <a:gd name="T67" fmla="*/ 101 h 232"/>
                <a:gd name="T68" fmla="*/ 87 w 157"/>
                <a:gd name="T69" fmla="*/ 97 h 232"/>
                <a:gd name="T70" fmla="*/ 97 w 157"/>
                <a:gd name="T71" fmla="*/ 89 h 232"/>
                <a:gd name="T72" fmla="*/ 102 w 157"/>
                <a:gd name="T73" fmla="*/ 75 h 232"/>
                <a:gd name="T74" fmla="*/ 102 w 157"/>
                <a:gd name="T75" fmla="*/ 67 h 232"/>
                <a:gd name="T76" fmla="*/ 100 w 157"/>
                <a:gd name="T77" fmla="*/ 53 h 232"/>
                <a:gd name="T78" fmla="*/ 94 w 157"/>
                <a:gd name="T79" fmla="*/ 43 h 232"/>
                <a:gd name="T80" fmla="*/ 83 w 157"/>
                <a:gd name="T81" fmla="*/ 37 h 232"/>
                <a:gd name="T82" fmla="*/ 69 w 157"/>
                <a:gd name="T83" fmla="*/ 34 h 232"/>
                <a:gd name="T84" fmla="*/ 48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7" y="0"/>
                  </a:lnTo>
                  <a:lnTo>
                    <a:pt x="87" y="0"/>
                  </a:lnTo>
                  <a:lnTo>
                    <a:pt x="101" y="1"/>
                  </a:lnTo>
                  <a:lnTo>
                    <a:pt x="113" y="4"/>
                  </a:lnTo>
                  <a:lnTo>
                    <a:pt x="124" y="9"/>
                  </a:lnTo>
                  <a:lnTo>
                    <a:pt x="128" y="12"/>
                  </a:lnTo>
                  <a:lnTo>
                    <a:pt x="132" y="15"/>
                  </a:lnTo>
                  <a:lnTo>
                    <a:pt x="136" y="19"/>
                  </a:lnTo>
                  <a:lnTo>
                    <a:pt x="139" y="23"/>
                  </a:lnTo>
                  <a:lnTo>
                    <a:pt x="142" y="28"/>
                  </a:lnTo>
                  <a:lnTo>
                    <a:pt x="144" y="33"/>
                  </a:lnTo>
                  <a:lnTo>
                    <a:pt x="146" y="40"/>
                  </a:lnTo>
                  <a:lnTo>
                    <a:pt x="147" y="46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8" y="71"/>
                  </a:lnTo>
                  <a:lnTo>
                    <a:pt x="146" y="81"/>
                  </a:lnTo>
                  <a:lnTo>
                    <a:pt x="143" y="90"/>
                  </a:lnTo>
                  <a:lnTo>
                    <a:pt x="139" y="98"/>
                  </a:lnTo>
                  <a:lnTo>
                    <a:pt x="134" y="104"/>
                  </a:lnTo>
                  <a:lnTo>
                    <a:pt x="127" y="110"/>
                  </a:lnTo>
                  <a:lnTo>
                    <a:pt x="119" y="114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21" y="120"/>
                  </a:lnTo>
                  <a:lnTo>
                    <a:pt x="129" y="124"/>
                  </a:lnTo>
                  <a:lnTo>
                    <a:pt x="133" y="126"/>
                  </a:lnTo>
                  <a:lnTo>
                    <a:pt x="136" y="129"/>
                  </a:lnTo>
                  <a:lnTo>
                    <a:pt x="138" y="133"/>
                  </a:lnTo>
                  <a:lnTo>
                    <a:pt x="140" y="137"/>
                  </a:lnTo>
                  <a:lnTo>
                    <a:pt x="144" y="146"/>
                  </a:lnTo>
                  <a:lnTo>
                    <a:pt x="146" y="157"/>
                  </a:lnTo>
                  <a:lnTo>
                    <a:pt x="147" y="171"/>
                  </a:lnTo>
                  <a:lnTo>
                    <a:pt x="147" y="188"/>
                  </a:lnTo>
                  <a:lnTo>
                    <a:pt x="147" y="188"/>
                  </a:lnTo>
                  <a:lnTo>
                    <a:pt x="148" y="205"/>
                  </a:lnTo>
                  <a:lnTo>
                    <a:pt x="149" y="217"/>
                  </a:lnTo>
                  <a:lnTo>
                    <a:pt x="151" y="221"/>
                  </a:lnTo>
                  <a:lnTo>
                    <a:pt x="152" y="225"/>
                  </a:lnTo>
                  <a:lnTo>
                    <a:pt x="155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8" y="232"/>
                  </a:lnTo>
                  <a:lnTo>
                    <a:pt x="108" y="232"/>
                  </a:lnTo>
                  <a:lnTo>
                    <a:pt x="105" y="227"/>
                  </a:lnTo>
                  <a:lnTo>
                    <a:pt x="103" y="221"/>
                  </a:lnTo>
                  <a:lnTo>
                    <a:pt x="102" y="215"/>
                  </a:lnTo>
                  <a:lnTo>
                    <a:pt x="102" y="208"/>
                  </a:lnTo>
                  <a:lnTo>
                    <a:pt x="100" y="163"/>
                  </a:lnTo>
                  <a:lnTo>
                    <a:pt x="100" y="163"/>
                  </a:lnTo>
                  <a:lnTo>
                    <a:pt x="100" y="157"/>
                  </a:lnTo>
                  <a:lnTo>
                    <a:pt x="99" y="151"/>
                  </a:lnTo>
                  <a:lnTo>
                    <a:pt x="96" y="146"/>
                  </a:lnTo>
                  <a:lnTo>
                    <a:pt x="94" y="142"/>
                  </a:lnTo>
                  <a:lnTo>
                    <a:pt x="89" y="139"/>
                  </a:lnTo>
                  <a:lnTo>
                    <a:pt x="84" y="136"/>
                  </a:lnTo>
                  <a:lnTo>
                    <a:pt x="79" y="135"/>
                  </a:lnTo>
                  <a:lnTo>
                    <a:pt x="72" y="134"/>
                  </a:lnTo>
                  <a:lnTo>
                    <a:pt x="48" y="134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8" y="101"/>
                  </a:moveTo>
                  <a:lnTo>
                    <a:pt x="67" y="101"/>
                  </a:lnTo>
                  <a:lnTo>
                    <a:pt x="67" y="101"/>
                  </a:lnTo>
                  <a:lnTo>
                    <a:pt x="75" y="101"/>
                  </a:lnTo>
                  <a:lnTo>
                    <a:pt x="82" y="99"/>
                  </a:lnTo>
                  <a:lnTo>
                    <a:pt x="87" y="97"/>
                  </a:lnTo>
                  <a:lnTo>
                    <a:pt x="92" y="93"/>
                  </a:lnTo>
                  <a:lnTo>
                    <a:pt x="97" y="89"/>
                  </a:lnTo>
                  <a:lnTo>
                    <a:pt x="100" y="83"/>
                  </a:lnTo>
                  <a:lnTo>
                    <a:pt x="102" y="75"/>
                  </a:lnTo>
                  <a:lnTo>
                    <a:pt x="102" y="67"/>
                  </a:lnTo>
                  <a:lnTo>
                    <a:pt x="102" y="67"/>
                  </a:lnTo>
                  <a:lnTo>
                    <a:pt x="102" y="59"/>
                  </a:lnTo>
                  <a:lnTo>
                    <a:pt x="100" y="53"/>
                  </a:lnTo>
                  <a:lnTo>
                    <a:pt x="98" y="48"/>
                  </a:lnTo>
                  <a:lnTo>
                    <a:pt x="94" y="43"/>
                  </a:lnTo>
                  <a:lnTo>
                    <a:pt x="89" y="40"/>
                  </a:lnTo>
                  <a:lnTo>
                    <a:pt x="83" y="37"/>
                  </a:lnTo>
                  <a:lnTo>
                    <a:pt x="77" y="35"/>
                  </a:lnTo>
                  <a:lnTo>
                    <a:pt x="69" y="34"/>
                  </a:lnTo>
                  <a:lnTo>
                    <a:pt x="48" y="34"/>
                  </a:lnTo>
                  <a:lnTo>
                    <a:pt x="48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8413750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1" name="Freeform 13"/>
            <p:cNvSpPr>
              <a:spLocks/>
            </p:cNvSpPr>
            <p:nvPr userDrawn="1"/>
          </p:nvSpPr>
          <p:spPr bwMode="auto">
            <a:xfrm>
              <a:off x="8497888" y="4805363"/>
              <a:ext cx="80963" cy="123825"/>
            </a:xfrm>
            <a:custGeom>
              <a:avLst/>
              <a:gdLst>
                <a:gd name="T0" fmla="*/ 54 w 154"/>
                <a:gd name="T1" fmla="*/ 0 h 232"/>
                <a:gd name="T2" fmla="*/ 111 w 154"/>
                <a:gd name="T3" fmla="*/ 159 h 232"/>
                <a:gd name="T4" fmla="*/ 112 w 154"/>
                <a:gd name="T5" fmla="*/ 159 h 232"/>
                <a:gd name="T6" fmla="*/ 112 w 154"/>
                <a:gd name="T7" fmla="*/ 0 h 232"/>
                <a:gd name="T8" fmla="*/ 154 w 154"/>
                <a:gd name="T9" fmla="*/ 0 h 232"/>
                <a:gd name="T10" fmla="*/ 154 w 154"/>
                <a:gd name="T11" fmla="*/ 232 h 232"/>
                <a:gd name="T12" fmla="*/ 102 w 154"/>
                <a:gd name="T13" fmla="*/ 232 h 232"/>
                <a:gd name="T14" fmla="*/ 44 w 154"/>
                <a:gd name="T15" fmla="*/ 70 h 232"/>
                <a:gd name="T16" fmla="*/ 44 w 154"/>
                <a:gd name="T17" fmla="*/ 70 h 232"/>
                <a:gd name="T18" fmla="*/ 44 w 154"/>
                <a:gd name="T19" fmla="*/ 232 h 232"/>
                <a:gd name="T20" fmla="*/ 0 w 154"/>
                <a:gd name="T21" fmla="*/ 232 h 232"/>
                <a:gd name="T22" fmla="*/ 0 w 154"/>
                <a:gd name="T23" fmla="*/ 0 h 232"/>
                <a:gd name="T24" fmla="*/ 54 w 154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232">
                  <a:moveTo>
                    <a:pt x="54" y="0"/>
                  </a:moveTo>
                  <a:lnTo>
                    <a:pt x="111" y="159"/>
                  </a:lnTo>
                  <a:lnTo>
                    <a:pt x="112" y="159"/>
                  </a:lnTo>
                  <a:lnTo>
                    <a:pt x="112" y="0"/>
                  </a:lnTo>
                  <a:lnTo>
                    <a:pt x="154" y="0"/>
                  </a:lnTo>
                  <a:lnTo>
                    <a:pt x="154" y="232"/>
                  </a:lnTo>
                  <a:lnTo>
                    <a:pt x="102" y="232"/>
                  </a:lnTo>
                  <a:lnTo>
                    <a:pt x="44" y="70"/>
                  </a:lnTo>
                  <a:lnTo>
                    <a:pt x="44" y="70"/>
                  </a:lnTo>
                  <a:lnTo>
                    <a:pt x="44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8589963" y="4805363"/>
              <a:ext cx="95250" cy="123825"/>
            </a:xfrm>
            <a:custGeom>
              <a:avLst/>
              <a:gdLst>
                <a:gd name="T0" fmla="*/ 61 w 180"/>
                <a:gd name="T1" fmla="*/ 0 h 232"/>
                <a:gd name="T2" fmla="*/ 119 w 180"/>
                <a:gd name="T3" fmla="*/ 0 h 232"/>
                <a:gd name="T4" fmla="*/ 180 w 180"/>
                <a:gd name="T5" fmla="*/ 232 h 232"/>
                <a:gd name="T6" fmla="*/ 131 w 180"/>
                <a:gd name="T7" fmla="*/ 232 h 232"/>
                <a:gd name="T8" fmla="*/ 121 w 180"/>
                <a:gd name="T9" fmla="*/ 183 h 232"/>
                <a:gd name="T10" fmla="*/ 59 w 180"/>
                <a:gd name="T11" fmla="*/ 183 h 232"/>
                <a:gd name="T12" fmla="*/ 48 w 180"/>
                <a:gd name="T13" fmla="*/ 232 h 232"/>
                <a:gd name="T14" fmla="*/ 0 w 180"/>
                <a:gd name="T15" fmla="*/ 232 h 232"/>
                <a:gd name="T16" fmla="*/ 61 w 180"/>
                <a:gd name="T17" fmla="*/ 0 h 232"/>
                <a:gd name="T18" fmla="*/ 67 w 180"/>
                <a:gd name="T19" fmla="*/ 145 h 232"/>
                <a:gd name="T20" fmla="*/ 113 w 180"/>
                <a:gd name="T21" fmla="*/ 145 h 232"/>
                <a:gd name="T22" fmla="*/ 90 w 180"/>
                <a:gd name="T23" fmla="*/ 41 h 232"/>
                <a:gd name="T24" fmla="*/ 90 w 180"/>
                <a:gd name="T25" fmla="*/ 41 h 232"/>
                <a:gd name="T26" fmla="*/ 67 w 180"/>
                <a:gd name="T27" fmla="*/ 14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0" h="232">
                  <a:moveTo>
                    <a:pt x="61" y="0"/>
                  </a:moveTo>
                  <a:lnTo>
                    <a:pt x="119" y="0"/>
                  </a:lnTo>
                  <a:lnTo>
                    <a:pt x="180" y="232"/>
                  </a:lnTo>
                  <a:lnTo>
                    <a:pt x="131" y="232"/>
                  </a:lnTo>
                  <a:lnTo>
                    <a:pt x="121" y="183"/>
                  </a:lnTo>
                  <a:lnTo>
                    <a:pt x="59" y="183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61" y="0"/>
                  </a:lnTo>
                  <a:close/>
                  <a:moveTo>
                    <a:pt x="67" y="145"/>
                  </a:moveTo>
                  <a:lnTo>
                    <a:pt x="113" y="145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67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3" name="Freeform 15"/>
            <p:cNvSpPr>
              <a:spLocks/>
            </p:cNvSpPr>
            <p:nvPr userDrawn="1"/>
          </p:nvSpPr>
          <p:spPr bwMode="auto">
            <a:xfrm>
              <a:off x="8691563" y="4805363"/>
              <a:ext cx="77788" cy="125413"/>
            </a:xfrm>
            <a:custGeom>
              <a:avLst/>
              <a:gdLst>
                <a:gd name="T0" fmla="*/ 46 w 148"/>
                <a:gd name="T1" fmla="*/ 0 h 236"/>
                <a:gd name="T2" fmla="*/ 46 w 148"/>
                <a:gd name="T3" fmla="*/ 162 h 236"/>
                <a:gd name="T4" fmla="*/ 46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49 w 148"/>
                <a:gd name="T11" fmla="*/ 184 h 236"/>
                <a:gd name="T12" fmla="*/ 52 w 148"/>
                <a:gd name="T13" fmla="*/ 190 h 236"/>
                <a:gd name="T14" fmla="*/ 55 w 148"/>
                <a:gd name="T15" fmla="*/ 195 h 236"/>
                <a:gd name="T16" fmla="*/ 60 w 148"/>
                <a:gd name="T17" fmla="*/ 199 h 236"/>
                <a:gd name="T18" fmla="*/ 67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2 w 148"/>
                <a:gd name="T25" fmla="*/ 202 h 236"/>
                <a:gd name="T26" fmla="*/ 88 w 148"/>
                <a:gd name="T27" fmla="*/ 199 h 236"/>
                <a:gd name="T28" fmla="*/ 92 w 148"/>
                <a:gd name="T29" fmla="*/ 195 h 236"/>
                <a:gd name="T30" fmla="*/ 96 w 148"/>
                <a:gd name="T31" fmla="*/ 190 h 236"/>
                <a:gd name="T32" fmla="*/ 98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1 w 148"/>
                <a:gd name="T39" fmla="*/ 162 h 236"/>
                <a:gd name="T40" fmla="*/ 101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8 w 148"/>
                <a:gd name="T49" fmla="*/ 172 h 236"/>
                <a:gd name="T50" fmla="*/ 147 w 148"/>
                <a:gd name="T51" fmla="*/ 182 h 236"/>
                <a:gd name="T52" fmla="*/ 144 w 148"/>
                <a:gd name="T53" fmla="*/ 190 h 236"/>
                <a:gd name="T54" fmla="*/ 141 w 148"/>
                <a:gd name="T55" fmla="*/ 199 h 236"/>
                <a:gd name="T56" fmla="*/ 138 w 148"/>
                <a:gd name="T57" fmla="*/ 206 h 236"/>
                <a:gd name="T58" fmla="*/ 134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8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59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6 w 148"/>
                <a:gd name="T97" fmla="*/ 200 h 236"/>
                <a:gd name="T98" fmla="*/ 4 w 148"/>
                <a:gd name="T99" fmla="*/ 191 h 236"/>
                <a:gd name="T100" fmla="*/ 2 w 148"/>
                <a:gd name="T101" fmla="*/ 182 h 236"/>
                <a:gd name="T102" fmla="*/ 1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6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6" y="0"/>
                  </a:moveTo>
                  <a:lnTo>
                    <a:pt x="46" y="162"/>
                  </a:lnTo>
                  <a:lnTo>
                    <a:pt x="46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49" y="184"/>
                  </a:lnTo>
                  <a:lnTo>
                    <a:pt x="52" y="190"/>
                  </a:lnTo>
                  <a:lnTo>
                    <a:pt x="55" y="195"/>
                  </a:lnTo>
                  <a:lnTo>
                    <a:pt x="60" y="199"/>
                  </a:lnTo>
                  <a:lnTo>
                    <a:pt x="67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2" y="202"/>
                  </a:lnTo>
                  <a:lnTo>
                    <a:pt x="88" y="199"/>
                  </a:lnTo>
                  <a:lnTo>
                    <a:pt x="92" y="195"/>
                  </a:lnTo>
                  <a:lnTo>
                    <a:pt x="96" y="190"/>
                  </a:lnTo>
                  <a:lnTo>
                    <a:pt x="98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1" y="162"/>
                  </a:lnTo>
                  <a:lnTo>
                    <a:pt x="101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8" y="172"/>
                  </a:lnTo>
                  <a:lnTo>
                    <a:pt x="147" y="182"/>
                  </a:lnTo>
                  <a:lnTo>
                    <a:pt x="144" y="190"/>
                  </a:lnTo>
                  <a:lnTo>
                    <a:pt x="141" y="199"/>
                  </a:lnTo>
                  <a:lnTo>
                    <a:pt x="138" y="206"/>
                  </a:lnTo>
                  <a:lnTo>
                    <a:pt x="134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8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59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6" y="200"/>
                  </a:lnTo>
                  <a:lnTo>
                    <a:pt x="4" y="191"/>
                  </a:lnTo>
                  <a:lnTo>
                    <a:pt x="2" y="182"/>
                  </a:lnTo>
                  <a:lnTo>
                    <a:pt x="1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4" name="Freeform 16"/>
            <p:cNvSpPr>
              <a:spLocks/>
            </p:cNvSpPr>
            <p:nvPr userDrawn="1"/>
          </p:nvSpPr>
          <p:spPr bwMode="auto">
            <a:xfrm>
              <a:off x="8789988" y="4805363"/>
              <a:ext cx="69850" cy="123825"/>
            </a:xfrm>
            <a:custGeom>
              <a:avLst/>
              <a:gdLst>
                <a:gd name="T0" fmla="*/ 0 w 130"/>
                <a:gd name="T1" fmla="*/ 232 h 232"/>
                <a:gd name="T2" fmla="*/ 0 w 130"/>
                <a:gd name="T3" fmla="*/ 0 h 232"/>
                <a:gd name="T4" fmla="*/ 47 w 130"/>
                <a:gd name="T5" fmla="*/ 0 h 232"/>
                <a:gd name="T6" fmla="*/ 47 w 130"/>
                <a:gd name="T7" fmla="*/ 193 h 232"/>
                <a:gd name="T8" fmla="*/ 130 w 130"/>
                <a:gd name="T9" fmla="*/ 193 h 232"/>
                <a:gd name="T10" fmla="*/ 130 w 130"/>
                <a:gd name="T11" fmla="*/ 232 h 232"/>
                <a:gd name="T12" fmla="*/ 0 w 130"/>
                <a:gd name="T13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232">
                  <a:moveTo>
                    <a:pt x="0" y="232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93"/>
                  </a:lnTo>
                  <a:lnTo>
                    <a:pt x="130" y="193"/>
                  </a:lnTo>
                  <a:lnTo>
                    <a:pt x="130" y="232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5" name="Freeform 17"/>
            <p:cNvSpPr>
              <a:spLocks/>
            </p:cNvSpPr>
            <p:nvPr userDrawn="1"/>
          </p:nvSpPr>
          <p:spPr bwMode="auto">
            <a:xfrm>
              <a:off x="8848725" y="4805363"/>
              <a:ext cx="77788" cy="123825"/>
            </a:xfrm>
            <a:custGeom>
              <a:avLst/>
              <a:gdLst>
                <a:gd name="T0" fmla="*/ 148 w 148"/>
                <a:gd name="T1" fmla="*/ 0 h 232"/>
                <a:gd name="T2" fmla="*/ 148 w 148"/>
                <a:gd name="T3" fmla="*/ 39 h 232"/>
                <a:gd name="T4" fmla="*/ 97 w 148"/>
                <a:gd name="T5" fmla="*/ 39 h 232"/>
                <a:gd name="T6" fmla="*/ 97 w 148"/>
                <a:gd name="T7" fmla="*/ 232 h 232"/>
                <a:gd name="T8" fmla="*/ 51 w 148"/>
                <a:gd name="T9" fmla="*/ 232 h 232"/>
                <a:gd name="T10" fmla="*/ 51 w 148"/>
                <a:gd name="T11" fmla="*/ 39 h 232"/>
                <a:gd name="T12" fmla="*/ 0 w 148"/>
                <a:gd name="T13" fmla="*/ 39 h 232"/>
                <a:gd name="T14" fmla="*/ 0 w 148"/>
                <a:gd name="T15" fmla="*/ 0 h 232"/>
                <a:gd name="T16" fmla="*/ 148 w 148"/>
                <a:gd name="T17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32">
                  <a:moveTo>
                    <a:pt x="148" y="0"/>
                  </a:moveTo>
                  <a:lnTo>
                    <a:pt x="148" y="39"/>
                  </a:lnTo>
                  <a:lnTo>
                    <a:pt x="97" y="39"/>
                  </a:lnTo>
                  <a:lnTo>
                    <a:pt x="97" y="232"/>
                  </a:lnTo>
                  <a:lnTo>
                    <a:pt x="51" y="232"/>
                  </a:lnTo>
                  <a:lnTo>
                    <a:pt x="51" y="39"/>
                  </a:lnTo>
                  <a:lnTo>
                    <a:pt x="0" y="39"/>
                  </a:lnTo>
                  <a:lnTo>
                    <a:pt x="0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</p:grpSp>
      <p:sp>
        <p:nvSpPr>
          <p:cNvPr id="37" name="Text Box 23"/>
          <p:cNvSpPr txBox="1">
            <a:spLocks noChangeArrowheads="1"/>
          </p:cNvSpPr>
          <p:nvPr userDrawn="1"/>
        </p:nvSpPr>
        <p:spPr bwMode="auto">
          <a:xfrm>
            <a:off x="248791" y="4718239"/>
            <a:ext cx="3539410" cy="165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>
                <a:srgbClr val="F7B100"/>
              </a:buClr>
              <a:buFont typeface="Wingdings" pitchFamily="2" charset="2"/>
              <a:buNone/>
              <a:defRPr/>
            </a:pPr>
            <a:r>
              <a:rPr lang="fr-FR" sz="600" b="0" cap="all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DIRECTION/REDACTOR</a:t>
            </a:r>
          </a:p>
        </p:txBody>
      </p:sp>
      <p:cxnSp>
        <p:nvCxnSpPr>
          <p:cNvPr id="39" name="Connecteur droit 38"/>
          <p:cNvCxnSpPr/>
          <p:nvPr userDrawn="1"/>
        </p:nvCxnSpPr>
        <p:spPr>
          <a:xfrm>
            <a:off x="3858263" y="4699657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23"/>
          <p:cNvSpPr txBox="1">
            <a:spLocks noChangeArrowheads="1"/>
          </p:cNvSpPr>
          <p:nvPr userDrawn="1"/>
        </p:nvSpPr>
        <p:spPr bwMode="auto">
          <a:xfrm>
            <a:off x="3929857" y="4718239"/>
            <a:ext cx="844223" cy="165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>
                <a:srgbClr val="F7B100"/>
              </a:buClr>
              <a:buFont typeface="Wingdings" pitchFamily="2" charset="2"/>
              <a:buNone/>
              <a:defRPr/>
            </a:pPr>
            <a:r>
              <a:rPr lang="fr-FR" sz="600" b="0" cap="all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</p:txBody>
      </p:sp>
      <p:cxnSp>
        <p:nvCxnSpPr>
          <p:cNvPr id="123" name="Connecteur droit 122"/>
          <p:cNvCxnSpPr/>
          <p:nvPr userDrawn="1"/>
        </p:nvCxnSpPr>
        <p:spPr>
          <a:xfrm>
            <a:off x="184496" y="4699657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 userDrawn="1"/>
        </p:nvCxnSpPr>
        <p:spPr>
          <a:xfrm>
            <a:off x="6998700" y="4704420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 userDrawn="1"/>
        </p:nvCxnSpPr>
        <p:spPr>
          <a:xfrm>
            <a:off x="4844143" y="4699657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e 23"/>
          <p:cNvGrpSpPr/>
          <p:nvPr userDrawn="1"/>
        </p:nvGrpSpPr>
        <p:grpSpPr>
          <a:xfrm>
            <a:off x="4921158" y="4756801"/>
            <a:ext cx="867815" cy="168080"/>
            <a:chOff x="2830513" y="2268538"/>
            <a:chExt cx="1155700" cy="223838"/>
          </a:xfrm>
          <a:solidFill>
            <a:srgbClr val="FF0000"/>
          </a:solidFill>
        </p:grpSpPr>
        <p:sp>
          <p:nvSpPr>
            <p:cNvPr id="27" name="Freeform 152"/>
            <p:cNvSpPr>
              <a:spLocks noEditPoints="1"/>
            </p:cNvSpPr>
            <p:nvPr userDrawn="1"/>
          </p:nvSpPr>
          <p:spPr bwMode="auto">
            <a:xfrm>
              <a:off x="2905126" y="2343151"/>
              <a:ext cx="65088" cy="74613"/>
            </a:xfrm>
            <a:custGeom>
              <a:avLst/>
              <a:gdLst>
                <a:gd name="T0" fmla="*/ 0 w 330"/>
                <a:gd name="T1" fmla="*/ 0 h 375"/>
                <a:gd name="T2" fmla="*/ 165 w 330"/>
                <a:gd name="T3" fmla="*/ 0 h 375"/>
                <a:gd name="T4" fmla="*/ 209 w 330"/>
                <a:gd name="T5" fmla="*/ 2 h 375"/>
                <a:gd name="T6" fmla="*/ 242 w 330"/>
                <a:gd name="T7" fmla="*/ 10 h 375"/>
                <a:gd name="T8" fmla="*/ 254 w 330"/>
                <a:gd name="T9" fmla="*/ 17 h 375"/>
                <a:gd name="T10" fmla="*/ 274 w 330"/>
                <a:gd name="T11" fmla="*/ 34 h 375"/>
                <a:gd name="T12" fmla="*/ 283 w 330"/>
                <a:gd name="T13" fmla="*/ 46 h 375"/>
                <a:gd name="T14" fmla="*/ 295 w 330"/>
                <a:gd name="T15" fmla="*/ 73 h 375"/>
                <a:gd name="T16" fmla="*/ 298 w 330"/>
                <a:gd name="T17" fmla="*/ 103 h 375"/>
                <a:gd name="T18" fmla="*/ 298 w 330"/>
                <a:gd name="T19" fmla="*/ 112 h 375"/>
                <a:gd name="T20" fmla="*/ 295 w 330"/>
                <a:gd name="T21" fmla="*/ 131 h 375"/>
                <a:gd name="T22" fmla="*/ 288 w 330"/>
                <a:gd name="T23" fmla="*/ 147 h 375"/>
                <a:gd name="T24" fmla="*/ 279 w 330"/>
                <a:gd name="T25" fmla="*/ 163 h 375"/>
                <a:gd name="T26" fmla="*/ 273 w 330"/>
                <a:gd name="T27" fmla="*/ 169 h 375"/>
                <a:gd name="T28" fmla="*/ 258 w 330"/>
                <a:gd name="T29" fmla="*/ 182 h 375"/>
                <a:gd name="T30" fmla="*/ 240 w 330"/>
                <a:gd name="T31" fmla="*/ 192 h 375"/>
                <a:gd name="T32" fmla="*/ 219 w 330"/>
                <a:gd name="T33" fmla="*/ 200 h 375"/>
                <a:gd name="T34" fmla="*/ 194 w 330"/>
                <a:gd name="T35" fmla="*/ 204 h 375"/>
                <a:gd name="T36" fmla="*/ 210 w 330"/>
                <a:gd name="T37" fmla="*/ 214 h 375"/>
                <a:gd name="T38" fmla="*/ 223 w 330"/>
                <a:gd name="T39" fmla="*/ 223 h 375"/>
                <a:gd name="T40" fmla="*/ 234 w 330"/>
                <a:gd name="T41" fmla="*/ 233 h 375"/>
                <a:gd name="T42" fmla="*/ 255 w 330"/>
                <a:gd name="T43" fmla="*/ 259 h 375"/>
                <a:gd name="T44" fmla="*/ 330 w 330"/>
                <a:gd name="T45" fmla="*/ 375 h 375"/>
                <a:gd name="T46" fmla="*/ 218 w 330"/>
                <a:gd name="T47" fmla="*/ 297 h 375"/>
                <a:gd name="T48" fmla="*/ 198 w 330"/>
                <a:gd name="T49" fmla="*/ 267 h 375"/>
                <a:gd name="T50" fmla="*/ 182 w 330"/>
                <a:gd name="T51" fmla="*/ 245 h 375"/>
                <a:gd name="T52" fmla="*/ 162 w 330"/>
                <a:gd name="T53" fmla="*/ 225 h 375"/>
                <a:gd name="T54" fmla="*/ 157 w 330"/>
                <a:gd name="T55" fmla="*/ 220 h 375"/>
                <a:gd name="T56" fmla="*/ 134 w 330"/>
                <a:gd name="T57" fmla="*/ 211 h 375"/>
                <a:gd name="T58" fmla="*/ 123 w 330"/>
                <a:gd name="T59" fmla="*/ 208 h 375"/>
                <a:gd name="T60" fmla="*/ 49 w 330"/>
                <a:gd name="T61" fmla="*/ 208 h 375"/>
                <a:gd name="T62" fmla="*/ 0 w 330"/>
                <a:gd name="T63" fmla="*/ 375 h 375"/>
                <a:gd name="T64" fmla="*/ 156 w 330"/>
                <a:gd name="T65" fmla="*/ 166 h 375"/>
                <a:gd name="T66" fmla="*/ 172 w 330"/>
                <a:gd name="T67" fmla="*/ 165 h 375"/>
                <a:gd name="T68" fmla="*/ 198 w 330"/>
                <a:gd name="T69" fmla="*/ 162 h 375"/>
                <a:gd name="T70" fmla="*/ 209 w 330"/>
                <a:gd name="T71" fmla="*/ 158 h 375"/>
                <a:gd name="T72" fmla="*/ 225 w 330"/>
                <a:gd name="T73" fmla="*/ 150 h 375"/>
                <a:gd name="T74" fmla="*/ 237 w 330"/>
                <a:gd name="T75" fmla="*/ 136 h 375"/>
                <a:gd name="T76" fmla="*/ 242 w 330"/>
                <a:gd name="T77" fmla="*/ 128 h 375"/>
                <a:gd name="T78" fmla="*/ 247 w 330"/>
                <a:gd name="T79" fmla="*/ 111 h 375"/>
                <a:gd name="T80" fmla="*/ 248 w 330"/>
                <a:gd name="T81" fmla="*/ 103 h 375"/>
                <a:gd name="T82" fmla="*/ 245 w 330"/>
                <a:gd name="T83" fmla="*/ 84 h 375"/>
                <a:gd name="T84" fmla="*/ 240 w 330"/>
                <a:gd name="T85" fmla="*/ 73 h 375"/>
                <a:gd name="T86" fmla="*/ 229 w 330"/>
                <a:gd name="T87" fmla="*/ 59 h 375"/>
                <a:gd name="T88" fmla="*/ 223 w 330"/>
                <a:gd name="T89" fmla="*/ 55 h 375"/>
                <a:gd name="T90" fmla="*/ 211 w 330"/>
                <a:gd name="T91" fmla="*/ 48 h 375"/>
                <a:gd name="T92" fmla="*/ 196 w 330"/>
                <a:gd name="T93" fmla="*/ 44 h 375"/>
                <a:gd name="T94" fmla="*/ 168 w 330"/>
                <a:gd name="T95" fmla="*/ 42 h 375"/>
                <a:gd name="T96" fmla="*/ 49 w 330"/>
                <a:gd name="T97" fmla="*/ 166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0" h="375">
                  <a:moveTo>
                    <a:pt x="0" y="375"/>
                  </a:moveTo>
                  <a:lnTo>
                    <a:pt x="0" y="0"/>
                  </a:lnTo>
                  <a:lnTo>
                    <a:pt x="165" y="0"/>
                  </a:lnTo>
                  <a:lnTo>
                    <a:pt x="165" y="0"/>
                  </a:lnTo>
                  <a:lnTo>
                    <a:pt x="189" y="1"/>
                  </a:lnTo>
                  <a:lnTo>
                    <a:pt x="209" y="2"/>
                  </a:lnTo>
                  <a:lnTo>
                    <a:pt x="227" y="6"/>
                  </a:lnTo>
                  <a:lnTo>
                    <a:pt x="242" y="10"/>
                  </a:lnTo>
                  <a:lnTo>
                    <a:pt x="242" y="10"/>
                  </a:lnTo>
                  <a:lnTo>
                    <a:pt x="254" y="17"/>
                  </a:lnTo>
                  <a:lnTo>
                    <a:pt x="264" y="24"/>
                  </a:lnTo>
                  <a:lnTo>
                    <a:pt x="274" y="34"/>
                  </a:lnTo>
                  <a:lnTo>
                    <a:pt x="283" y="46"/>
                  </a:lnTo>
                  <a:lnTo>
                    <a:pt x="283" y="46"/>
                  </a:lnTo>
                  <a:lnTo>
                    <a:pt x="289" y="59"/>
                  </a:lnTo>
                  <a:lnTo>
                    <a:pt x="295" y="73"/>
                  </a:lnTo>
                  <a:lnTo>
                    <a:pt x="298" y="87"/>
                  </a:lnTo>
                  <a:lnTo>
                    <a:pt x="298" y="103"/>
                  </a:lnTo>
                  <a:lnTo>
                    <a:pt x="298" y="103"/>
                  </a:lnTo>
                  <a:lnTo>
                    <a:pt x="298" y="112"/>
                  </a:lnTo>
                  <a:lnTo>
                    <a:pt x="297" y="121"/>
                  </a:lnTo>
                  <a:lnTo>
                    <a:pt x="295" y="131"/>
                  </a:lnTo>
                  <a:lnTo>
                    <a:pt x="292" y="139"/>
                  </a:lnTo>
                  <a:lnTo>
                    <a:pt x="288" y="147"/>
                  </a:lnTo>
                  <a:lnTo>
                    <a:pt x="284" y="155"/>
                  </a:lnTo>
                  <a:lnTo>
                    <a:pt x="279" y="163"/>
                  </a:lnTo>
                  <a:lnTo>
                    <a:pt x="273" y="169"/>
                  </a:lnTo>
                  <a:lnTo>
                    <a:pt x="273" y="169"/>
                  </a:lnTo>
                  <a:lnTo>
                    <a:pt x="266" y="176"/>
                  </a:lnTo>
                  <a:lnTo>
                    <a:pt x="258" y="182"/>
                  </a:lnTo>
                  <a:lnTo>
                    <a:pt x="249" y="188"/>
                  </a:lnTo>
                  <a:lnTo>
                    <a:pt x="240" y="192"/>
                  </a:lnTo>
                  <a:lnTo>
                    <a:pt x="230" y="196"/>
                  </a:lnTo>
                  <a:lnTo>
                    <a:pt x="219" y="200"/>
                  </a:lnTo>
                  <a:lnTo>
                    <a:pt x="207" y="202"/>
                  </a:lnTo>
                  <a:lnTo>
                    <a:pt x="194" y="204"/>
                  </a:lnTo>
                  <a:lnTo>
                    <a:pt x="194" y="204"/>
                  </a:lnTo>
                  <a:lnTo>
                    <a:pt x="210" y="214"/>
                  </a:lnTo>
                  <a:lnTo>
                    <a:pt x="218" y="218"/>
                  </a:lnTo>
                  <a:lnTo>
                    <a:pt x="223" y="223"/>
                  </a:lnTo>
                  <a:lnTo>
                    <a:pt x="223" y="223"/>
                  </a:lnTo>
                  <a:lnTo>
                    <a:pt x="234" y="233"/>
                  </a:lnTo>
                  <a:lnTo>
                    <a:pt x="244" y="245"/>
                  </a:lnTo>
                  <a:lnTo>
                    <a:pt x="255" y="259"/>
                  </a:lnTo>
                  <a:lnTo>
                    <a:pt x="264" y="273"/>
                  </a:lnTo>
                  <a:lnTo>
                    <a:pt x="330" y="375"/>
                  </a:lnTo>
                  <a:lnTo>
                    <a:pt x="267" y="375"/>
                  </a:lnTo>
                  <a:lnTo>
                    <a:pt x="218" y="297"/>
                  </a:lnTo>
                  <a:lnTo>
                    <a:pt x="218" y="297"/>
                  </a:lnTo>
                  <a:lnTo>
                    <a:pt x="198" y="267"/>
                  </a:lnTo>
                  <a:lnTo>
                    <a:pt x="182" y="245"/>
                  </a:lnTo>
                  <a:lnTo>
                    <a:pt x="182" y="245"/>
                  </a:lnTo>
                  <a:lnTo>
                    <a:pt x="169" y="230"/>
                  </a:lnTo>
                  <a:lnTo>
                    <a:pt x="162" y="225"/>
                  </a:lnTo>
                  <a:lnTo>
                    <a:pt x="157" y="220"/>
                  </a:lnTo>
                  <a:lnTo>
                    <a:pt x="157" y="220"/>
                  </a:lnTo>
                  <a:lnTo>
                    <a:pt x="146" y="214"/>
                  </a:lnTo>
                  <a:lnTo>
                    <a:pt x="134" y="211"/>
                  </a:lnTo>
                  <a:lnTo>
                    <a:pt x="134" y="211"/>
                  </a:lnTo>
                  <a:lnTo>
                    <a:pt x="123" y="208"/>
                  </a:lnTo>
                  <a:lnTo>
                    <a:pt x="107" y="208"/>
                  </a:lnTo>
                  <a:lnTo>
                    <a:pt x="49" y="208"/>
                  </a:lnTo>
                  <a:lnTo>
                    <a:pt x="49" y="375"/>
                  </a:lnTo>
                  <a:lnTo>
                    <a:pt x="0" y="375"/>
                  </a:lnTo>
                  <a:close/>
                  <a:moveTo>
                    <a:pt x="49" y="166"/>
                  </a:moveTo>
                  <a:lnTo>
                    <a:pt x="156" y="166"/>
                  </a:lnTo>
                  <a:lnTo>
                    <a:pt x="156" y="166"/>
                  </a:lnTo>
                  <a:lnTo>
                    <a:pt x="172" y="165"/>
                  </a:lnTo>
                  <a:lnTo>
                    <a:pt x="186" y="164"/>
                  </a:lnTo>
                  <a:lnTo>
                    <a:pt x="198" y="162"/>
                  </a:lnTo>
                  <a:lnTo>
                    <a:pt x="209" y="158"/>
                  </a:lnTo>
                  <a:lnTo>
                    <a:pt x="209" y="158"/>
                  </a:lnTo>
                  <a:lnTo>
                    <a:pt x="218" y="154"/>
                  </a:lnTo>
                  <a:lnTo>
                    <a:pt x="225" y="150"/>
                  </a:lnTo>
                  <a:lnTo>
                    <a:pt x="232" y="143"/>
                  </a:lnTo>
                  <a:lnTo>
                    <a:pt x="237" y="136"/>
                  </a:lnTo>
                  <a:lnTo>
                    <a:pt x="237" y="136"/>
                  </a:lnTo>
                  <a:lnTo>
                    <a:pt x="242" y="128"/>
                  </a:lnTo>
                  <a:lnTo>
                    <a:pt x="245" y="120"/>
                  </a:lnTo>
                  <a:lnTo>
                    <a:pt x="247" y="111"/>
                  </a:lnTo>
                  <a:lnTo>
                    <a:pt x="248" y="103"/>
                  </a:lnTo>
                  <a:lnTo>
                    <a:pt x="248" y="103"/>
                  </a:lnTo>
                  <a:lnTo>
                    <a:pt x="246" y="90"/>
                  </a:lnTo>
                  <a:lnTo>
                    <a:pt x="245" y="84"/>
                  </a:lnTo>
                  <a:lnTo>
                    <a:pt x="243" y="79"/>
                  </a:lnTo>
                  <a:lnTo>
                    <a:pt x="240" y="73"/>
                  </a:lnTo>
                  <a:lnTo>
                    <a:pt x="237" y="68"/>
                  </a:lnTo>
                  <a:lnTo>
                    <a:pt x="229" y="59"/>
                  </a:lnTo>
                  <a:lnTo>
                    <a:pt x="229" y="59"/>
                  </a:lnTo>
                  <a:lnTo>
                    <a:pt x="223" y="55"/>
                  </a:lnTo>
                  <a:lnTo>
                    <a:pt x="218" y="51"/>
                  </a:lnTo>
                  <a:lnTo>
                    <a:pt x="211" y="48"/>
                  </a:lnTo>
                  <a:lnTo>
                    <a:pt x="203" y="46"/>
                  </a:lnTo>
                  <a:lnTo>
                    <a:pt x="196" y="44"/>
                  </a:lnTo>
                  <a:lnTo>
                    <a:pt x="187" y="43"/>
                  </a:lnTo>
                  <a:lnTo>
                    <a:pt x="168" y="42"/>
                  </a:lnTo>
                  <a:lnTo>
                    <a:pt x="49" y="42"/>
                  </a:lnTo>
                  <a:lnTo>
                    <a:pt x="49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CC33"/>
                </a:solidFill>
              </a:endParaRPr>
            </a:p>
          </p:txBody>
        </p:sp>
        <p:sp>
          <p:nvSpPr>
            <p:cNvPr id="36" name="Freeform 153"/>
            <p:cNvSpPr>
              <a:spLocks/>
            </p:cNvSpPr>
            <p:nvPr userDrawn="1"/>
          </p:nvSpPr>
          <p:spPr bwMode="auto">
            <a:xfrm>
              <a:off x="2979738" y="2343151"/>
              <a:ext cx="55563" cy="74613"/>
            </a:xfrm>
            <a:custGeom>
              <a:avLst/>
              <a:gdLst>
                <a:gd name="T0" fmla="*/ 0 w 278"/>
                <a:gd name="T1" fmla="*/ 375 h 375"/>
                <a:gd name="T2" fmla="*/ 0 w 278"/>
                <a:gd name="T3" fmla="*/ 0 h 375"/>
                <a:gd name="T4" fmla="*/ 270 w 278"/>
                <a:gd name="T5" fmla="*/ 0 h 375"/>
                <a:gd name="T6" fmla="*/ 270 w 278"/>
                <a:gd name="T7" fmla="*/ 45 h 375"/>
                <a:gd name="T8" fmla="*/ 49 w 278"/>
                <a:gd name="T9" fmla="*/ 45 h 375"/>
                <a:gd name="T10" fmla="*/ 49 w 278"/>
                <a:gd name="T11" fmla="*/ 159 h 375"/>
                <a:gd name="T12" fmla="*/ 257 w 278"/>
                <a:gd name="T13" fmla="*/ 159 h 375"/>
                <a:gd name="T14" fmla="*/ 257 w 278"/>
                <a:gd name="T15" fmla="*/ 203 h 375"/>
                <a:gd name="T16" fmla="*/ 49 w 278"/>
                <a:gd name="T17" fmla="*/ 203 h 375"/>
                <a:gd name="T18" fmla="*/ 49 w 278"/>
                <a:gd name="T19" fmla="*/ 330 h 375"/>
                <a:gd name="T20" fmla="*/ 278 w 278"/>
                <a:gd name="T21" fmla="*/ 330 h 375"/>
                <a:gd name="T22" fmla="*/ 278 w 278"/>
                <a:gd name="T23" fmla="*/ 375 h 375"/>
                <a:gd name="T24" fmla="*/ 0 w 278"/>
                <a:gd name="T25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8" h="375">
                  <a:moveTo>
                    <a:pt x="0" y="375"/>
                  </a:moveTo>
                  <a:lnTo>
                    <a:pt x="0" y="0"/>
                  </a:lnTo>
                  <a:lnTo>
                    <a:pt x="270" y="0"/>
                  </a:lnTo>
                  <a:lnTo>
                    <a:pt x="270" y="45"/>
                  </a:lnTo>
                  <a:lnTo>
                    <a:pt x="49" y="45"/>
                  </a:lnTo>
                  <a:lnTo>
                    <a:pt x="49" y="159"/>
                  </a:lnTo>
                  <a:lnTo>
                    <a:pt x="257" y="159"/>
                  </a:lnTo>
                  <a:lnTo>
                    <a:pt x="257" y="203"/>
                  </a:lnTo>
                  <a:lnTo>
                    <a:pt x="49" y="203"/>
                  </a:lnTo>
                  <a:lnTo>
                    <a:pt x="49" y="330"/>
                  </a:lnTo>
                  <a:lnTo>
                    <a:pt x="278" y="330"/>
                  </a:lnTo>
                  <a:lnTo>
                    <a:pt x="278" y="375"/>
                  </a:lnTo>
                  <a:lnTo>
                    <a:pt x="0" y="3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CC33"/>
                </a:solidFill>
              </a:endParaRPr>
            </a:p>
          </p:txBody>
        </p:sp>
        <p:sp>
          <p:nvSpPr>
            <p:cNvPr id="41" name="Freeform 154"/>
            <p:cNvSpPr>
              <a:spLocks/>
            </p:cNvSpPr>
            <p:nvPr userDrawn="1"/>
          </p:nvSpPr>
          <p:spPr bwMode="auto">
            <a:xfrm>
              <a:off x="3048001" y="2343151"/>
              <a:ext cx="58738" cy="74613"/>
            </a:xfrm>
            <a:custGeom>
              <a:avLst/>
              <a:gdLst>
                <a:gd name="T0" fmla="*/ 0 w 294"/>
                <a:gd name="T1" fmla="*/ 375 h 375"/>
                <a:gd name="T2" fmla="*/ 0 w 294"/>
                <a:gd name="T3" fmla="*/ 0 h 375"/>
                <a:gd name="T4" fmla="*/ 50 w 294"/>
                <a:gd name="T5" fmla="*/ 0 h 375"/>
                <a:gd name="T6" fmla="*/ 247 w 294"/>
                <a:gd name="T7" fmla="*/ 294 h 375"/>
                <a:gd name="T8" fmla="*/ 247 w 294"/>
                <a:gd name="T9" fmla="*/ 0 h 375"/>
                <a:gd name="T10" fmla="*/ 294 w 294"/>
                <a:gd name="T11" fmla="*/ 0 h 375"/>
                <a:gd name="T12" fmla="*/ 294 w 294"/>
                <a:gd name="T13" fmla="*/ 375 h 375"/>
                <a:gd name="T14" fmla="*/ 243 w 294"/>
                <a:gd name="T15" fmla="*/ 375 h 375"/>
                <a:gd name="T16" fmla="*/ 46 w 294"/>
                <a:gd name="T17" fmla="*/ 81 h 375"/>
                <a:gd name="T18" fmla="*/ 46 w 294"/>
                <a:gd name="T19" fmla="*/ 375 h 375"/>
                <a:gd name="T20" fmla="*/ 0 w 294"/>
                <a:gd name="T21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4" h="375">
                  <a:moveTo>
                    <a:pt x="0" y="375"/>
                  </a:moveTo>
                  <a:lnTo>
                    <a:pt x="0" y="0"/>
                  </a:lnTo>
                  <a:lnTo>
                    <a:pt x="50" y="0"/>
                  </a:lnTo>
                  <a:lnTo>
                    <a:pt x="247" y="294"/>
                  </a:lnTo>
                  <a:lnTo>
                    <a:pt x="247" y="0"/>
                  </a:lnTo>
                  <a:lnTo>
                    <a:pt x="294" y="0"/>
                  </a:lnTo>
                  <a:lnTo>
                    <a:pt x="294" y="375"/>
                  </a:lnTo>
                  <a:lnTo>
                    <a:pt x="243" y="375"/>
                  </a:lnTo>
                  <a:lnTo>
                    <a:pt x="46" y="81"/>
                  </a:lnTo>
                  <a:lnTo>
                    <a:pt x="46" y="375"/>
                  </a:lnTo>
                  <a:lnTo>
                    <a:pt x="0" y="3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CC33"/>
                </a:solidFill>
              </a:endParaRPr>
            </a:p>
          </p:txBody>
        </p:sp>
        <p:sp>
          <p:nvSpPr>
            <p:cNvPr id="42" name="Freeform 155"/>
            <p:cNvSpPr>
              <a:spLocks noEditPoints="1"/>
            </p:cNvSpPr>
            <p:nvPr userDrawn="1"/>
          </p:nvSpPr>
          <p:spPr bwMode="auto">
            <a:xfrm>
              <a:off x="3116263" y="2343151"/>
              <a:ext cx="68263" cy="74613"/>
            </a:xfrm>
            <a:custGeom>
              <a:avLst/>
              <a:gdLst>
                <a:gd name="T0" fmla="*/ 0 w 351"/>
                <a:gd name="T1" fmla="*/ 375 h 375"/>
                <a:gd name="T2" fmla="*/ 144 w 351"/>
                <a:gd name="T3" fmla="*/ 0 h 375"/>
                <a:gd name="T4" fmla="*/ 197 w 351"/>
                <a:gd name="T5" fmla="*/ 0 h 375"/>
                <a:gd name="T6" fmla="*/ 351 w 351"/>
                <a:gd name="T7" fmla="*/ 375 h 375"/>
                <a:gd name="T8" fmla="*/ 294 w 351"/>
                <a:gd name="T9" fmla="*/ 375 h 375"/>
                <a:gd name="T10" fmla="*/ 251 w 351"/>
                <a:gd name="T11" fmla="*/ 262 h 375"/>
                <a:gd name="T12" fmla="*/ 94 w 351"/>
                <a:gd name="T13" fmla="*/ 262 h 375"/>
                <a:gd name="T14" fmla="*/ 53 w 351"/>
                <a:gd name="T15" fmla="*/ 375 h 375"/>
                <a:gd name="T16" fmla="*/ 0 w 351"/>
                <a:gd name="T17" fmla="*/ 375 h 375"/>
                <a:gd name="T18" fmla="*/ 108 w 351"/>
                <a:gd name="T19" fmla="*/ 220 h 375"/>
                <a:gd name="T20" fmla="*/ 235 w 351"/>
                <a:gd name="T21" fmla="*/ 220 h 375"/>
                <a:gd name="T22" fmla="*/ 196 w 351"/>
                <a:gd name="T23" fmla="*/ 117 h 375"/>
                <a:gd name="T24" fmla="*/ 196 w 351"/>
                <a:gd name="T25" fmla="*/ 117 h 375"/>
                <a:gd name="T26" fmla="*/ 181 w 351"/>
                <a:gd name="T27" fmla="*/ 74 h 375"/>
                <a:gd name="T28" fmla="*/ 170 w 351"/>
                <a:gd name="T29" fmla="*/ 39 h 375"/>
                <a:gd name="T30" fmla="*/ 170 w 351"/>
                <a:gd name="T31" fmla="*/ 39 h 375"/>
                <a:gd name="T32" fmla="*/ 166 w 351"/>
                <a:gd name="T33" fmla="*/ 58 h 375"/>
                <a:gd name="T34" fmla="*/ 161 w 351"/>
                <a:gd name="T35" fmla="*/ 75 h 375"/>
                <a:gd name="T36" fmla="*/ 156 w 351"/>
                <a:gd name="T37" fmla="*/ 93 h 375"/>
                <a:gd name="T38" fmla="*/ 149 w 351"/>
                <a:gd name="T39" fmla="*/ 111 h 375"/>
                <a:gd name="T40" fmla="*/ 108 w 351"/>
                <a:gd name="T41" fmla="*/ 22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1" h="375">
                  <a:moveTo>
                    <a:pt x="0" y="375"/>
                  </a:moveTo>
                  <a:lnTo>
                    <a:pt x="144" y="0"/>
                  </a:lnTo>
                  <a:lnTo>
                    <a:pt x="197" y="0"/>
                  </a:lnTo>
                  <a:lnTo>
                    <a:pt x="351" y="375"/>
                  </a:lnTo>
                  <a:lnTo>
                    <a:pt x="294" y="375"/>
                  </a:lnTo>
                  <a:lnTo>
                    <a:pt x="251" y="262"/>
                  </a:lnTo>
                  <a:lnTo>
                    <a:pt x="94" y="262"/>
                  </a:lnTo>
                  <a:lnTo>
                    <a:pt x="53" y="375"/>
                  </a:lnTo>
                  <a:lnTo>
                    <a:pt x="0" y="375"/>
                  </a:lnTo>
                  <a:close/>
                  <a:moveTo>
                    <a:pt x="108" y="220"/>
                  </a:moveTo>
                  <a:lnTo>
                    <a:pt x="235" y="220"/>
                  </a:lnTo>
                  <a:lnTo>
                    <a:pt x="196" y="117"/>
                  </a:lnTo>
                  <a:lnTo>
                    <a:pt x="196" y="117"/>
                  </a:lnTo>
                  <a:lnTo>
                    <a:pt x="181" y="74"/>
                  </a:lnTo>
                  <a:lnTo>
                    <a:pt x="170" y="39"/>
                  </a:lnTo>
                  <a:lnTo>
                    <a:pt x="170" y="39"/>
                  </a:lnTo>
                  <a:lnTo>
                    <a:pt x="166" y="58"/>
                  </a:lnTo>
                  <a:lnTo>
                    <a:pt x="161" y="75"/>
                  </a:lnTo>
                  <a:lnTo>
                    <a:pt x="156" y="93"/>
                  </a:lnTo>
                  <a:lnTo>
                    <a:pt x="149" y="111"/>
                  </a:lnTo>
                  <a:lnTo>
                    <a:pt x="108" y="2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CC33"/>
                </a:solidFill>
              </a:endParaRPr>
            </a:p>
          </p:txBody>
        </p:sp>
        <p:sp>
          <p:nvSpPr>
            <p:cNvPr id="43" name="Freeform 156"/>
            <p:cNvSpPr>
              <a:spLocks/>
            </p:cNvSpPr>
            <p:nvPr userDrawn="1"/>
          </p:nvSpPr>
          <p:spPr bwMode="auto">
            <a:xfrm>
              <a:off x="3190876" y="2343151"/>
              <a:ext cx="57150" cy="76200"/>
            </a:xfrm>
            <a:custGeom>
              <a:avLst/>
              <a:gdLst>
                <a:gd name="T0" fmla="*/ 294 w 294"/>
                <a:gd name="T1" fmla="*/ 0 h 381"/>
                <a:gd name="T2" fmla="*/ 294 w 294"/>
                <a:gd name="T3" fmla="*/ 216 h 381"/>
                <a:gd name="T4" fmla="*/ 291 w 294"/>
                <a:gd name="T5" fmla="*/ 267 h 381"/>
                <a:gd name="T6" fmla="*/ 282 w 294"/>
                <a:gd name="T7" fmla="*/ 306 h 381"/>
                <a:gd name="T8" fmla="*/ 278 w 294"/>
                <a:gd name="T9" fmla="*/ 314 h 381"/>
                <a:gd name="T10" fmla="*/ 269 w 294"/>
                <a:gd name="T11" fmla="*/ 329 h 381"/>
                <a:gd name="T12" fmla="*/ 257 w 294"/>
                <a:gd name="T13" fmla="*/ 342 h 381"/>
                <a:gd name="T14" fmla="*/ 244 w 294"/>
                <a:gd name="T15" fmla="*/ 354 h 381"/>
                <a:gd name="T16" fmla="*/ 235 w 294"/>
                <a:gd name="T17" fmla="*/ 360 h 381"/>
                <a:gd name="T18" fmla="*/ 218 w 294"/>
                <a:gd name="T19" fmla="*/ 370 h 381"/>
                <a:gd name="T20" fmla="*/ 197 w 294"/>
                <a:gd name="T21" fmla="*/ 376 h 381"/>
                <a:gd name="T22" fmla="*/ 174 w 294"/>
                <a:gd name="T23" fmla="*/ 380 h 381"/>
                <a:gd name="T24" fmla="*/ 148 w 294"/>
                <a:gd name="T25" fmla="*/ 381 h 381"/>
                <a:gd name="T26" fmla="*/ 123 w 294"/>
                <a:gd name="T27" fmla="*/ 380 h 381"/>
                <a:gd name="T28" fmla="*/ 89 w 294"/>
                <a:gd name="T29" fmla="*/ 374 h 381"/>
                <a:gd name="T30" fmla="*/ 71 w 294"/>
                <a:gd name="T31" fmla="*/ 368 h 381"/>
                <a:gd name="T32" fmla="*/ 62 w 294"/>
                <a:gd name="T33" fmla="*/ 363 h 381"/>
                <a:gd name="T34" fmla="*/ 47 w 294"/>
                <a:gd name="T35" fmla="*/ 353 h 381"/>
                <a:gd name="T36" fmla="*/ 34 w 294"/>
                <a:gd name="T37" fmla="*/ 340 h 381"/>
                <a:gd name="T38" fmla="*/ 23 w 294"/>
                <a:gd name="T39" fmla="*/ 326 h 381"/>
                <a:gd name="T40" fmla="*/ 14 w 294"/>
                <a:gd name="T41" fmla="*/ 311 h 381"/>
                <a:gd name="T42" fmla="*/ 11 w 294"/>
                <a:gd name="T43" fmla="*/ 301 h 381"/>
                <a:gd name="T44" fmla="*/ 3 w 294"/>
                <a:gd name="T45" fmla="*/ 269 h 381"/>
                <a:gd name="T46" fmla="*/ 0 w 294"/>
                <a:gd name="T47" fmla="*/ 216 h 381"/>
                <a:gd name="T48" fmla="*/ 49 w 294"/>
                <a:gd name="T49" fmla="*/ 0 h 381"/>
                <a:gd name="T50" fmla="*/ 49 w 294"/>
                <a:gd name="T51" fmla="*/ 216 h 381"/>
                <a:gd name="T52" fmla="*/ 52 w 294"/>
                <a:gd name="T53" fmla="*/ 259 h 381"/>
                <a:gd name="T54" fmla="*/ 59 w 294"/>
                <a:gd name="T55" fmla="*/ 288 h 381"/>
                <a:gd name="T56" fmla="*/ 64 w 294"/>
                <a:gd name="T57" fmla="*/ 299 h 381"/>
                <a:gd name="T58" fmla="*/ 80 w 294"/>
                <a:gd name="T59" fmla="*/ 317 h 381"/>
                <a:gd name="T60" fmla="*/ 89 w 294"/>
                <a:gd name="T61" fmla="*/ 324 h 381"/>
                <a:gd name="T62" fmla="*/ 114 w 294"/>
                <a:gd name="T63" fmla="*/ 334 h 381"/>
                <a:gd name="T64" fmla="*/ 144 w 294"/>
                <a:gd name="T65" fmla="*/ 336 h 381"/>
                <a:gd name="T66" fmla="*/ 157 w 294"/>
                <a:gd name="T67" fmla="*/ 336 h 381"/>
                <a:gd name="T68" fmla="*/ 181 w 294"/>
                <a:gd name="T69" fmla="*/ 333 h 381"/>
                <a:gd name="T70" fmla="*/ 199 w 294"/>
                <a:gd name="T71" fmla="*/ 327 h 381"/>
                <a:gd name="T72" fmla="*/ 216 w 294"/>
                <a:gd name="T73" fmla="*/ 317 h 381"/>
                <a:gd name="T74" fmla="*/ 221 w 294"/>
                <a:gd name="T75" fmla="*/ 312 h 381"/>
                <a:gd name="T76" fmla="*/ 232 w 294"/>
                <a:gd name="T77" fmla="*/ 297 h 381"/>
                <a:gd name="T78" fmla="*/ 238 w 294"/>
                <a:gd name="T79" fmla="*/ 275 h 381"/>
                <a:gd name="T80" fmla="*/ 243 w 294"/>
                <a:gd name="T81" fmla="*/ 249 h 381"/>
                <a:gd name="T82" fmla="*/ 245 w 294"/>
                <a:gd name="T83" fmla="*/ 216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94" h="381">
                  <a:moveTo>
                    <a:pt x="245" y="0"/>
                  </a:moveTo>
                  <a:lnTo>
                    <a:pt x="294" y="0"/>
                  </a:lnTo>
                  <a:lnTo>
                    <a:pt x="294" y="216"/>
                  </a:lnTo>
                  <a:lnTo>
                    <a:pt x="294" y="216"/>
                  </a:lnTo>
                  <a:lnTo>
                    <a:pt x="293" y="243"/>
                  </a:lnTo>
                  <a:lnTo>
                    <a:pt x="291" y="267"/>
                  </a:lnTo>
                  <a:lnTo>
                    <a:pt x="287" y="288"/>
                  </a:lnTo>
                  <a:lnTo>
                    <a:pt x="282" y="306"/>
                  </a:lnTo>
                  <a:lnTo>
                    <a:pt x="282" y="306"/>
                  </a:lnTo>
                  <a:lnTo>
                    <a:pt x="278" y="314"/>
                  </a:lnTo>
                  <a:lnTo>
                    <a:pt x="273" y="322"/>
                  </a:lnTo>
                  <a:lnTo>
                    <a:pt x="269" y="329"/>
                  </a:lnTo>
                  <a:lnTo>
                    <a:pt x="264" y="336"/>
                  </a:lnTo>
                  <a:lnTo>
                    <a:pt x="257" y="342"/>
                  </a:lnTo>
                  <a:lnTo>
                    <a:pt x="250" y="349"/>
                  </a:lnTo>
                  <a:lnTo>
                    <a:pt x="244" y="354"/>
                  </a:lnTo>
                  <a:lnTo>
                    <a:pt x="235" y="360"/>
                  </a:lnTo>
                  <a:lnTo>
                    <a:pt x="235" y="360"/>
                  </a:lnTo>
                  <a:lnTo>
                    <a:pt x="227" y="365"/>
                  </a:lnTo>
                  <a:lnTo>
                    <a:pt x="218" y="370"/>
                  </a:lnTo>
                  <a:lnTo>
                    <a:pt x="208" y="373"/>
                  </a:lnTo>
                  <a:lnTo>
                    <a:pt x="197" y="376"/>
                  </a:lnTo>
                  <a:lnTo>
                    <a:pt x="186" y="378"/>
                  </a:lnTo>
                  <a:lnTo>
                    <a:pt x="174" y="380"/>
                  </a:lnTo>
                  <a:lnTo>
                    <a:pt x="161" y="381"/>
                  </a:lnTo>
                  <a:lnTo>
                    <a:pt x="148" y="381"/>
                  </a:lnTo>
                  <a:lnTo>
                    <a:pt x="148" y="381"/>
                  </a:lnTo>
                  <a:lnTo>
                    <a:pt x="123" y="380"/>
                  </a:lnTo>
                  <a:lnTo>
                    <a:pt x="100" y="376"/>
                  </a:lnTo>
                  <a:lnTo>
                    <a:pt x="89" y="374"/>
                  </a:lnTo>
                  <a:lnTo>
                    <a:pt x="80" y="371"/>
                  </a:lnTo>
                  <a:lnTo>
                    <a:pt x="71" y="368"/>
                  </a:lnTo>
                  <a:lnTo>
                    <a:pt x="62" y="363"/>
                  </a:lnTo>
                  <a:lnTo>
                    <a:pt x="62" y="363"/>
                  </a:lnTo>
                  <a:lnTo>
                    <a:pt x="54" y="358"/>
                  </a:lnTo>
                  <a:lnTo>
                    <a:pt x="47" y="353"/>
                  </a:lnTo>
                  <a:lnTo>
                    <a:pt x="39" y="347"/>
                  </a:lnTo>
                  <a:lnTo>
                    <a:pt x="34" y="340"/>
                  </a:lnTo>
                  <a:lnTo>
                    <a:pt x="27" y="334"/>
                  </a:lnTo>
                  <a:lnTo>
                    <a:pt x="23" y="326"/>
                  </a:lnTo>
                  <a:lnTo>
                    <a:pt x="19" y="318"/>
                  </a:lnTo>
                  <a:lnTo>
                    <a:pt x="14" y="311"/>
                  </a:lnTo>
                  <a:lnTo>
                    <a:pt x="14" y="311"/>
                  </a:lnTo>
                  <a:lnTo>
                    <a:pt x="11" y="301"/>
                  </a:lnTo>
                  <a:lnTo>
                    <a:pt x="8" y="291"/>
                  </a:lnTo>
                  <a:lnTo>
                    <a:pt x="3" y="269"/>
                  </a:lnTo>
                  <a:lnTo>
                    <a:pt x="1" y="244"/>
                  </a:lnTo>
                  <a:lnTo>
                    <a:pt x="0" y="216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216"/>
                  </a:lnTo>
                  <a:lnTo>
                    <a:pt x="49" y="216"/>
                  </a:lnTo>
                  <a:lnTo>
                    <a:pt x="50" y="239"/>
                  </a:lnTo>
                  <a:lnTo>
                    <a:pt x="52" y="259"/>
                  </a:lnTo>
                  <a:lnTo>
                    <a:pt x="54" y="275"/>
                  </a:lnTo>
                  <a:lnTo>
                    <a:pt x="59" y="288"/>
                  </a:lnTo>
                  <a:lnTo>
                    <a:pt x="59" y="288"/>
                  </a:lnTo>
                  <a:lnTo>
                    <a:pt x="64" y="299"/>
                  </a:lnTo>
                  <a:lnTo>
                    <a:pt x="71" y="309"/>
                  </a:lnTo>
                  <a:lnTo>
                    <a:pt x="80" y="317"/>
                  </a:lnTo>
                  <a:lnTo>
                    <a:pt x="89" y="324"/>
                  </a:lnTo>
                  <a:lnTo>
                    <a:pt x="89" y="324"/>
                  </a:lnTo>
                  <a:lnTo>
                    <a:pt x="101" y="329"/>
                  </a:lnTo>
                  <a:lnTo>
                    <a:pt x="114" y="334"/>
                  </a:lnTo>
                  <a:lnTo>
                    <a:pt x="129" y="336"/>
                  </a:lnTo>
                  <a:lnTo>
                    <a:pt x="144" y="336"/>
                  </a:lnTo>
                  <a:lnTo>
                    <a:pt x="144" y="336"/>
                  </a:lnTo>
                  <a:lnTo>
                    <a:pt x="157" y="336"/>
                  </a:lnTo>
                  <a:lnTo>
                    <a:pt x="169" y="335"/>
                  </a:lnTo>
                  <a:lnTo>
                    <a:pt x="181" y="333"/>
                  </a:lnTo>
                  <a:lnTo>
                    <a:pt x="191" y="330"/>
                  </a:lnTo>
                  <a:lnTo>
                    <a:pt x="199" y="327"/>
                  </a:lnTo>
                  <a:lnTo>
                    <a:pt x="208" y="323"/>
                  </a:lnTo>
                  <a:lnTo>
                    <a:pt x="216" y="317"/>
                  </a:lnTo>
                  <a:lnTo>
                    <a:pt x="221" y="312"/>
                  </a:lnTo>
                  <a:lnTo>
                    <a:pt x="221" y="312"/>
                  </a:lnTo>
                  <a:lnTo>
                    <a:pt x="227" y="304"/>
                  </a:lnTo>
                  <a:lnTo>
                    <a:pt x="232" y="297"/>
                  </a:lnTo>
                  <a:lnTo>
                    <a:pt x="235" y="287"/>
                  </a:lnTo>
                  <a:lnTo>
                    <a:pt x="238" y="275"/>
                  </a:lnTo>
                  <a:lnTo>
                    <a:pt x="242" y="263"/>
                  </a:lnTo>
                  <a:lnTo>
                    <a:pt x="243" y="249"/>
                  </a:lnTo>
                  <a:lnTo>
                    <a:pt x="244" y="233"/>
                  </a:lnTo>
                  <a:lnTo>
                    <a:pt x="245" y="216"/>
                  </a:lnTo>
                  <a:lnTo>
                    <a:pt x="2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CC33"/>
                </a:solidFill>
              </a:endParaRPr>
            </a:p>
          </p:txBody>
        </p:sp>
        <p:sp>
          <p:nvSpPr>
            <p:cNvPr id="44" name="Freeform 157"/>
            <p:cNvSpPr>
              <a:spLocks/>
            </p:cNvSpPr>
            <p:nvPr userDrawn="1"/>
          </p:nvSpPr>
          <p:spPr bwMode="auto">
            <a:xfrm>
              <a:off x="3265488" y="2343151"/>
              <a:ext cx="46038" cy="74613"/>
            </a:xfrm>
            <a:custGeom>
              <a:avLst/>
              <a:gdLst>
                <a:gd name="T0" fmla="*/ 0 w 234"/>
                <a:gd name="T1" fmla="*/ 375 h 375"/>
                <a:gd name="T2" fmla="*/ 0 w 234"/>
                <a:gd name="T3" fmla="*/ 0 h 375"/>
                <a:gd name="T4" fmla="*/ 50 w 234"/>
                <a:gd name="T5" fmla="*/ 0 h 375"/>
                <a:gd name="T6" fmla="*/ 50 w 234"/>
                <a:gd name="T7" fmla="*/ 330 h 375"/>
                <a:gd name="T8" fmla="*/ 234 w 234"/>
                <a:gd name="T9" fmla="*/ 330 h 375"/>
                <a:gd name="T10" fmla="*/ 234 w 234"/>
                <a:gd name="T11" fmla="*/ 375 h 375"/>
                <a:gd name="T12" fmla="*/ 0 w 234"/>
                <a:gd name="T13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" h="375">
                  <a:moveTo>
                    <a:pt x="0" y="375"/>
                  </a:moveTo>
                  <a:lnTo>
                    <a:pt x="0" y="0"/>
                  </a:lnTo>
                  <a:lnTo>
                    <a:pt x="50" y="0"/>
                  </a:lnTo>
                  <a:lnTo>
                    <a:pt x="50" y="330"/>
                  </a:lnTo>
                  <a:lnTo>
                    <a:pt x="234" y="330"/>
                  </a:lnTo>
                  <a:lnTo>
                    <a:pt x="234" y="375"/>
                  </a:lnTo>
                  <a:lnTo>
                    <a:pt x="0" y="3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CC33"/>
                </a:solidFill>
              </a:endParaRPr>
            </a:p>
          </p:txBody>
        </p:sp>
        <p:sp>
          <p:nvSpPr>
            <p:cNvPr id="45" name="Freeform 158"/>
            <p:cNvSpPr>
              <a:spLocks/>
            </p:cNvSpPr>
            <p:nvPr userDrawn="1"/>
          </p:nvSpPr>
          <p:spPr bwMode="auto">
            <a:xfrm>
              <a:off x="3306763" y="2343151"/>
              <a:ext cx="58738" cy="74613"/>
            </a:xfrm>
            <a:custGeom>
              <a:avLst/>
              <a:gdLst>
                <a:gd name="T0" fmla="*/ 123 w 296"/>
                <a:gd name="T1" fmla="*/ 375 h 375"/>
                <a:gd name="T2" fmla="*/ 123 w 296"/>
                <a:gd name="T3" fmla="*/ 45 h 375"/>
                <a:gd name="T4" fmla="*/ 0 w 296"/>
                <a:gd name="T5" fmla="*/ 45 h 375"/>
                <a:gd name="T6" fmla="*/ 0 w 296"/>
                <a:gd name="T7" fmla="*/ 0 h 375"/>
                <a:gd name="T8" fmla="*/ 296 w 296"/>
                <a:gd name="T9" fmla="*/ 0 h 375"/>
                <a:gd name="T10" fmla="*/ 296 w 296"/>
                <a:gd name="T11" fmla="*/ 45 h 375"/>
                <a:gd name="T12" fmla="*/ 173 w 296"/>
                <a:gd name="T13" fmla="*/ 45 h 375"/>
                <a:gd name="T14" fmla="*/ 173 w 296"/>
                <a:gd name="T15" fmla="*/ 375 h 375"/>
                <a:gd name="T16" fmla="*/ 123 w 296"/>
                <a:gd name="T17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375">
                  <a:moveTo>
                    <a:pt x="123" y="375"/>
                  </a:moveTo>
                  <a:lnTo>
                    <a:pt x="123" y="45"/>
                  </a:lnTo>
                  <a:lnTo>
                    <a:pt x="0" y="45"/>
                  </a:lnTo>
                  <a:lnTo>
                    <a:pt x="0" y="0"/>
                  </a:lnTo>
                  <a:lnTo>
                    <a:pt x="296" y="0"/>
                  </a:lnTo>
                  <a:lnTo>
                    <a:pt x="296" y="45"/>
                  </a:lnTo>
                  <a:lnTo>
                    <a:pt x="173" y="45"/>
                  </a:lnTo>
                  <a:lnTo>
                    <a:pt x="173" y="375"/>
                  </a:lnTo>
                  <a:lnTo>
                    <a:pt x="123" y="3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CC33"/>
                </a:solidFill>
              </a:endParaRPr>
            </a:p>
          </p:txBody>
        </p:sp>
        <p:sp>
          <p:nvSpPr>
            <p:cNvPr id="46" name="Freeform 159"/>
            <p:cNvSpPr>
              <a:spLocks/>
            </p:cNvSpPr>
            <p:nvPr userDrawn="1"/>
          </p:nvSpPr>
          <p:spPr bwMode="auto">
            <a:xfrm>
              <a:off x="3402013" y="2341563"/>
              <a:ext cx="58738" cy="77788"/>
            </a:xfrm>
            <a:custGeom>
              <a:avLst/>
              <a:gdLst>
                <a:gd name="T0" fmla="*/ 47 w 297"/>
                <a:gd name="T1" fmla="*/ 256 h 387"/>
                <a:gd name="T2" fmla="*/ 57 w 297"/>
                <a:gd name="T3" fmla="*/ 293 h 387"/>
                <a:gd name="T4" fmla="*/ 69 w 297"/>
                <a:gd name="T5" fmla="*/ 311 h 387"/>
                <a:gd name="T6" fmla="*/ 99 w 297"/>
                <a:gd name="T7" fmla="*/ 331 h 387"/>
                <a:gd name="T8" fmla="*/ 126 w 297"/>
                <a:gd name="T9" fmla="*/ 340 h 387"/>
                <a:gd name="T10" fmla="*/ 157 w 297"/>
                <a:gd name="T11" fmla="*/ 343 h 387"/>
                <a:gd name="T12" fmla="*/ 196 w 297"/>
                <a:gd name="T13" fmla="*/ 338 h 387"/>
                <a:gd name="T14" fmla="*/ 217 w 297"/>
                <a:gd name="T15" fmla="*/ 330 h 387"/>
                <a:gd name="T16" fmla="*/ 240 w 297"/>
                <a:gd name="T17" fmla="*/ 311 h 387"/>
                <a:gd name="T18" fmla="*/ 247 w 297"/>
                <a:gd name="T19" fmla="*/ 296 h 387"/>
                <a:gd name="T20" fmla="*/ 249 w 297"/>
                <a:gd name="T21" fmla="*/ 279 h 387"/>
                <a:gd name="T22" fmla="*/ 244 w 297"/>
                <a:gd name="T23" fmla="*/ 255 h 387"/>
                <a:gd name="T24" fmla="*/ 234 w 297"/>
                <a:gd name="T25" fmla="*/ 242 h 387"/>
                <a:gd name="T26" fmla="*/ 206 w 297"/>
                <a:gd name="T27" fmla="*/ 226 h 387"/>
                <a:gd name="T28" fmla="*/ 139 w 297"/>
                <a:gd name="T29" fmla="*/ 208 h 387"/>
                <a:gd name="T30" fmla="*/ 96 w 297"/>
                <a:gd name="T31" fmla="*/ 196 h 387"/>
                <a:gd name="T32" fmla="*/ 67 w 297"/>
                <a:gd name="T33" fmla="*/ 185 h 387"/>
                <a:gd name="T34" fmla="*/ 35 w 297"/>
                <a:gd name="T35" fmla="*/ 160 h 387"/>
                <a:gd name="T36" fmla="*/ 22 w 297"/>
                <a:gd name="T37" fmla="*/ 139 h 387"/>
                <a:gd name="T38" fmla="*/ 14 w 297"/>
                <a:gd name="T39" fmla="*/ 103 h 387"/>
                <a:gd name="T40" fmla="*/ 18 w 297"/>
                <a:gd name="T41" fmla="*/ 76 h 387"/>
                <a:gd name="T42" fmla="*/ 30 w 297"/>
                <a:gd name="T43" fmla="*/ 50 h 387"/>
                <a:gd name="T44" fmla="*/ 62 w 297"/>
                <a:gd name="T45" fmla="*/ 19 h 387"/>
                <a:gd name="T46" fmla="*/ 93 w 297"/>
                <a:gd name="T47" fmla="*/ 7 h 387"/>
                <a:gd name="T48" fmla="*/ 146 w 297"/>
                <a:gd name="T49" fmla="*/ 0 h 387"/>
                <a:gd name="T50" fmla="*/ 185 w 297"/>
                <a:gd name="T51" fmla="*/ 3 h 387"/>
                <a:gd name="T52" fmla="*/ 219 w 297"/>
                <a:gd name="T53" fmla="*/ 13 h 387"/>
                <a:gd name="T54" fmla="*/ 258 w 297"/>
                <a:gd name="T55" fmla="*/ 40 h 387"/>
                <a:gd name="T56" fmla="*/ 275 w 297"/>
                <a:gd name="T57" fmla="*/ 66 h 387"/>
                <a:gd name="T58" fmla="*/ 286 w 297"/>
                <a:gd name="T59" fmla="*/ 112 h 387"/>
                <a:gd name="T60" fmla="*/ 237 w 297"/>
                <a:gd name="T61" fmla="*/ 106 h 387"/>
                <a:gd name="T62" fmla="*/ 231 w 297"/>
                <a:gd name="T63" fmla="*/ 84 h 387"/>
                <a:gd name="T64" fmla="*/ 218 w 297"/>
                <a:gd name="T65" fmla="*/ 66 h 387"/>
                <a:gd name="T66" fmla="*/ 207 w 297"/>
                <a:gd name="T67" fmla="*/ 57 h 387"/>
                <a:gd name="T68" fmla="*/ 186 w 297"/>
                <a:gd name="T69" fmla="*/ 48 h 387"/>
                <a:gd name="T70" fmla="*/ 148 w 297"/>
                <a:gd name="T71" fmla="*/ 43 h 387"/>
                <a:gd name="T72" fmla="*/ 109 w 297"/>
                <a:gd name="T73" fmla="*/ 48 h 387"/>
                <a:gd name="T74" fmla="*/ 88 w 297"/>
                <a:gd name="T75" fmla="*/ 56 h 387"/>
                <a:gd name="T76" fmla="*/ 73 w 297"/>
                <a:gd name="T77" fmla="*/ 68 h 387"/>
                <a:gd name="T78" fmla="*/ 63 w 297"/>
                <a:gd name="T79" fmla="*/ 88 h 387"/>
                <a:gd name="T80" fmla="*/ 62 w 297"/>
                <a:gd name="T81" fmla="*/ 100 h 387"/>
                <a:gd name="T82" fmla="*/ 70 w 297"/>
                <a:gd name="T83" fmla="*/ 126 h 387"/>
                <a:gd name="T84" fmla="*/ 81 w 297"/>
                <a:gd name="T85" fmla="*/ 136 h 387"/>
                <a:gd name="T86" fmla="*/ 124 w 297"/>
                <a:gd name="T87" fmla="*/ 152 h 387"/>
                <a:gd name="T88" fmla="*/ 179 w 297"/>
                <a:gd name="T89" fmla="*/ 166 h 387"/>
                <a:gd name="T90" fmla="*/ 234 w 297"/>
                <a:gd name="T91" fmla="*/ 184 h 387"/>
                <a:gd name="T92" fmla="*/ 262 w 297"/>
                <a:gd name="T93" fmla="*/ 200 h 387"/>
                <a:gd name="T94" fmla="*/ 282 w 297"/>
                <a:gd name="T95" fmla="*/ 222 h 387"/>
                <a:gd name="T96" fmla="*/ 296 w 297"/>
                <a:gd name="T97" fmla="*/ 260 h 387"/>
                <a:gd name="T98" fmla="*/ 296 w 297"/>
                <a:gd name="T99" fmla="*/ 290 h 387"/>
                <a:gd name="T100" fmla="*/ 281 w 297"/>
                <a:gd name="T101" fmla="*/ 331 h 387"/>
                <a:gd name="T102" fmla="*/ 259 w 297"/>
                <a:gd name="T103" fmla="*/ 355 h 387"/>
                <a:gd name="T104" fmla="*/ 232 w 297"/>
                <a:gd name="T105" fmla="*/ 372 h 387"/>
                <a:gd name="T106" fmla="*/ 179 w 297"/>
                <a:gd name="T107" fmla="*/ 387 h 387"/>
                <a:gd name="T108" fmla="*/ 135 w 297"/>
                <a:gd name="T109" fmla="*/ 387 h 387"/>
                <a:gd name="T110" fmla="*/ 74 w 297"/>
                <a:gd name="T111" fmla="*/ 372 h 387"/>
                <a:gd name="T112" fmla="*/ 44 w 297"/>
                <a:gd name="T113" fmla="*/ 354 h 387"/>
                <a:gd name="T114" fmla="*/ 21 w 297"/>
                <a:gd name="T115" fmla="*/ 328 h 387"/>
                <a:gd name="T116" fmla="*/ 5 w 297"/>
                <a:gd name="T117" fmla="*/ 296 h 387"/>
                <a:gd name="T118" fmla="*/ 0 w 297"/>
                <a:gd name="T119" fmla="*/ 26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97" h="387">
                  <a:moveTo>
                    <a:pt x="0" y="260"/>
                  </a:moveTo>
                  <a:lnTo>
                    <a:pt x="47" y="256"/>
                  </a:lnTo>
                  <a:lnTo>
                    <a:pt x="47" y="256"/>
                  </a:lnTo>
                  <a:lnTo>
                    <a:pt x="49" y="270"/>
                  </a:lnTo>
                  <a:lnTo>
                    <a:pt x="52" y="282"/>
                  </a:lnTo>
                  <a:lnTo>
                    <a:pt x="57" y="293"/>
                  </a:lnTo>
                  <a:lnTo>
                    <a:pt x="62" y="303"/>
                  </a:lnTo>
                  <a:lnTo>
                    <a:pt x="62" y="303"/>
                  </a:lnTo>
                  <a:lnTo>
                    <a:pt x="69" y="311"/>
                  </a:lnTo>
                  <a:lnTo>
                    <a:pt x="77" y="319"/>
                  </a:lnTo>
                  <a:lnTo>
                    <a:pt x="87" y="326"/>
                  </a:lnTo>
                  <a:lnTo>
                    <a:pt x="99" y="331"/>
                  </a:lnTo>
                  <a:lnTo>
                    <a:pt x="99" y="331"/>
                  </a:lnTo>
                  <a:lnTo>
                    <a:pt x="113" y="336"/>
                  </a:lnTo>
                  <a:lnTo>
                    <a:pt x="126" y="340"/>
                  </a:lnTo>
                  <a:lnTo>
                    <a:pt x="142" y="342"/>
                  </a:lnTo>
                  <a:lnTo>
                    <a:pt x="157" y="343"/>
                  </a:lnTo>
                  <a:lnTo>
                    <a:pt x="157" y="343"/>
                  </a:lnTo>
                  <a:lnTo>
                    <a:pt x="171" y="342"/>
                  </a:lnTo>
                  <a:lnTo>
                    <a:pt x="184" y="341"/>
                  </a:lnTo>
                  <a:lnTo>
                    <a:pt x="196" y="338"/>
                  </a:lnTo>
                  <a:lnTo>
                    <a:pt x="207" y="334"/>
                  </a:lnTo>
                  <a:lnTo>
                    <a:pt x="207" y="334"/>
                  </a:lnTo>
                  <a:lnTo>
                    <a:pt x="217" y="330"/>
                  </a:lnTo>
                  <a:lnTo>
                    <a:pt x="225" y="324"/>
                  </a:lnTo>
                  <a:lnTo>
                    <a:pt x="233" y="318"/>
                  </a:lnTo>
                  <a:lnTo>
                    <a:pt x="240" y="311"/>
                  </a:lnTo>
                  <a:lnTo>
                    <a:pt x="240" y="311"/>
                  </a:lnTo>
                  <a:lnTo>
                    <a:pt x="244" y="304"/>
                  </a:lnTo>
                  <a:lnTo>
                    <a:pt x="247" y="296"/>
                  </a:lnTo>
                  <a:lnTo>
                    <a:pt x="249" y="287"/>
                  </a:lnTo>
                  <a:lnTo>
                    <a:pt x="249" y="279"/>
                  </a:lnTo>
                  <a:lnTo>
                    <a:pt x="249" y="279"/>
                  </a:lnTo>
                  <a:lnTo>
                    <a:pt x="249" y="270"/>
                  </a:lnTo>
                  <a:lnTo>
                    <a:pt x="247" y="262"/>
                  </a:lnTo>
                  <a:lnTo>
                    <a:pt x="244" y="255"/>
                  </a:lnTo>
                  <a:lnTo>
                    <a:pt x="240" y="248"/>
                  </a:lnTo>
                  <a:lnTo>
                    <a:pt x="240" y="248"/>
                  </a:lnTo>
                  <a:lnTo>
                    <a:pt x="234" y="242"/>
                  </a:lnTo>
                  <a:lnTo>
                    <a:pt x="226" y="236"/>
                  </a:lnTo>
                  <a:lnTo>
                    <a:pt x="217" y="231"/>
                  </a:lnTo>
                  <a:lnTo>
                    <a:pt x="206" y="226"/>
                  </a:lnTo>
                  <a:lnTo>
                    <a:pt x="206" y="226"/>
                  </a:lnTo>
                  <a:lnTo>
                    <a:pt x="182" y="219"/>
                  </a:lnTo>
                  <a:lnTo>
                    <a:pt x="139" y="208"/>
                  </a:lnTo>
                  <a:lnTo>
                    <a:pt x="139" y="208"/>
                  </a:lnTo>
                  <a:lnTo>
                    <a:pt x="115" y="201"/>
                  </a:lnTo>
                  <a:lnTo>
                    <a:pt x="96" y="196"/>
                  </a:lnTo>
                  <a:lnTo>
                    <a:pt x="79" y="190"/>
                  </a:lnTo>
                  <a:lnTo>
                    <a:pt x="67" y="185"/>
                  </a:lnTo>
                  <a:lnTo>
                    <a:pt x="67" y="185"/>
                  </a:lnTo>
                  <a:lnTo>
                    <a:pt x="54" y="177"/>
                  </a:lnTo>
                  <a:lnTo>
                    <a:pt x="44" y="169"/>
                  </a:lnTo>
                  <a:lnTo>
                    <a:pt x="35" y="160"/>
                  </a:lnTo>
                  <a:lnTo>
                    <a:pt x="27" y="150"/>
                  </a:lnTo>
                  <a:lnTo>
                    <a:pt x="27" y="150"/>
                  </a:lnTo>
                  <a:lnTo>
                    <a:pt x="22" y="139"/>
                  </a:lnTo>
                  <a:lnTo>
                    <a:pt x="17" y="127"/>
                  </a:lnTo>
                  <a:lnTo>
                    <a:pt x="15" y="115"/>
                  </a:lnTo>
                  <a:lnTo>
                    <a:pt x="14" y="103"/>
                  </a:lnTo>
                  <a:lnTo>
                    <a:pt x="14" y="103"/>
                  </a:lnTo>
                  <a:lnTo>
                    <a:pt x="15" y="89"/>
                  </a:lnTo>
                  <a:lnTo>
                    <a:pt x="18" y="76"/>
                  </a:lnTo>
                  <a:lnTo>
                    <a:pt x="23" y="63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9" y="39"/>
                  </a:lnTo>
                  <a:lnTo>
                    <a:pt x="50" y="28"/>
                  </a:lnTo>
                  <a:lnTo>
                    <a:pt x="62" y="19"/>
                  </a:lnTo>
                  <a:lnTo>
                    <a:pt x="77" y="13"/>
                  </a:lnTo>
                  <a:lnTo>
                    <a:pt x="77" y="13"/>
                  </a:lnTo>
                  <a:lnTo>
                    <a:pt x="93" y="7"/>
                  </a:lnTo>
                  <a:lnTo>
                    <a:pt x="110" y="3"/>
                  </a:lnTo>
                  <a:lnTo>
                    <a:pt x="127" y="1"/>
                  </a:lnTo>
                  <a:lnTo>
                    <a:pt x="146" y="0"/>
                  </a:lnTo>
                  <a:lnTo>
                    <a:pt x="146" y="0"/>
                  </a:lnTo>
                  <a:lnTo>
                    <a:pt x="165" y="1"/>
                  </a:lnTo>
                  <a:lnTo>
                    <a:pt x="185" y="3"/>
                  </a:lnTo>
                  <a:lnTo>
                    <a:pt x="203" y="7"/>
                  </a:lnTo>
                  <a:lnTo>
                    <a:pt x="219" y="13"/>
                  </a:lnTo>
                  <a:lnTo>
                    <a:pt x="219" y="13"/>
                  </a:lnTo>
                  <a:lnTo>
                    <a:pt x="234" y="20"/>
                  </a:lnTo>
                  <a:lnTo>
                    <a:pt x="247" y="30"/>
                  </a:lnTo>
                  <a:lnTo>
                    <a:pt x="258" y="40"/>
                  </a:lnTo>
                  <a:lnTo>
                    <a:pt x="268" y="53"/>
                  </a:lnTo>
                  <a:lnTo>
                    <a:pt x="268" y="53"/>
                  </a:lnTo>
                  <a:lnTo>
                    <a:pt x="275" y="66"/>
                  </a:lnTo>
                  <a:lnTo>
                    <a:pt x="281" y="80"/>
                  </a:lnTo>
                  <a:lnTo>
                    <a:pt x="285" y="96"/>
                  </a:lnTo>
                  <a:lnTo>
                    <a:pt x="286" y="112"/>
                  </a:lnTo>
                  <a:lnTo>
                    <a:pt x="238" y="115"/>
                  </a:lnTo>
                  <a:lnTo>
                    <a:pt x="238" y="115"/>
                  </a:lnTo>
                  <a:lnTo>
                    <a:pt x="237" y="106"/>
                  </a:lnTo>
                  <a:lnTo>
                    <a:pt x="236" y="99"/>
                  </a:lnTo>
                  <a:lnTo>
                    <a:pt x="233" y="91"/>
                  </a:lnTo>
                  <a:lnTo>
                    <a:pt x="231" y="84"/>
                  </a:lnTo>
                  <a:lnTo>
                    <a:pt x="226" y="78"/>
                  </a:lnTo>
                  <a:lnTo>
                    <a:pt x="223" y="72"/>
                  </a:lnTo>
                  <a:lnTo>
                    <a:pt x="218" y="66"/>
                  </a:lnTo>
                  <a:lnTo>
                    <a:pt x="213" y="62"/>
                  </a:lnTo>
                  <a:lnTo>
                    <a:pt x="213" y="62"/>
                  </a:lnTo>
                  <a:lnTo>
                    <a:pt x="207" y="57"/>
                  </a:lnTo>
                  <a:lnTo>
                    <a:pt x="200" y="54"/>
                  </a:lnTo>
                  <a:lnTo>
                    <a:pt x="194" y="51"/>
                  </a:lnTo>
                  <a:lnTo>
                    <a:pt x="186" y="48"/>
                  </a:lnTo>
                  <a:lnTo>
                    <a:pt x="177" y="47"/>
                  </a:lnTo>
                  <a:lnTo>
                    <a:pt x="168" y="44"/>
                  </a:lnTo>
                  <a:lnTo>
                    <a:pt x="148" y="43"/>
                  </a:lnTo>
                  <a:lnTo>
                    <a:pt x="148" y="43"/>
                  </a:lnTo>
                  <a:lnTo>
                    <a:pt x="127" y="44"/>
                  </a:lnTo>
                  <a:lnTo>
                    <a:pt x="109" y="48"/>
                  </a:lnTo>
                  <a:lnTo>
                    <a:pt x="101" y="50"/>
                  </a:lnTo>
                  <a:lnTo>
                    <a:pt x="94" y="53"/>
                  </a:lnTo>
                  <a:lnTo>
                    <a:pt x="88" y="56"/>
                  </a:lnTo>
                  <a:lnTo>
                    <a:pt x="83" y="60"/>
                  </a:lnTo>
                  <a:lnTo>
                    <a:pt x="83" y="60"/>
                  </a:lnTo>
                  <a:lnTo>
                    <a:pt x="73" y="68"/>
                  </a:lnTo>
                  <a:lnTo>
                    <a:pt x="66" y="78"/>
                  </a:lnTo>
                  <a:lnTo>
                    <a:pt x="64" y="84"/>
                  </a:lnTo>
                  <a:lnTo>
                    <a:pt x="63" y="88"/>
                  </a:lnTo>
                  <a:lnTo>
                    <a:pt x="62" y="94"/>
                  </a:lnTo>
                  <a:lnTo>
                    <a:pt x="62" y="100"/>
                  </a:lnTo>
                  <a:lnTo>
                    <a:pt x="62" y="100"/>
                  </a:lnTo>
                  <a:lnTo>
                    <a:pt x="63" y="110"/>
                  </a:lnTo>
                  <a:lnTo>
                    <a:pt x="65" y="118"/>
                  </a:lnTo>
                  <a:lnTo>
                    <a:pt x="70" y="126"/>
                  </a:lnTo>
                  <a:lnTo>
                    <a:pt x="76" y="133"/>
                  </a:lnTo>
                  <a:lnTo>
                    <a:pt x="76" y="133"/>
                  </a:lnTo>
                  <a:lnTo>
                    <a:pt x="81" y="136"/>
                  </a:lnTo>
                  <a:lnTo>
                    <a:pt x="86" y="139"/>
                  </a:lnTo>
                  <a:lnTo>
                    <a:pt x="102" y="146"/>
                  </a:lnTo>
                  <a:lnTo>
                    <a:pt x="124" y="152"/>
                  </a:lnTo>
                  <a:lnTo>
                    <a:pt x="151" y="160"/>
                  </a:lnTo>
                  <a:lnTo>
                    <a:pt x="151" y="160"/>
                  </a:lnTo>
                  <a:lnTo>
                    <a:pt x="179" y="166"/>
                  </a:lnTo>
                  <a:lnTo>
                    <a:pt x="201" y="172"/>
                  </a:lnTo>
                  <a:lnTo>
                    <a:pt x="220" y="178"/>
                  </a:lnTo>
                  <a:lnTo>
                    <a:pt x="234" y="184"/>
                  </a:lnTo>
                  <a:lnTo>
                    <a:pt x="234" y="184"/>
                  </a:lnTo>
                  <a:lnTo>
                    <a:pt x="249" y="192"/>
                  </a:lnTo>
                  <a:lnTo>
                    <a:pt x="262" y="200"/>
                  </a:lnTo>
                  <a:lnTo>
                    <a:pt x="273" y="211"/>
                  </a:lnTo>
                  <a:lnTo>
                    <a:pt x="282" y="222"/>
                  </a:lnTo>
                  <a:lnTo>
                    <a:pt x="282" y="222"/>
                  </a:lnTo>
                  <a:lnTo>
                    <a:pt x="289" y="234"/>
                  </a:lnTo>
                  <a:lnTo>
                    <a:pt x="294" y="246"/>
                  </a:lnTo>
                  <a:lnTo>
                    <a:pt x="296" y="260"/>
                  </a:lnTo>
                  <a:lnTo>
                    <a:pt x="297" y="275"/>
                  </a:lnTo>
                  <a:lnTo>
                    <a:pt x="297" y="275"/>
                  </a:lnTo>
                  <a:lnTo>
                    <a:pt x="296" y="290"/>
                  </a:lnTo>
                  <a:lnTo>
                    <a:pt x="293" y="304"/>
                  </a:lnTo>
                  <a:lnTo>
                    <a:pt x="287" y="318"/>
                  </a:lnTo>
                  <a:lnTo>
                    <a:pt x="281" y="331"/>
                  </a:lnTo>
                  <a:lnTo>
                    <a:pt x="281" y="331"/>
                  </a:lnTo>
                  <a:lnTo>
                    <a:pt x="271" y="344"/>
                  </a:lnTo>
                  <a:lnTo>
                    <a:pt x="259" y="355"/>
                  </a:lnTo>
                  <a:lnTo>
                    <a:pt x="246" y="365"/>
                  </a:lnTo>
                  <a:lnTo>
                    <a:pt x="232" y="372"/>
                  </a:lnTo>
                  <a:lnTo>
                    <a:pt x="232" y="372"/>
                  </a:lnTo>
                  <a:lnTo>
                    <a:pt x="214" y="379"/>
                  </a:lnTo>
                  <a:lnTo>
                    <a:pt x="197" y="383"/>
                  </a:lnTo>
                  <a:lnTo>
                    <a:pt x="179" y="387"/>
                  </a:lnTo>
                  <a:lnTo>
                    <a:pt x="159" y="387"/>
                  </a:lnTo>
                  <a:lnTo>
                    <a:pt x="159" y="387"/>
                  </a:lnTo>
                  <a:lnTo>
                    <a:pt x="135" y="387"/>
                  </a:lnTo>
                  <a:lnTo>
                    <a:pt x="112" y="383"/>
                  </a:lnTo>
                  <a:lnTo>
                    <a:pt x="93" y="379"/>
                  </a:lnTo>
                  <a:lnTo>
                    <a:pt x="74" y="372"/>
                  </a:lnTo>
                  <a:lnTo>
                    <a:pt x="74" y="372"/>
                  </a:lnTo>
                  <a:lnTo>
                    <a:pt x="58" y="364"/>
                  </a:lnTo>
                  <a:lnTo>
                    <a:pt x="44" y="354"/>
                  </a:lnTo>
                  <a:lnTo>
                    <a:pt x="37" y="347"/>
                  </a:lnTo>
                  <a:lnTo>
                    <a:pt x="30" y="342"/>
                  </a:lnTo>
                  <a:lnTo>
                    <a:pt x="21" y="328"/>
                  </a:lnTo>
                  <a:lnTo>
                    <a:pt x="21" y="328"/>
                  </a:lnTo>
                  <a:lnTo>
                    <a:pt x="12" y="312"/>
                  </a:lnTo>
                  <a:lnTo>
                    <a:pt x="5" y="296"/>
                  </a:lnTo>
                  <a:lnTo>
                    <a:pt x="1" y="279"/>
                  </a:lnTo>
                  <a:lnTo>
                    <a:pt x="0" y="260"/>
                  </a:lnTo>
                  <a:lnTo>
                    <a:pt x="0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CC33"/>
                </a:solidFill>
              </a:endParaRPr>
            </a:p>
          </p:txBody>
        </p:sp>
        <p:sp>
          <p:nvSpPr>
            <p:cNvPr id="47" name="Freeform 160"/>
            <p:cNvSpPr>
              <a:spLocks/>
            </p:cNvSpPr>
            <p:nvPr userDrawn="1"/>
          </p:nvSpPr>
          <p:spPr bwMode="auto">
            <a:xfrm>
              <a:off x="3473451" y="2343151"/>
              <a:ext cx="55563" cy="74613"/>
            </a:xfrm>
            <a:custGeom>
              <a:avLst/>
              <a:gdLst>
                <a:gd name="T0" fmla="*/ 0 w 279"/>
                <a:gd name="T1" fmla="*/ 375 h 375"/>
                <a:gd name="T2" fmla="*/ 0 w 279"/>
                <a:gd name="T3" fmla="*/ 0 h 375"/>
                <a:gd name="T4" fmla="*/ 270 w 279"/>
                <a:gd name="T5" fmla="*/ 0 h 375"/>
                <a:gd name="T6" fmla="*/ 270 w 279"/>
                <a:gd name="T7" fmla="*/ 45 h 375"/>
                <a:gd name="T8" fmla="*/ 50 w 279"/>
                <a:gd name="T9" fmla="*/ 45 h 375"/>
                <a:gd name="T10" fmla="*/ 50 w 279"/>
                <a:gd name="T11" fmla="*/ 159 h 375"/>
                <a:gd name="T12" fmla="*/ 257 w 279"/>
                <a:gd name="T13" fmla="*/ 159 h 375"/>
                <a:gd name="T14" fmla="*/ 257 w 279"/>
                <a:gd name="T15" fmla="*/ 203 h 375"/>
                <a:gd name="T16" fmla="*/ 50 w 279"/>
                <a:gd name="T17" fmla="*/ 203 h 375"/>
                <a:gd name="T18" fmla="*/ 50 w 279"/>
                <a:gd name="T19" fmla="*/ 330 h 375"/>
                <a:gd name="T20" fmla="*/ 279 w 279"/>
                <a:gd name="T21" fmla="*/ 330 h 375"/>
                <a:gd name="T22" fmla="*/ 279 w 279"/>
                <a:gd name="T23" fmla="*/ 375 h 375"/>
                <a:gd name="T24" fmla="*/ 0 w 279"/>
                <a:gd name="T25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9" h="375">
                  <a:moveTo>
                    <a:pt x="0" y="375"/>
                  </a:moveTo>
                  <a:lnTo>
                    <a:pt x="0" y="0"/>
                  </a:lnTo>
                  <a:lnTo>
                    <a:pt x="270" y="0"/>
                  </a:lnTo>
                  <a:lnTo>
                    <a:pt x="270" y="45"/>
                  </a:lnTo>
                  <a:lnTo>
                    <a:pt x="50" y="45"/>
                  </a:lnTo>
                  <a:lnTo>
                    <a:pt x="50" y="159"/>
                  </a:lnTo>
                  <a:lnTo>
                    <a:pt x="257" y="159"/>
                  </a:lnTo>
                  <a:lnTo>
                    <a:pt x="257" y="203"/>
                  </a:lnTo>
                  <a:lnTo>
                    <a:pt x="50" y="203"/>
                  </a:lnTo>
                  <a:lnTo>
                    <a:pt x="50" y="330"/>
                  </a:lnTo>
                  <a:lnTo>
                    <a:pt x="279" y="330"/>
                  </a:lnTo>
                  <a:lnTo>
                    <a:pt x="279" y="375"/>
                  </a:lnTo>
                  <a:lnTo>
                    <a:pt x="0" y="3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CC33"/>
                </a:solidFill>
              </a:endParaRPr>
            </a:p>
          </p:txBody>
        </p:sp>
        <p:sp>
          <p:nvSpPr>
            <p:cNvPr id="48" name="Freeform 161"/>
            <p:cNvSpPr>
              <a:spLocks/>
            </p:cNvSpPr>
            <p:nvPr userDrawn="1"/>
          </p:nvSpPr>
          <p:spPr bwMode="auto">
            <a:xfrm>
              <a:off x="3536951" y="2341563"/>
              <a:ext cx="66675" cy="77788"/>
            </a:xfrm>
            <a:custGeom>
              <a:avLst/>
              <a:gdLst>
                <a:gd name="T0" fmla="*/ 331 w 331"/>
                <a:gd name="T1" fmla="*/ 262 h 387"/>
                <a:gd name="T2" fmla="*/ 316 w 331"/>
                <a:gd name="T3" fmla="*/ 304 h 387"/>
                <a:gd name="T4" fmla="*/ 294 w 331"/>
                <a:gd name="T5" fmla="*/ 338 h 387"/>
                <a:gd name="T6" fmla="*/ 275 w 331"/>
                <a:gd name="T7" fmla="*/ 355 h 387"/>
                <a:gd name="T8" fmla="*/ 242 w 331"/>
                <a:gd name="T9" fmla="*/ 375 h 387"/>
                <a:gd name="T10" fmla="*/ 205 w 331"/>
                <a:gd name="T11" fmla="*/ 386 h 387"/>
                <a:gd name="T12" fmla="*/ 176 w 331"/>
                <a:gd name="T13" fmla="*/ 387 h 387"/>
                <a:gd name="T14" fmla="*/ 134 w 331"/>
                <a:gd name="T15" fmla="*/ 383 h 387"/>
                <a:gd name="T16" fmla="*/ 98 w 331"/>
                <a:gd name="T17" fmla="*/ 374 h 387"/>
                <a:gd name="T18" fmla="*/ 77 w 331"/>
                <a:gd name="T19" fmla="*/ 363 h 387"/>
                <a:gd name="T20" fmla="*/ 52 w 331"/>
                <a:gd name="T21" fmla="*/ 341 h 387"/>
                <a:gd name="T22" fmla="*/ 31 w 331"/>
                <a:gd name="T23" fmla="*/ 312 h 387"/>
                <a:gd name="T24" fmla="*/ 21 w 331"/>
                <a:gd name="T25" fmla="*/ 291 h 387"/>
                <a:gd name="T26" fmla="*/ 5 w 331"/>
                <a:gd name="T27" fmla="*/ 243 h 387"/>
                <a:gd name="T28" fmla="*/ 0 w 331"/>
                <a:gd name="T29" fmla="*/ 190 h 387"/>
                <a:gd name="T30" fmla="*/ 3 w 331"/>
                <a:gd name="T31" fmla="*/ 149 h 387"/>
                <a:gd name="T32" fmla="*/ 13 w 331"/>
                <a:gd name="T33" fmla="*/ 111 h 387"/>
                <a:gd name="T34" fmla="*/ 23 w 331"/>
                <a:gd name="T35" fmla="*/ 89 h 387"/>
                <a:gd name="T36" fmla="*/ 42 w 331"/>
                <a:gd name="T37" fmla="*/ 59 h 387"/>
                <a:gd name="T38" fmla="*/ 66 w 331"/>
                <a:gd name="T39" fmla="*/ 35 h 387"/>
                <a:gd name="T40" fmla="*/ 86 w 331"/>
                <a:gd name="T41" fmla="*/ 23 h 387"/>
                <a:gd name="T42" fmla="*/ 119 w 331"/>
                <a:gd name="T43" fmla="*/ 8 h 387"/>
                <a:gd name="T44" fmla="*/ 152 w 331"/>
                <a:gd name="T45" fmla="*/ 1 h 387"/>
                <a:gd name="T46" fmla="*/ 177 w 331"/>
                <a:gd name="T47" fmla="*/ 0 h 387"/>
                <a:gd name="T48" fmla="*/ 217 w 331"/>
                <a:gd name="T49" fmla="*/ 4 h 387"/>
                <a:gd name="T50" fmla="*/ 251 w 331"/>
                <a:gd name="T51" fmla="*/ 16 h 387"/>
                <a:gd name="T52" fmla="*/ 271 w 331"/>
                <a:gd name="T53" fmla="*/ 28 h 387"/>
                <a:gd name="T54" fmla="*/ 297 w 331"/>
                <a:gd name="T55" fmla="*/ 53 h 387"/>
                <a:gd name="T56" fmla="*/ 316 w 331"/>
                <a:gd name="T57" fmla="*/ 85 h 387"/>
                <a:gd name="T58" fmla="*/ 275 w 331"/>
                <a:gd name="T59" fmla="*/ 121 h 387"/>
                <a:gd name="T60" fmla="*/ 260 w 331"/>
                <a:gd name="T61" fmla="*/ 85 h 387"/>
                <a:gd name="T62" fmla="*/ 244 w 331"/>
                <a:gd name="T63" fmla="*/ 66 h 387"/>
                <a:gd name="T64" fmla="*/ 232 w 331"/>
                <a:gd name="T65" fmla="*/ 56 h 387"/>
                <a:gd name="T66" fmla="*/ 210 w 331"/>
                <a:gd name="T67" fmla="*/ 47 h 387"/>
                <a:gd name="T68" fmla="*/ 176 w 331"/>
                <a:gd name="T69" fmla="*/ 42 h 387"/>
                <a:gd name="T70" fmla="*/ 146 w 331"/>
                <a:gd name="T71" fmla="*/ 45 h 387"/>
                <a:gd name="T72" fmla="*/ 120 w 331"/>
                <a:gd name="T73" fmla="*/ 54 h 387"/>
                <a:gd name="T74" fmla="*/ 103 w 331"/>
                <a:gd name="T75" fmla="*/ 63 h 387"/>
                <a:gd name="T76" fmla="*/ 85 w 331"/>
                <a:gd name="T77" fmla="*/ 80 h 387"/>
                <a:gd name="T78" fmla="*/ 70 w 331"/>
                <a:gd name="T79" fmla="*/ 102 h 387"/>
                <a:gd name="T80" fmla="*/ 63 w 331"/>
                <a:gd name="T81" fmla="*/ 118 h 387"/>
                <a:gd name="T82" fmla="*/ 52 w 331"/>
                <a:gd name="T83" fmla="*/ 172 h 387"/>
                <a:gd name="T84" fmla="*/ 52 w 331"/>
                <a:gd name="T85" fmla="*/ 213 h 387"/>
                <a:gd name="T86" fmla="*/ 65 w 331"/>
                <a:gd name="T87" fmla="*/ 273 h 387"/>
                <a:gd name="T88" fmla="*/ 73 w 331"/>
                <a:gd name="T89" fmla="*/ 291 h 387"/>
                <a:gd name="T90" fmla="*/ 89 w 331"/>
                <a:gd name="T91" fmla="*/ 311 h 387"/>
                <a:gd name="T92" fmla="*/ 109 w 331"/>
                <a:gd name="T93" fmla="*/ 327 h 387"/>
                <a:gd name="T94" fmla="*/ 139 w 331"/>
                <a:gd name="T95" fmla="*/ 340 h 387"/>
                <a:gd name="T96" fmla="*/ 172 w 331"/>
                <a:gd name="T97" fmla="*/ 345 h 387"/>
                <a:gd name="T98" fmla="*/ 201 w 331"/>
                <a:gd name="T99" fmla="*/ 341 h 387"/>
                <a:gd name="T100" fmla="*/ 227 w 331"/>
                <a:gd name="T101" fmla="*/ 331 h 387"/>
                <a:gd name="T102" fmla="*/ 243 w 331"/>
                <a:gd name="T103" fmla="*/ 320 h 387"/>
                <a:gd name="T104" fmla="*/ 261 w 331"/>
                <a:gd name="T105" fmla="*/ 299 h 387"/>
                <a:gd name="T106" fmla="*/ 275 w 331"/>
                <a:gd name="T107" fmla="*/ 271 h 387"/>
                <a:gd name="T108" fmla="*/ 282 w 331"/>
                <a:gd name="T109" fmla="*/ 249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31" h="387">
                  <a:moveTo>
                    <a:pt x="282" y="249"/>
                  </a:moveTo>
                  <a:lnTo>
                    <a:pt x="331" y="262"/>
                  </a:lnTo>
                  <a:lnTo>
                    <a:pt x="331" y="262"/>
                  </a:lnTo>
                  <a:lnTo>
                    <a:pt x="327" y="277"/>
                  </a:lnTo>
                  <a:lnTo>
                    <a:pt x="322" y="291"/>
                  </a:lnTo>
                  <a:lnTo>
                    <a:pt x="316" y="304"/>
                  </a:lnTo>
                  <a:lnTo>
                    <a:pt x="309" y="316"/>
                  </a:lnTo>
                  <a:lnTo>
                    <a:pt x="302" y="327"/>
                  </a:lnTo>
                  <a:lnTo>
                    <a:pt x="294" y="338"/>
                  </a:lnTo>
                  <a:lnTo>
                    <a:pt x="285" y="346"/>
                  </a:lnTo>
                  <a:lnTo>
                    <a:pt x="275" y="355"/>
                  </a:lnTo>
                  <a:lnTo>
                    <a:pt x="275" y="355"/>
                  </a:lnTo>
                  <a:lnTo>
                    <a:pt x="264" y="363"/>
                  </a:lnTo>
                  <a:lnTo>
                    <a:pt x="254" y="369"/>
                  </a:lnTo>
                  <a:lnTo>
                    <a:pt x="242" y="375"/>
                  </a:lnTo>
                  <a:lnTo>
                    <a:pt x="230" y="379"/>
                  </a:lnTo>
                  <a:lnTo>
                    <a:pt x="218" y="382"/>
                  </a:lnTo>
                  <a:lnTo>
                    <a:pt x="205" y="386"/>
                  </a:lnTo>
                  <a:lnTo>
                    <a:pt x="190" y="387"/>
                  </a:lnTo>
                  <a:lnTo>
                    <a:pt x="176" y="387"/>
                  </a:lnTo>
                  <a:lnTo>
                    <a:pt x="176" y="387"/>
                  </a:lnTo>
                  <a:lnTo>
                    <a:pt x="161" y="387"/>
                  </a:lnTo>
                  <a:lnTo>
                    <a:pt x="147" y="386"/>
                  </a:lnTo>
                  <a:lnTo>
                    <a:pt x="134" y="383"/>
                  </a:lnTo>
                  <a:lnTo>
                    <a:pt x="121" y="381"/>
                  </a:lnTo>
                  <a:lnTo>
                    <a:pt x="110" y="378"/>
                  </a:lnTo>
                  <a:lnTo>
                    <a:pt x="98" y="374"/>
                  </a:lnTo>
                  <a:lnTo>
                    <a:pt x="88" y="368"/>
                  </a:lnTo>
                  <a:lnTo>
                    <a:pt x="77" y="363"/>
                  </a:lnTo>
                  <a:lnTo>
                    <a:pt x="77" y="363"/>
                  </a:lnTo>
                  <a:lnTo>
                    <a:pt x="68" y="356"/>
                  </a:lnTo>
                  <a:lnTo>
                    <a:pt x="60" y="348"/>
                  </a:lnTo>
                  <a:lnTo>
                    <a:pt x="52" y="341"/>
                  </a:lnTo>
                  <a:lnTo>
                    <a:pt x="45" y="332"/>
                  </a:lnTo>
                  <a:lnTo>
                    <a:pt x="37" y="323"/>
                  </a:lnTo>
                  <a:lnTo>
                    <a:pt x="31" y="312"/>
                  </a:lnTo>
                  <a:lnTo>
                    <a:pt x="25" y="303"/>
                  </a:lnTo>
                  <a:lnTo>
                    <a:pt x="21" y="291"/>
                  </a:lnTo>
                  <a:lnTo>
                    <a:pt x="21" y="291"/>
                  </a:lnTo>
                  <a:lnTo>
                    <a:pt x="15" y="279"/>
                  </a:lnTo>
                  <a:lnTo>
                    <a:pt x="12" y="267"/>
                  </a:lnTo>
                  <a:lnTo>
                    <a:pt x="5" y="243"/>
                  </a:lnTo>
                  <a:lnTo>
                    <a:pt x="1" y="217"/>
                  </a:lnTo>
                  <a:lnTo>
                    <a:pt x="0" y="190"/>
                  </a:lnTo>
                  <a:lnTo>
                    <a:pt x="0" y="190"/>
                  </a:lnTo>
                  <a:lnTo>
                    <a:pt x="1" y="176"/>
                  </a:lnTo>
                  <a:lnTo>
                    <a:pt x="2" y="162"/>
                  </a:lnTo>
                  <a:lnTo>
                    <a:pt x="3" y="149"/>
                  </a:lnTo>
                  <a:lnTo>
                    <a:pt x="5" y="136"/>
                  </a:lnTo>
                  <a:lnTo>
                    <a:pt x="9" y="123"/>
                  </a:lnTo>
                  <a:lnTo>
                    <a:pt x="13" y="111"/>
                  </a:lnTo>
                  <a:lnTo>
                    <a:pt x="17" y="100"/>
                  </a:lnTo>
                  <a:lnTo>
                    <a:pt x="23" y="89"/>
                  </a:lnTo>
                  <a:lnTo>
                    <a:pt x="23" y="89"/>
                  </a:lnTo>
                  <a:lnTo>
                    <a:pt x="28" y="78"/>
                  </a:lnTo>
                  <a:lnTo>
                    <a:pt x="35" y="68"/>
                  </a:lnTo>
                  <a:lnTo>
                    <a:pt x="42" y="59"/>
                  </a:lnTo>
                  <a:lnTo>
                    <a:pt x="50" y="50"/>
                  </a:lnTo>
                  <a:lnTo>
                    <a:pt x="58" y="42"/>
                  </a:lnTo>
                  <a:lnTo>
                    <a:pt x="66" y="35"/>
                  </a:lnTo>
                  <a:lnTo>
                    <a:pt x="76" y="28"/>
                  </a:lnTo>
                  <a:lnTo>
                    <a:pt x="86" y="23"/>
                  </a:lnTo>
                  <a:lnTo>
                    <a:pt x="86" y="23"/>
                  </a:lnTo>
                  <a:lnTo>
                    <a:pt x="97" y="17"/>
                  </a:lnTo>
                  <a:lnTo>
                    <a:pt x="108" y="13"/>
                  </a:lnTo>
                  <a:lnTo>
                    <a:pt x="119" y="8"/>
                  </a:lnTo>
                  <a:lnTo>
                    <a:pt x="129" y="5"/>
                  </a:lnTo>
                  <a:lnTo>
                    <a:pt x="141" y="3"/>
                  </a:lnTo>
                  <a:lnTo>
                    <a:pt x="152" y="1"/>
                  </a:lnTo>
                  <a:lnTo>
                    <a:pt x="164" y="0"/>
                  </a:lnTo>
                  <a:lnTo>
                    <a:pt x="177" y="0"/>
                  </a:lnTo>
                  <a:lnTo>
                    <a:pt x="177" y="0"/>
                  </a:lnTo>
                  <a:lnTo>
                    <a:pt x="190" y="1"/>
                  </a:lnTo>
                  <a:lnTo>
                    <a:pt x="204" y="2"/>
                  </a:lnTo>
                  <a:lnTo>
                    <a:pt x="217" y="4"/>
                  </a:lnTo>
                  <a:lnTo>
                    <a:pt x="229" y="7"/>
                  </a:lnTo>
                  <a:lnTo>
                    <a:pt x="241" y="11"/>
                  </a:lnTo>
                  <a:lnTo>
                    <a:pt x="251" y="16"/>
                  </a:lnTo>
                  <a:lnTo>
                    <a:pt x="261" y="21"/>
                  </a:lnTo>
                  <a:lnTo>
                    <a:pt x="271" y="28"/>
                  </a:lnTo>
                  <a:lnTo>
                    <a:pt x="271" y="28"/>
                  </a:lnTo>
                  <a:lnTo>
                    <a:pt x="281" y="36"/>
                  </a:lnTo>
                  <a:lnTo>
                    <a:pt x="290" y="44"/>
                  </a:lnTo>
                  <a:lnTo>
                    <a:pt x="297" y="53"/>
                  </a:lnTo>
                  <a:lnTo>
                    <a:pt x="304" y="63"/>
                  </a:lnTo>
                  <a:lnTo>
                    <a:pt x="310" y="74"/>
                  </a:lnTo>
                  <a:lnTo>
                    <a:pt x="316" y="85"/>
                  </a:lnTo>
                  <a:lnTo>
                    <a:pt x="320" y="97"/>
                  </a:lnTo>
                  <a:lnTo>
                    <a:pt x="324" y="109"/>
                  </a:lnTo>
                  <a:lnTo>
                    <a:pt x="275" y="121"/>
                  </a:lnTo>
                  <a:lnTo>
                    <a:pt x="275" y="121"/>
                  </a:lnTo>
                  <a:lnTo>
                    <a:pt x="269" y="101"/>
                  </a:lnTo>
                  <a:lnTo>
                    <a:pt x="260" y="85"/>
                  </a:lnTo>
                  <a:lnTo>
                    <a:pt x="255" y="78"/>
                  </a:lnTo>
                  <a:lnTo>
                    <a:pt x="249" y="72"/>
                  </a:lnTo>
                  <a:lnTo>
                    <a:pt x="244" y="66"/>
                  </a:lnTo>
                  <a:lnTo>
                    <a:pt x="238" y="61"/>
                  </a:lnTo>
                  <a:lnTo>
                    <a:pt x="238" y="61"/>
                  </a:lnTo>
                  <a:lnTo>
                    <a:pt x="232" y="56"/>
                  </a:lnTo>
                  <a:lnTo>
                    <a:pt x="225" y="53"/>
                  </a:lnTo>
                  <a:lnTo>
                    <a:pt x="218" y="50"/>
                  </a:lnTo>
                  <a:lnTo>
                    <a:pt x="210" y="47"/>
                  </a:lnTo>
                  <a:lnTo>
                    <a:pt x="194" y="43"/>
                  </a:lnTo>
                  <a:lnTo>
                    <a:pt x="176" y="42"/>
                  </a:lnTo>
                  <a:lnTo>
                    <a:pt x="176" y="42"/>
                  </a:lnTo>
                  <a:lnTo>
                    <a:pt x="165" y="42"/>
                  </a:lnTo>
                  <a:lnTo>
                    <a:pt x="156" y="43"/>
                  </a:lnTo>
                  <a:lnTo>
                    <a:pt x="146" y="45"/>
                  </a:lnTo>
                  <a:lnTo>
                    <a:pt x="136" y="48"/>
                  </a:lnTo>
                  <a:lnTo>
                    <a:pt x="127" y="50"/>
                  </a:lnTo>
                  <a:lnTo>
                    <a:pt x="120" y="54"/>
                  </a:lnTo>
                  <a:lnTo>
                    <a:pt x="111" y="59"/>
                  </a:lnTo>
                  <a:lnTo>
                    <a:pt x="103" y="63"/>
                  </a:lnTo>
                  <a:lnTo>
                    <a:pt x="103" y="63"/>
                  </a:lnTo>
                  <a:lnTo>
                    <a:pt x="97" y="68"/>
                  </a:lnTo>
                  <a:lnTo>
                    <a:pt x="90" y="74"/>
                  </a:lnTo>
                  <a:lnTo>
                    <a:pt x="85" y="80"/>
                  </a:lnTo>
                  <a:lnTo>
                    <a:pt x="79" y="87"/>
                  </a:lnTo>
                  <a:lnTo>
                    <a:pt x="74" y="94"/>
                  </a:lnTo>
                  <a:lnTo>
                    <a:pt x="70" y="102"/>
                  </a:lnTo>
                  <a:lnTo>
                    <a:pt x="66" y="110"/>
                  </a:lnTo>
                  <a:lnTo>
                    <a:pt x="63" y="118"/>
                  </a:lnTo>
                  <a:lnTo>
                    <a:pt x="63" y="118"/>
                  </a:lnTo>
                  <a:lnTo>
                    <a:pt x="58" y="136"/>
                  </a:lnTo>
                  <a:lnTo>
                    <a:pt x="54" y="153"/>
                  </a:lnTo>
                  <a:lnTo>
                    <a:pt x="52" y="172"/>
                  </a:lnTo>
                  <a:lnTo>
                    <a:pt x="51" y="190"/>
                  </a:lnTo>
                  <a:lnTo>
                    <a:pt x="51" y="190"/>
                  </a:lnTo>
                  <a:lnTo>
                    <a:pt x="52" y="213"/>
                  </a:lnTo>
                  <a:lnTo>
                    <a:pt x="54" y="235"/>
                  </a:lnTo>
                  <a:lnTo>
                    <a:pt x="59" y="255"/>
                  </a:lnTo>
                  <a:lnTo>
                    <a:pt x="65" y="273"/>
                  </a:lnTo>
                  <a:lnTo>
                    <a:pt x="65" y="273"/>
                  </a:lnTo>
                  <a:lnTo>
                    <a:pt x="68" y="282"/>
                  </a:lnTo>
                  <a:lnTo>
                    <a:pt x="73" y="291"/>
                  </a:lnTo>
                  <a:lnTo>
                    <a:pt x="78" y="298"/>
                  </a:lnTo>
                  <a:lnTo>
                    <a:pt x="83" y="305"/>
                  </a:lnTo>
                  <a:lnTo>
                    <a:pt x="89" y="311"/>
                  </a:lnTo>
                  <a:lnTo>
                    <a:pt x="95" y="317"/>
                  </a:lnTo>
                  <a:lnTo>
                    <a:pt x="101" y="322"/>
                  </a:lnTo>
                  <a:lnTo>
                    <a:pt x="109" y="327"/>
                  </a:lnTo>
                  <a:lnTo>
                    <a:pt x="109" y="327"/>
                  </a:lnTo>
                  <a:lnTo>
                    <a:pt x="123" y="334"/>
                  </a:lnTo>
                  <a:lnTo>
                    <a:pt x="139" y="340"/>
                  </a:lnTo>
                  <a:lnTo>
                    <a:pt x="156" y="344"/>
                  </a:lnTo>
                  <a:lnTo>
                    <a:pt x="172" y="345"/>
                  </a:lnTo>
                  <a:lnTo>
                    <a:pt x="172" y="345"/>
                  </a:lnTo>
                  <a:lnTo>
                    <a:pt x="182" y="344"/>
                  </a:lnTo>
                  <a:lnTo>
                    <a:pt x="192" y="343"/>
                  </a:lnTo>
                  <a:lnTo>
                    <a:pt x="201" y="341"/>
                  </a:lnTo>
                  <a:lnTo>
                    <a:pt x="210" y="339"/>
                  </a:lnTo>
                  <a:lnTo>
                    <a:pt x="219" y="335"/>
                  </a:lnTo>
                  <a:lnTo>
                    <a:pt x="227" y="331"/>
                  </a:lnTo>
                  <a:lnTo>
                    <a:pt x="235" y="327"/>
                  </a:lnTo>
                  <a:lnTo>
                    <a:pt x="243" y="320"/>
                  </a:lnTo>
                  <a:lnTo>
                    <a:pt x="243" y="320"/>
                  </a:lnTo>
                  <a:lnTo>
                    <a:pt x="249" y="315"/>
                  </a:lnTo>
                  <a:lnTo>
                    <a:pt x="256" y="307"/>
                  </a:lnTo>
                  <a:lnTo>
                    <a:pt x="261" y="299"/>
                  </a:lnTo>
                  <a:lnTo>
                    <a:pt x="267" y="291"/>
                  </a:lnTo>
                  <a:lnTo>
                    <a:pt x="271" y="282"/>
                  </a:lnTo>
                  <a:lnTo>
                    <a:pt x="275" y="271"/>
                  </a:lnTo>
                  <a:lnTo>
                    <a:pt x="279" y="261"/>
                  </a:lnTo>
                  <a:lnTo>
                    <a:pt x="282" y="249"/>
                  </a:lnTo>
                  <a:lnTo>
                    <a:pt x="282" y="2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CC33"/>
                </a:solidFill>
              </a:endParaRPr>
            </a:p>
          </p:txBody>
        </p:sp>
        <p:sp>
          <p:nvSpPr>
            <p:cNvPr id="49" name="Freeform 162"/>
            <p:cNvSpPr>
              <a:spLocks noEditPoints="1"/>
            </p:cNvSpPr>
            <p:nvPr userDrawn="1"/>
          </p:nvSpPr>
          <p:spPr bwMode="auto">
            <a:xfrm>
              <a:off x="3614738" y="2343151"/>
              <a:ext cx="66675" cy="74613"/>
            </a:xfrm>
            <a:custGeom>
              <a:avLst/>
              <a:gdLst>
                <a:gd name="T0" fmla="*/ 0 w 330"/>
                <a:gd name="T1" fmla="*/ 0 h 375"/>
                <a:gd name="T2" fmla="*/ 165 w 330"/>
                <a:gd name="T3" fmla="*/ 0 h 375"/>
                <a:gd name="T4" fmla="*/ 210 w 330"/>
                <a:gd name="T5" fmla="*/ 2 h 375"/>
                <a:gd name="T6" fmla="*/ 242 w 330"/>
                <a:gd name="T7" fmla="*/ 10 h 375"/>
                <a:gd name="T8" fmla="*/ 254 w 330"/>
                <a:gd name="T9" fmla="*/ 17 h 375"/>
                <a:gd name="T10" fmla="*/ 274 w 330"/>
                <a:gd name="T11" fmla="*/ 34 h 375"/>
                <a:gd name="T12" fmla="*/ 283 w 330"/>
                <a:gd name="T13" fmla="*/ 46 h 375"/>
                <a:gd name="T14" fmla="*/ 295 w 330"/>
                <a:gd name="T15" fmla="*/ 73 h 375"/>
                <a:gd name="T16" fmla="*/ 298 w 330"/>
                <a:gd name="T17" fmla="*/ 103 h 375"/>
                <a:gd name="T18" fmla="*/ 298 w 330"/>
                <a:gd name="T19" fmla="*/ 112 h 375"/>
                <a:gd name="T20" fmla="*/ 295 w 330"/>
                <a:gd name="T21" fmla="*/ 131 h 375"/>
                <a:gd name="T22" fmla="*/ 288 w 330"/>
                <a:gd name="T23" fmla="*/ 147 h 375"/>
                <a:gd name="T24" fmla="*/ 279 w 330"/>
                <a:gd name="T25" fmla="*/ 163 h 375"/>
                <a:gd name="T26" fmla="*/ 273 w 330"/>
                <a:gd name="T27" fmla="*/ 169 h 375"/>
                <a:gd name="T28" fmla="*/ 258 w 330"/>
                <a:gd name="T29" fmla="*/ 182 h 375"/>
                <a:gd name="T30" fmla="*/ 241 w 330"/>
                <a:gd name="T31" fmla="*/ 192 h 375"/>
                <a:gd name="T32" fmla="*/ 219 w 330"/>
                <a:gd name="T33" fmla="*/ 200 h 375"/>
                <a:gd name="T34" fmla="*/ 194 w 330"/>
                <a:gd name="T35" fmla="*/ 204 h 375"/>
                <a:gd name="T36" fmla="*/ 211 w 330"/>
                <a:gd name="T37" fmla="*/ 214 h 375"/>
                <a:gd name="T38" fmla="*/ 223 w 330"/>
                <a:gd name="T39" fmla="*/ 223 h 375"/>
                <a:gd name="T40" fmla="*/ 234 w 330"/>
                <a:gd name="T41" fmla="*/ 233 h 375"/>
                <a:gd name="T42" fmla="*/ 255 w 330"/>
                <a:gd name="T43" fmla="*/ 259 h 375"/>
                <a:gd name="T44" fmla="*/ 330 w 330"/>
                <a:gd name="T45" fmla="*/ 375 h 375"/>
                <a:gd name="T46" fmla="*/ 218 w 330"/>
                <a:gd name="T47" fmla="*/ 297 h 375"/>
                <a:gd name="T48" fmla="*/ 198 w 330"/>
                <a:gd name="T49" fmla="*/ 267 h 375"/>
                <a:gd name="T50" fmla="*/ 182 w 330"/>
                <a:gd name="T51" fmla="*/ 245 h 375"/>
                <a:gd name="T52" fmla="*/ 162 w 330"/>
                <a:gd name="T53" fmla="*/ 225 h 375"/>
                <a:gd name="T54" fmla="*/ 157 w 330"/>
                <a:gd name="T55" fmla="*/ 220 h 375"/>
                <a:gd name="T56" fmla="*/ 134 w 330"/>
                <a:gd name="T57" fmla="*/ 211 h 375"/>
                <a:gd name="T58" fmla="*/ 123 w 330"/>
                <a:gd name="T59" fmla="*/ 208 h 375"/>
                <a:gd name="T60" fmla="*/ 49 w 330"/>
                <a:gd name="T61" fmla="*/ 208 h 375"/>
                <a:gd name="T62" fmla="*/ 0 w 330"/>
                <a:gd name="T63" fmla="*/ 375 h 375"/>
                <a:gd name="T64" fmla="*/ 156 w 330"/>
                <a:gd name="T65" fmla="*/ 166 h 375"/>
                <a:gd name="T66" fmla="*/ 172 w 330"/>
                <a:gd name="T67" fmla="*/ 165 h 375"/>
                <a:gd name="T68" fmla="*/ 198 w 330"/>
                <a:gd name="T69" fmla="*/ 162 h 375"/>
                <a:gd name="T70" fmla="*/ 209 w 330"/>
                <a:gd name="T71" fmla="*/ 158 h 375"/>
                <a:gd name="T72" fmla="*/ 225 w 330"/>
                <a:gd name="T73" fmla="*/ 150 h 375"/>
                <a:gd name="T74" fmla="*/ 237 w 330"/>
                <a:gd name="T75" fmla="*/ 136 h 375"/>
                <a:gd name="T76" fmla="*/ 242 w 330"/>
                <a:gd name="T77" fmla="*/ 128 h 375"/>
                <a:gd name="T78" fmla="*/ 247 w 330"/>
                <a:gd name="T79" fmla="*/ 111 h 375"/>
                <a:gd name="T80" fmla="*/ 248 w 330"/>
                <a:gd name="T81" fmla="*/ 103 h 375"/>
                <a:gd name="T82" fmla="*/ 245 w 330"/>
                <a:gd name="T83" fmla="*/ 84 h 375"/>
                <a:gd name="T84" fmla="*/ 241 w 330"/>
                <a:gd name="T85" fmla="*/ 73 h 375"/>
                <a:gd name="T86" fmla="*/ 229 w 330"/>
                <a:gd name="T87" fmla="*/ 59 h 375"/>
                <a:gd name="T88" fmla="*/ 223 w 330"/>
                <a:gd name="T89" fmla="*/ 55 h 375"/>
                <a:gd name="T90" fmla="*/ 211 w 330"/>
                <a:gd name="T91" fmla="*/ 48 h 375"/>
                <a:gd name="T92" fmla="*/ 196 w 330"/>
                <a:gd name="T93" fmla="*/ 44 h 375"/>
                <a:gd name="T94" fmla="*/ 168 w 330"/>
                <a:gd name="T95" fmla="*/ 42 h 375"/>
                <a:gd name="T96" fmla="*/ 49 w 330"/>
                <a:gd name="T97" fmla="*/ 166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0" h="375">
                  <a:moveTo>
                    <a:pt x="0" y="375"/>
                  </a:moveTo>
                  <a:lnTo>
                    <a:pt x="0" y="0"/>
                  </a:lnTo>
                  <a:lnTo>
                    <a:pt x="165" y="0"/>
                  </a:lnTo>
                  <a:lnTo>
                    <a:pt x="165" y="0"/>
                  </a:lnTo>
                  <a:lnTo>
                    <a:pt x="189" y="1"/>
                  </a:lnTo>
                  <a:lnTo>
                    <a:pt x="210" y="2"/>
                  </a:lnTo>
                  <a:lnTo>
                    <a:pt x="227" y="6"/>
                  </a:lnTo>
                  <a:lnTo>
                    <a:pt x="242" y="10"/>
                  </a:lnTo>
                  <a:lnTo>
                    <a:pt x="242" y="10"/>
                  </a:lnTo>
                  <a:lnTo>
                    <a:pt x="254" y="17"/>
                  </a:lnTo>
                  <a:lnTo>
                    <a:pt x="265" y="24"/>
                  </a:lnTo>
                  <a:lnTo>
                    <a:pt x="274" y="34"/>
                  </a:lnTo>
                  <a:lnTo>
                    <a:pt x="283" y="46"/>
                  </a:lnTo>
                  <a:lnTo>
                    <a:pt x="283" y="46"/>
                  </a:lnTo>
                  <a:lnTo>
                    <a:pt x="290" y="59"/>
                  </a:lnTo>
                  <a:lnTo>
                    <a:pt x="295" y="73"/>
                  </a:lnTo>
                  <a:lnTo>
                    <a:pt x="298" y="87"/>
                  </a:lnTo>
                  <a:lnTo>
                    <a:pt x="298" y="103"/>
                  </a:lnTo>
                  <a:lnTo>
                    <a:pt x="298" y="103"/>
                  </a:lnTo>
                  <a:lnTo>
                    <a:pt x="298" y="112"/>
                  </a:lnTo>
                  <a:lnTo>
                    <a:pt x="297" y="121"/>
                  </a:lnTo>
                  <a:lnTo>
                    <a:pt x="295" y="131"/>
                  </a:lnTo>
                  <a:lnTo>
                    <a:pt x="293" y="139"/>
                  </a:lnTo>
                  <a:lnTo>
                    <a:pt x="288" y="147"/>
                  </a:lnTo>
                  <a:lnTo>
                    <a:pt x="284" y="155"/>
                  </a:lnTo>
                  <a:lnTo>
                    <a:pt x="279" y="163"/>
                  </a:lnTo>
                  <a:lnTo>
                    <a:pt x="273" y="169"/>
                  </a:lnTo>
                  <a:lnTo>
                    <a:pt x="273" y="169"/>
                  </a:lnTo>
                  <a:lnTo>
                    <a:pt x="266" y="176"/>
                  </a:lnTo>
                  <a:lnTo>
                    <a:pt x="258" y="182"/>
                  </a:lnTo>
                  <a:lnTo>
                    <a:pt x="249" y="188"/>
                  </a:lnTo>
                  <a:lnTo>
                    <a:pt x="241" y="192"/>
                  </a:lnTo>
                  <a:lnTo>
                    <a:pt x="230" y="196"/>
                  </a:lnTo>
                  <a:lnTo>
                    <a:pt x="219" y="200"/>
                  </a:lnTo>
                  <a:lnTo>
                    <a:pt x="207" y="202"/>
                  </a:lnTo>
                  <a:lnTo>
                    <a:pt x="194" y="204"/>
                  </a:lnTo>
                  <a:lnTo>
                    <a:pt x="194" y="204"/>
                  </a:lnTo>
                  <a:lnTo>
                    <a:pt x="211" y="214"/>
                  </a:lnTo>
                  <a:lnTo>
                    <a:pt x="218" y="218"/>
                  </a:lnTo>
                  <a:lnTo>
                    <a:pt x="223" y="223"/>
                  </a:lnTo>
                  <a:lnTo>
                    <a:pt x="223" y="223"/>
                  </a:lnTo>
                  <a:lnTo>
                    <a:pt x="234" y="233"/>
                  </a:lnTo>
                  <a:lnTo>
                    <a:pt x="244" y="245"/>
                  </a:lnTo>
                  <a:lnTo>
                    <a:pt x="255" y="259"/>
                  </a:lnTo>
                  <a:lnTo>
                    <a:pt x="265" y="273"/>
                  </a:lnTo>
                  <a:lnTo>
                    <a:pt x="330" y="375"/>
                  </a:lnTo>
                  <a:lnTo>
                    <a:pt x="267" y="375"/>
                  </a:lnTo>
                  <a:lnTo>
                    <a:pt x="218" y="297"/>
                  </a:lnTo>
                  <a:lnTo>
                    <a:pt x="218" y="297"/>
                  </a:lnTo>
                  <a:lnTo>
                    <a:pt x="198" y="267"/>
                  </a:lnTo>
                  <a:lnTo>
                    <a:pt x="182" y="245"/>
                  </a:lnTo>
                  <a:lnTo>
                    <a:pt x="182" y="245"/>
                  </a:lnTo>
                  <a:lnTo>
                    <a:pt x="169" y="230"/>
                  </a:lnTo>
                  <a:lnTo>
                    <a:pt x="162" y="225"/>
                  </a:lnTo>
                  <a:lnTo>
                    <a:pt x="157" y="220"/>
                  </a:lnTo>
                  <a:lnTo>
                    <a:pt x="157" y="220"/>
                  </a:lnTo>
                  <a:lnTo>
                    <a:pt x="146" y="214"/>
                  </a:lnTo>
                  <a:lnTo>
                    <a:pt x="134" y="211"/>
                  </a:lnTo>
                  <a:lnTo>
                    <a:pt x="134" y="211"/>
                  </a:lnTo>
                  <a:lnTo>
                    <a:pt x="123" y="208"/>
                  </a:lnTo>
                  <a:lnTo>
                    <a:pt x="107" y="208"/>
                  </a:lnTo>
                  <a:lnTo>
                    <a:pt x="49" y="208"/>
                  </a:lnTo>
                  <a:lnTo>
                    <a:pt x="49" y="375"/>
                  </a:lnTo>
                  <a:lnTo>
                    <a:pt x="0" y="375"/>
                  </a:lnTo>
                  <a:close/>
                  <a:moveTo>
                    <a:pt x="49" y="166"/>
                  </a:moveTo>
                  <a:lnTo>
                    <a:pt x="156" y="166"/>
                  </a:lnTo>
                  <a:lnTo>
                    <a:pt x="156" y="166"/>
                  </a:lnTo>
                  <a:lnTo>
                    <a:pt x="172" y="165"/>
                  </a:lnTo>
                  <a:lnTo>
                    <a:pt x="186" y="164"/>
                  </a:lnTo>
                  <a:lnTo>
                    <a:pt x="198" y="162"/>
                  </a:lnTo>
                  <a:lnTo>
                    <a:pt x="209" y="158"/>
                  </a:lnTo>
                  <a:lnTo>
                    <a:pt x="209" y="158"/>
                  </a:lnTo>
                  <a:lnTo>
                    <a:pt x="218" y="154"/>
                  </a:lnTo>
                  <a:lnTo>
                    <a:pt x="225" y="150"/>
                  </a:lnTo>
                  <a:lnTo>
                    <a:pt x="232" y="143"/>
                  </a:lnTo>
                  <a:lnTo>
                    <a:pt x="237" y="136"/>
                  </a:lnTo>
                  <a:lnTo>
                    <a:pt x="237" y="136"/>
                  </a:lnTo>
                  <a:lnTo>
                    <a:pt x="242" y="128"/>
                  </a:lnTo>
                  <a:lnTo>
                    <a:pt x="245" y="120"/>
                  </a:lnTo>
                  <a:lnTo>
                    <a:pt x="247" y="111"/>
                  </a:lnTo>
                  <a:lnTo>
                    <a:pt x="248" y="103"/>
                  </a:lnTo>
                  <a:lnTo>
                    <a:pt x="248" y="103"/>
                  </a:lnTo>
                  <a:lnTo>
                    <a:pt x="246" y="90"/>
                  </a:lnTo>
                  <a:lnTo>
                    <a:pt x="245" y="84"/>
                  </a:lnTo>
                  <a:lnTo>
                    <a:pt x="243" y="79"/>
                  </a:lnTo>
                  <a:lnTo>
                    <a:pt x="241" y="73"/>
                  </a:lnTo>
                  <a:lnTo>
                    <a:pt x="237" y="68"/>
                  </a:lnTo>
                  <a:lnTo>
                    <a:pt x="229" y="59"/>
                  </a:lnTo>
                  <a:lnTo>
                    <a:pt x="229" y="59"/>
                  </a:lnTo>
                  <a:lnTo>
                    <a:pt x="223" y="55"/>
                  </a:lnTo>
                  <a:lnTo>
                    <a:pt x="218" y="51"/>
                  </a:lnTo>
                  <a:lnTo>
                    <a:pt x="211" y="48"/>
                  </a:lnTo>
                  <a:lnTo>
                    <a:pt x="204" y="46"/>
                  </a:lnTo>
                  <a:lnTo>
                    <a:pt x="196" y="44"/>
                  </a:lnTo>
                  <a:lnTo>
                    <a:pt x="187" y="43"/>
                  </a:lnTo>
                  <a:lnTo>
                    <a:pt x="168" y="42"/>
                  </a:lnTo>
                  <a:lnTo>
                    <a:pt x="49" y="42"/>
                  </a:lnTo>
                  <a:lnTo>
                    <a:pt x="49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CC33"/>
                </a:solidFill>
              </a:endParaRPr>
            </a:p>
          </p:txBody>
        </p:sp>
        <p:sp>
          <p:nvSpPr>
            <p:cNvPr id="50" name="Freeform 163"/>
            <p:cNvSpPr>
              <a:spLocks/>
            </p:cNvSpPr>
            <p:nvPr userDrawn="1"/>
          </p:nvSpPr>
          <p:spPr bwMode="auto">
            <a:xfrm>
              <a:off x="3690938" y="2343151"/>
              <a:ext cx="53975" cy="74613"/>
            </a:xfrm>
            <a:custGeom>
              <a:avLst/>
              <a:gdLst>
                <a:gd name="T0" fmla="*/ 0 w 279"/>
                <a:gd name="T1" fmla="*/ 375 h 375"/>
                <a:gd name="T2" fmla="*/ 0 w 279"/>
                <a:gd name="T3" fmla="*/ 0 h 375"/>
                <a:gd name="T4" fmla="*/ 270 w 279"/>
                <a:gd name="T5" fmla="*/ 0 h 375"/>
                <a:gd name="T6" fmla="*/ 270 w 279"/>
                <a:gd name="T7" fmla="*/ 45 h 375"/>
                <a:gd name="T8" fmla="*/ 49 w 279"/>
                <a:gd name="T9" fmla="*/ 45 h 375"/>
                <a:gd name="T10" fmla="*/ 49 w 279"/>
                <a:gd name="T11" fmla="*/ 159 h 375"/>
                <a:gd name="T12" fmla="*/ 257 w 279"/>
                <a:gd name="T13" fmla="*/ 159 h 375"/>
                <a:gd name="T14" fmla="*/ 257 w 279"/>
                <a:gd name="T15" fmla="*/ 203 h 375"/>
                <a:gd name="T16" fmla="*/ 49 w 279"/>
                <a:gd name="T17" fmla="*/ 203 h 375"/>
                <a:gd name="T18" fmla="*/ 49 w 279"/>
                <a:gd name="T19" fmla="*/ 330 h 375"/>
                <a:gd name="T20" fmla="*/ 279 w 279"/>
                <a:gd name="T21" fmla="*/ 330 h 375"/>
                <a:gd name="T22" fmla="*/ 279 w 279"/>
                <a:gd name="T23" fmla="*/ 375 h 375"/>
                <a:gd name="T24" fmla="*/ 0 w 279"/>
                <a:gd name="T25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9" h="375">
                  <a:moveTo>
                    <a:pt x="0" y="375"/>
                  </a:moveTo>
                  <a:lnTo>
                    <a:pt x="0" y="0"/>
                  </a:lnTo>
                  <a:lnTo>
                    <a:pt x="270" y="0"/>
                  </a:lnTo>
                  <a:lnTo>
                    <a:pt x="270" y="45"/>
                  </a:lnTo>
                  <a:lnTo>
                    <a:pt x="49" y="45"/>
                  </a:lnTo>
                  <a:lnTo>
                    <a:pt x="49" y="159"/>
                  </a:lnTo>
                  <a:lnTo>
                    <a:pt x="257" y="159"/>
                  </a:lnTo>
                  <a:lnTo>
                    <a:pt x="257" y="203"/>
                  </a:lnTo>
                  <a:lnTo>
                    <a:pt x="49" y="203"/>
                  </a:lnTo>
                  <a:lnTo>
                    <a:pt x="49" y="330"/>
                  </a:lnTo>
                  <a:lnTo>
                    <a:pt x="279" y="330"/>
                  </a:lnTo>
                  <a:lnTo>
                    <a:pt x="279" y="375"/>
                  </a:lnTo>
                  <a:lnTo>
                    <a:pt x="0" y="3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CC33"/>
                </a:solidFill>
              </a:endParaRPr>
            </a:p>
          </p:txBody>
        </p:sp>
        <p:sp>
          <p:nvSpPr>
            <p:cNvPr id="51" name="Freeform 164"/>
            <p:cNvSpPr>
              <a:spLocks/>
            </p:cNvSpPr>
            <p:nvPr userDrawn="1"/>
          </p:nvSpPr>
          <p:spPr bwMode="auto">
            <a:xfrm>
              <a:off x="3752851" y="2343151"/>
              <a:ext cx="60325" cy="74613"/>
            </a:xfrm>
            <a:custGeom>
              <a:avLst/>
              <a:gdLst>
                <a:gd name="T0" fmla="*/ 124 w 297"/>
                <a:gd name="T1" fmla="*/ 375 h 375"/>
                <a:gd name="T2" fmla="*/ 124 w 297"/>
                <a:gd name="T3" fmla="*/ 45 h 375"/>
                <a:gd name="T4" fmla="*/ 0 w 297"/>
                <a:gd name="T5" fmla="*/ 45 h 375"/>
                <a:gd name="T6" fmla="*/ 0 w 297"/>
                <a:gd name="T7" fmla="*/ 0 h 375"/>
                <a:gd name="T8" fmla="*/ 297 w 297"/>
                <a:gd name="T9" fmla="*/ 0 h 375"/>
                <a:gd name="T10" fmla="*/ 297 w 297"/>
                <a:gd name="T11" fmla="*/ 45 h 375"/>
                <a:gd name="T12" fmla="*/ 173 w 297"/>
                <a:gd name="T13" fmla="*/ 45 h 375"/>
                <a:gd name="T14" fmla="*/ 173 w 297"/>
                <a:gd name="T15" fmla="*/ 375 h 375"/>
                <a:gd name="T16" fmla="*/ 124 w 297"/>
                <a:gd name="T17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375">
                  <a:moveTo>
                    <a:pt x="124" y="375"/>
                  </a:moveTo>
                  <a:lnTo>
                    <a:pt x="124" y="45"/>
                  </a:lnTo>
                  <a:lnTo>
                    <a:pt x="0" y="45"/>
                  </a:lnTo>
                  <a:lnTo>
                    <a:pt x="0" y="0"/>
                  </a:lnTo>
                  <a:lnTo>
                    <a:pt x="297" y="0"/>
                  </a:lnTo>
                  <a:lnTo>
                    <a:pt x="297" y="45"/>
                  </a:lnTo>
                  <a:lnTo>
                    <a:pt x="173" y="45"/>
                  </a:lnTo>
                  <a:lnTo>
                    <a:pt x="173" y="375"/>
                  </a:lnTo>
                  <a:lnTo>
                    <a:pt x="124" y="3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CC33"/>
                </a:solidFill>
              </a:endParaRPr>
            </a:p>
          </p:txBody>
        </p:sp>
        <p:sp>
          <p:nvSpPr>
            <p:cNvPr id="52" name="Freeform 165"/>
            <p:cNvSpPr>
              <a:spLocks noEditPoints="1"/>
            </p:cNvSpPr>
            <p:nvPr userDrawn="1"/>
          </p:nvSpPr>
          <p:spPr bwMode="auto">
            <a:xfrm>
              <a:off x="3843338" y="2343151"/>
              <a:ext cx="69850" cy="74613"/>
            </a:xfrm>
            <a:custGeom>
              <a:avLst/>
              <a:gdLst>
                <a:gd name="T0" fmla="*/ 0 w 350"/>
                <a:gd name="T1" fmla="*/ 375 h 375"/>
                <a:gd name="T2" fmla="*/ 143 w 350"/>
                <a:gd name="T3" fmla="*/ 0 h 375"/>
                <a:gd name="T4" fmla="*/ 197 w 350"/>
                <a:gd name="T5" fmla="*/ 0 h 375"/>
                <a:gd name="T6" fmla="*/ 350 w 350"/>
                <a:gd name="T7" fmla="*/ 375 h 375"/>
                <a:gd name="T8" fmla="*/ 294 w 350"/>
                <a:gd name="T9" fmla="*/ 375 h 375"/>
                <a:gd name="T10" fmla="*/ 250 w 350"/>
                <a:gd name="T11" fmla="*/ 262 h 375"/>
                <a:gd name="T12" fmla="*/ 93 w 350"/>
                <a:gd name="T13" fmla="*/ 262 h 375"/>
                <a:gd name="T14" fmla="*/ 52 w 350"/>
                <a:gd name="T15" fmla="*/ 375 h 375"/>
                <a:gd name="T16" fmla="*/ 0 w 350"/>
                <a:gd name="T17" fmla="*/ 375 h 375"/>
                <a:gd name="T18" fmla="*/ 107 w 350"/>
                <a:gd name="T19" fmla="*/ 220 h 375"/>
                <a:gd name="T20" fmla="*/ 235 w 350"/>
                <a:gd name="T21" fmla="*/ 220 h 375"/>
                <a:gd name="T22" fmla="*/ 196 w 350"/>
                <a:gd name="T23" fmla="*/ 117 h 375"/>
                <a:gd name="T24" fmla="*/ 196 w 350"/>
                <a:gd name="T25" fmla="*/ 117 h 375"/>
                <a:gd name="T26" fmla="*/ 180 w 350"/>
                <a:gd name="T27" fmla="*/ 74 h 375"/>
                <a:gd name="T28" fmla="*/ 168 w 350"/>
                <a:gd name="T29" fmla="*/ 39 h 375"/>
                <a:gd name="T30" fmla="*/ 168 w 350"/>
                <a:gd name="T31" fmla="*/ 39 h 375"/>
                <a:gd name="T32" fmla="*/ 165 w 350"/>
                <a:gd name="T33" fmla="*/ 58 h 375"/>
                <a:gd name="T34" fmla="*/ 161 w 350"/>
                <a:gd name="T35" fmla="*/ 75 h 375"/>
                <a:gd name="T36" fmla="*/ 155 w 350"/>
                <a:gd name="T37" fmla="*/ 93 h 375"/>
                <a:gd name="T38" fmla="*/ 149 w 350"/>
                <a:gd name="T39" fmla="*/ 111 h 375"/>
                <a:gd name="T40" fmla="*/ 107 w 350"/>
                <a:gd name="T41" fmla="*/ 22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0" h="375">
                  <a:moveTo>
                    <a:pt x="0" y="375"/>
                  </a:moveTo>
                  <a:lnTo>
                    <a:pt x="143" y="0"/>
                  </a:lnTo>
                  <a:lnTo>
                    <a:pt x="197" y="0"/>
                  </a:lnTo>
                  <a:lnTo>
                    <a:pt x="350" y="375"/>
                  </a:lnTo>
                  <a:lnTo>
                    <a:pt x="294" y="375"/>
                  </a:lnTo>
                  <a:lnTo>
                    <a:pt x="250" y="262"/>
                  </a:lnTo>
                  <a:lnTo>
                    <a:pt x="93" y="262"/>
                  </a:lnTo>
                  <a:lnTo>
                    <a:pt x="52" y="375"/>
                  </a:lnTo>
                  <a:lnTo>
                    <a:pt x="0" y="375"/>
                  </a:lnTo>
                  <a:close/>
                  <a:moveTo>
                    <a:pt x="107" y="220"/>
                  </a:moveTo>
                  <a:lnTo>
                    <a:pt x="235" y="220"/>
                  </a:lnTo>
                  <a:lnTo>
                    <a:pt x="196" y="117"/>
                  </a:lnTo>
                  <a:lnTo>
                    <a:pt x="196" y="117"/>
                  </a:lnTo>
                  <a:lnTo>
                    <a:pt x="180" y="74"/>
                  </a:lnTo>
                  <a:lnTo>
                    <a:pt x="168" y="39"/>
                  </a:lnTo>
                  <a:lnTo>
                    <a:pt x="168" y="39"/>
                  </a:lnTo>
                  <a:lnTo>
                    <a:pt x="165" y="58"/>
                  </a:lnTo>
                  <a:lnTo>
                    <a:pt x="161" y="75"/>
                  </a:lnTo>
                  <a:lnTo>
                    <a:pt x="155" y="93"/>
                  </a:lnTo>
                  <a:lnTo>
                    <a:pt x="149" y="111"/>
                  </a:lnTo>
                  <a:lnTo>
                    <a:pt x="107" y="2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CC33"/>
                </a:solidFill>
              </a:endParaRPr>
            </a:p>
          </p:txBody>
        </p:sp>
        <p:sp>
          <p:nvSpPr>
            <p:cNvPr id="53" name="Freeform 166"/>
            <p:cNvSpPr>
              <a:spLocks noEditPoints="1"/>
            </p:cNvSpPr>
            <p:nvPr userDrawn="1"/>
          </p:nvSpPr>
          <p:spPr bwMode="auto">
            <a:xfrm>
              <a:off x="2830513" y="2268538"/>
              <a:ext cx="1155700" cy="223838"/>
            </a:xfrm>
            <a:custGeom>
              <a:avLst/>
              <a:gdLst>
                <a:gd name="T0" fmla="*/ 5781 w 5825"/>
                <a:gd name="T1" fmla="*/ 44 h 1126"/>
                <a:gd name="T2" fmla="*/ 5781 w 5825"/>
                <a:gd name="T3" fmla="*/ 1082 h 1126"/>
                <a:gd name="T4" fmla="*/ 44 w 5825"/>
                <a:gd name="T5" fmla="*/ 1082 h 1126"/>
                <a:gd name="T6" fmla="*/ 44 w 5825"/>
                <a:gd name="T7" fmla="*/ 44 h 1126"/>
                <a:gd name="T8" fmla="*/ 5781 w 5825"/>
                <a:gd name="T9" fmla="*/ 44 h 1126"/>
                <a:gd name="T10" fmla="*/ 5825 w 5825"/>
                <a:gd name="T11" fmla="*/ 0 h 1126"/>
                <a:gd name="T12" fmla="*/ 0 w 5825"/>
                <a:gd name="T13" fmla="*/ 0 h 1126"/>
                <a:gd name="T14" fmla="*/ 0 w 5825"/>
                <a:gd name="T15" fmla="*/ 1126 h 1126"/>
                <a:gd name="T16" fmla="*/ 5825 w 5825"/>
                <a:gd name="T17" fmla="*/ 1126 h 1126"/>
                <a:gd name="T18" fmla="*/ 5825 w 5825"/>
                <a:gd name="T19" fmla="*/ 0 h 1126"/>
                <a:gd name="T20" fmla="*/ 5825 w 5825"/>
                <a:gd name="T21" fmla="*/ 0 h 1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25" h="1126">
                  <a:moveTo>
                    <a:pt x="5781" y="44"/>
                  </a:moveTo>
                  <a:lnTo>
                    <a:pt x="5781" y="1082"/>
                  </a:lnTo>
                  <a:lnTo>
                    <a:pt x="44" y="1082"/>
                  </a:lnTo>
                  <a:lnTo>
                    <a:pt x="44" y="44"/>
                  </a:lnTo>
                  <a:lnTo>
                    <a:pt x="5781" y="44"/>
                  </a:lnTo>
                  <a:close/>
                  <a:moveTo>
                    <a:pt x="5825" y="0"/>
                  </a:moveTo>
                  <a:lnTo>
                    <a:pt x="0" y="0"/>
                  </a:lnTo>
                  <a:lnTo>
                    <a:pt x="0" y="1126"/>
                  </a:lnTo>
                  <a:lnTo>
                    <a:pt x="5825" y="1126"/>
                  </a:lnTo>
                  <a:lnTo>
                    <a:pt x="5825" y="0"/>
                  </a:lnTo>
                  <a:lnTo>
                    <a:pt x="58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CC33"/>
                </a:solidFill>
              </a:endParaRP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4CCB3F66-22D7-4CDD-A96E-7BB46F86DC4E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350250" y="4991100"/>
            <a:ext cx="8286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C</a:t>
            </a:r>
          </a:p>
        </p:txBody>
      </p:sp>
    </p:spTree>
    <p:extLst>
      <p:ext uri="{BB962C8B-B14F-4D97-AF65-F5344CB8AC3E}">
        <p14:creationId xmlns:p14="http://schemas.microsoft.com/office/powerpoint/2010/main" val="270328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  <p:sldLayoutId id="2147484055" r:id="rId12"/>
    <p:sldLayoutId id="2147484056" r:id="rId13"/>
    <p:sldLayoutId id="2147484057" r:id="rId14"/>
    <p:sldLayoutId id="2147484058" r:id="rId15"/>
    <p:sldLayoutId id="2147484059" r:id="rId16"/>
    <p:sldLayoutId id="2147484060" r:id="rId17"/>
    <p:sldLayoutId id="2147484061" r:id="rId18"/>
    <p:sldLayoutId id="2147484062" r:id="rId19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9pPr>
    </p:titleStyle>
    <p:bodyStyle>
      <a:lvl1pPr marL="257175" indent="-257175" algn="l" rtl="0" eaLnBrk="1" fontAlgn="base" hangingPunct="1">
        <a:spcBef>
          <a:spcPct val="35000"/>
        </a:spcBef>
        <a:spcAft>
          <a:spcPct val="0"/>
        </a:spcAft>
        <a:buClr>
          <a:srgbClr val="F7B100"/>
        </a:buClr>
        <a:buFont typeface="Wingdings" pitchFamily="2" charset="2"/>
        <a:buChar char="§"/>
        <a:defRPr sz="1500" b="1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30000"/>
        </a:spcBef>
        <a:spcAft>
          <a:spcPct val="0"/>
        </a:spcAft>
        <a:buClr>
          <a:srgbClr val="F7B100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35000"/>
        </a:spcBef>
        <a:spcAft>
          <a:spcPct val="0"/>
        </a:spcAft>
        <a:buFont typeface="Wingdings" pitchFamily="2" charset="2"/>
        <a:buChar char="§"/>
        <a:defRPr sz="11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40000"/>
        </a:spcBef>
        <a:spcAft>
          <a:spcPct val="0"/>
        </a:spcAft>
        <a:buFont typeface="Wingdings" pitchFamily="2" charset="2"/>
        <a:buChar char="§"/>
        <a:defRPr sz="8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E2F35D2-9C1F-16B4-6872-121173310E8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883819" y="4756801"/>
            <a:ext cx="1080000" cy="112942"/>
            <a:chOff x="7712075" y="4803775"/>
            <a:chExt cx="1214438" cy="127001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48A3AAB4-8287-E8F4-740D-34CE96C6B6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12075" y="4803775"/>
              <a:ext cx="80963" cy="127000"/>
            </a:xfrm>
            <a:custGeom>
              <a:avLst/>
              <a:gdLst>
                <a:gd name="T0" fmla="*/ 105 w 153"/>
                <a:gd name="T1" fmla="*/ 73 h 240"/>
                <a:gd name="T2" fmla="*/ 103 w 153"/>
                <a:gd name="T3" fmla="*/ 60 h 240"/>
                <a:gd name="T4" fmla="*/ 99 w 153"/>
                <a:gd name="T5" fmla="*/ 48 h 240"/>
                <a:gd name="T6" fmla="*/ 90 w 153"/>
                <a:gd name="T7" fmla="*/ 37 h 240"/>
                <a:gd name="T8" fmla="*/ 78 w 153"/>
                <a:gd name="T9" fmla="*/ 34 h 240"/>
                <a:gd name="T10" fmla="*/ 71 w 153"/>
                <a:gd name="T11" fmla="*/ 35 h 240"/>
                <a:gd name="T12" fmla="*/ 64 w 153"/>
                <a:gd name="T13" fmla="*/ 38 h 240"/>
                <a:gd name="T14" fmla="*/ 59 w 153"/>
                <a:gd name="T15" fmla="*/ 45 h 240"/>
                <a:gd name="T16" fmla="*/ 51 w 153"/>
                <a:gd name="T17" fmla="*/ 64 h 240"/>
                <a:gd name="T18" fmla="*/ 47 w 153"/>
                <a:gd name="T19" fmla="*/ 95 h 240"/>
                <a:gd name="T20" fmla="*/ 47 w 153"/>
                <a:gd name="T21" fmla="*/ 115 h 240"/>
                <a:gd name="T22" fmla="*/ 48 w 153"/>
                <a:gd name="T23" fmla="*/ 153 h 240"/>
                <a:gd name="T24" fmla="*/ 53 w 153"/>
                <a:gd name="T25" fmla="*/ 181 h 240"/>
                <a:gd name="T26" fmla="*/ 60 w 153"/>
                <a:gd name="T27" fmla="*/ 196 h 240"/>
                <a:gd name="T28" fmla="*/ 66 w 153"/>
                <a:gd name="T29" fmla="*/ 203 h 240"/>
                <a:gd name="T30" fmla="*/ 74 w 153"/>
                <a:gd name="T31" fmla="*/ 206 h 240"/>
                <a:gd name="T32" fmla="*/ 79 w 153"/>
                <a:gd name="T33" fmla="*/ 206 h 240"/>
                <a:gd name="T34" fmla="*/ 88 w 153"/>
                <a:gd name="T35" fmla="*/ 204 h 240"/>
                <a:gd name="T36" fmla="*/ 97 w 153"/>
                <a:gd name="T37" fmla="*/ 196 h 240"/>
                <a:gd name="T38" fmla="*/ 104 w 153"/>
                <a:gd name="T39" fmla="*/ 185 h 240"/>
                <a:gd name="T40" fmla="*/ 107 w 153"/>
                <a:gd name="T41" fmla="*/ 169 h 240"/>
                <a:gd name="T42" fmla="*/ 77 w 153"/>
                <a:gd name="T43" fmla="*/ 146 h 240"/>
                <a:gd name="T44" fmla="*/ 153 w 153"/>
                <a:gd name="T45" fmla="*/ 111 h 240"/>
                <a:gd name="T46" fmla="*/ 118 w 153"/>
                <a:gd name="T47" fmla="*/ 236 h 240"/>
                <a:gd name="T48" fmla="*/ 117 w 153"/>
                <a:gd name="T49" fmla="*/ 215 h 240"/>
                <a:gd name="T50" fmla="*/ 113 w 153"/>
                <a:gd name="T51" fmla="*/ 221 h 240"/>
                <a:gd name="T52" fmla="*/ 103 w 153"/>
                <a:gd name="T53" fmla="*/ 231 h 240"/>
                <a:gd name="T54" fmla="*/ 91 w 153"/>
                <a:gd name="T55" fmla="*/ 237 h 240"/>
                <a:gd name="T56" fmla="*/ 77 w 153"/>
                <a:gd name="T57" fmla="*/ 240 h 240"/>
                <a:gd name="T58" fmla="*/ 69 w 153"/>
                <a:gd name="T59" fmla="*/ 240 h 240"/>
                <a:gd name="T60" fmla="*/ 50 w 153"/>
                <a:gd name="T61" fmla="*/ 238 h 240"/>
                <a:gd name="T62" fmla="*/ 33 w 153"/>
                <a:gd name="T63" fmla="*/ 233 h 240"/>
                <a:gd name="T64" fmla="*/ 21 w 153"/>
                <a:gd name="T65" fmla="*/ 223 h 240"/>
                <a:gd name="T66" fmla="*/ 13 w 153"/>
                <a:gd name="T67" fmla="*/ 209 h 240"/>
                <a:gd name="T68" fmla="*/ 6 w 153"/>
                <a:gd name="T69" fmla="*/ 191 h 240"/>
                <a:gd name="T70" fmla="*/ 3 w 153"/>
                <a:gd name="T71" fmla="*/ 170 h 240"/>
                <a:gd name="T72" fmla="*/ 0 w 153"/>
                <a:gd name="T73" fmla="*/ 117 h 240"/>
                <a:gd name="T74" fmla="*/ 1 w 153"/>
                <a:gd name="T75" fmla="*/ 90 h 240"/>
                <a:gd name="T76" fmla="*/ 4 w 153"/>
                <a:gd name="T77" fmla="*/ 66 h 240"/>
                <a:gd name="T78" fmla="*/ 9 w 153"/>
                <a:gd name="T79" fmla="*/ 46 h 240"/>
                <a:gd name="T80" fmla="*/ 16 w 153"/>
                <a:gd name="T81" fmla="*/ 29 h 240"/>
                <a:gd name="T82" fmla="*/ 27 w 153"/>
                <a:gd name="T83" fmla="*/ 16 h 240"/>
                <a:gd name="T84" fmla="*/ 40 w 153"/>
                <a:gd name="T85" fmla="*/ 7 h 240"/>
                <a:gd name="T86" fmla="*/ 58 w 153"/>
                <a:gd name="T87" fmla="*/ 2 h 240"/>
                <a:gd name="T88" fmla="*/ 78 w 153"/>
                <a:gd name="T89" fmla="*/ 0 h 240"/>
                <a:gd name="T90" fmla="*/ 87 w 153"/>
                <a:gd name="T91" fmla="*/ 0 h 240"/>
                <a:gd name="T92" fmla="*/ 103 w 153"/>
                <a:gd name="T93" fmla="*/ 2 h 240"/>
                <a:gd name="T94" fmla="*/ 117 w 153"/>
                <a:gd name="T95" fmla="*/ 7 h 240"/>
                <a:gd name="T96" fmla="*/ 129 w 153"/>
                <a:gd name="T97" fmla="*/ 14 h 240"/>
                <a:gd name="T98" fmla="*/ 137 w 153"/>
                <a:gd name="T99" fmla="*/ 23 h 240"/>
                <a:gd name="T100" fmla="*/ 144 w 153"/>
                <a:gd name="T101" fmla="*/ 35 h 240"/>
                <a:gd name="T102" fmla="*/ 148 w 153"/>
                <a:gd name="T103" fmla="*/ 49 h 240"/>
                <a:gd name="T104" fmla="*/ 150 w 153"/>
                <a:gd name="T105" fmla="*/ 7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3" h="240">
                  <a:moveTo>
                    <a:pt x="105" y="73"/>
                  </a:moveTo>
                  <a:lnTo>
                    <a:pt x="105" y="73"/>
                  </a:lnTo>
                  <a:lnTo>
                    <a:pt x="104" y="67"/>
                  </a:lnTo>
                  <a:lnTo>
                    <a:pt x="103" y="60"/>
                  </a:lnTo>
                  <a:lnTo>
                    <a:pt x="101" y="53"/>
                  </a:lnTo>
                  <a:lnTo>
                    <a:pt x="99" y="48"/>
                  </a:lnTo>
                  <a:lnTo>
                    <a:pt x="95" y="42"/>
                  </a:lnTo>
                  <a:lnTo>
                    <a:pt x="90" y="37"/>
                  </a:lnTo>
                  <a:lnTo>
                    <a:pt x="85" y="35"/>
                  </a:lnTo>
                  <a:lnTo>
                    <a:pt x="78" y="34"/>
                  </a:lnTo>
                  <a:lnTo>
                    <a:pt x="78" y="34"/>
                  </a:lnTo>
                  <a:lnTo>
                    <a:pt x="71" y="35"/>
                  </a:lnTo>
                  <a:lnTo>
                    <a:pt x="67" y="36"/>
                  </a:lnTo>
                  <a:lnTo>
                    <a:pt x="64" y="38"/>
                  </a:lnTo>
                  <a:lnTo>
                    <a:pt x="61" y="42"/>
                  </a:lnTo>
                  <a:lnTo>
                    <a:pt x="59" y="45"/>
                  </a:lnTo>
                  <a:lnTo>
                    <a:pt x="54" y="53"/>
                  </a:lnTo>
                  <a:lnTo>
                    <a:pt x="51" y="64"/>
                  </a:lnTo>
                  <a:lnTo>
                    <a:pt x="49" y="78"/>
                  </a:lnTo>
                  <a:lnTo>
                    <a:pt x="47" y="95"/>
                  </a:lnTo>
                  <a:lnTo>
                    <a:pt x="47" y="115"/>
                  </a:lnTo>
                  <a:lnTo>
                    <a:pt x="47" y="115"/>
                  </a:lnTo>
                  <a:lnTo>
                    <a:pt x="47" y="135"/>
                  </a:lnTo>
                  <a:lnTo>
                    <a:pt x="48" y="153"/>
                  </a:lnTo>
                  <a:lnTo>
                    <a:pt x="50" y="168"/>
                  </a:lnTo>
                  <a:lnTo>
                    <a:pt x="53" y="181"/>
                  </a:lnTo>
                  <a:lnTo>
                    <a:pt x="57" y="192"/>
                  </a:lnTo>
                  <a:lnTo>
                    <a:pt x="60" y="196"/>
                  </a:lnTo>
                  <a:lnTo>
                    <a:pt x="63" y="199"/>
                  </a:lnTo>
                  <a:lnTo>
                    <a:pt x="66" y="203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lnTo>
                    <a:pt x="83" y="206"/>
                  </a:lnTo>
                  <a:lnTo>
                    <a:pt x="88" y="204"/>
                  </a:lnTo>
                  <a:lnTo>
                    <a:pt x="93" y="201"/>
                  </a:lnTo>
                  <a:lnTo>
                    <a:pt x="97" y="196"/>
                  </a:lnTo>
                  <a:lnTo>
                    <a:pt x="101" y="191"/>
                  </a:lnTo>
                  <a:lnTo>
                    <a:pt x="104" y="185"/>
                  </a:lnTo>
                  <a:lnTo>
                    <a:pt x="107" y="178"/>
                  </a:lnTo>
                  <a:lnTo>
                    <a:pt x="107" y="169"/>
                  </a:lnTo>
                  <a:lnTo>
                    <a:pt x="107" y="146"/>
                  </a:lnTo>
                  <a:lnTo>
                    <a:pt x="77" y="146"/>
                  </a:lnTo>
                  <a:lnTo>
                    <a:pt x="77" y="111"/>
                  </a:lnTo>
                  <a:lnTo>
                    <a:pt x="153" y="111"/>
                  </a:lnTo>
                  <a:lnTo>
                    <a:pt x="153" y="236"/>
                  </a:lnTo>
                  <a:lnTo>
                    <a:pt x="118" y="236"/>
                  </a:lnTo>
                  <a:lnTo>
                    <a:pt x="118" y="215"/>
                  </a:lnTo>
                  <a:lnTo>
                    <a:pt x="117" y="215"/>
                  </a:lnTo>
                  <a:lnTo>
                    <a:pt x="117" y="215"/>
                  </a:lnTo>
                  <a:lnTo>
                    <a:pt x="113" y="221"/>
                  </a:lnTo>
                  <a:lnTo>
                    <a:pt x="108" y="226"/>
                  </a:lnTo>
                  <a:lnTo>
                    <a:pt x="103" y="231"/>
                  </a:lnTo>
                  <a:lnTo>
                    <a:pt x="97" y="234"/>
                  </a:lnTo>
                  <a:lnTo>
                    <a:pt x="91" y="237"/>
                  </a:lnTo>
                  <a:lnTo>
                    <a:pt x="84" y="239"/>
                  </a:lnTo>
                  <a:lnTo>
                    <a:pt x="77" y="240"/>
                  </a:lnTo>
                  <a:lnTo>
                    <a:pt x="69" y="240"/>
                  </a:lnTo>
                  <a:lnTo>
                    <a:pt x="69" y="240"/>
                  </a:lnTo>
                  <a:lnTo>
                    <a:pt x="59" y="240"/>
                  </a:lnTo>
                  <a:lnTo>
                    <a:pt x="50" y="238"/>
                  </a:lnTo>
                  <a:lnTo>
                    <a:pt x="41" y="236"/>
                  </a:lnTo>
                  <a:lnTo>
                    <a:pt x="33" y="233"/>
                  </a:lnTo>
                  <a:lnTo>
                    <a:pt x="27" y="228"/>
                  </a:lnTo>
                  <a:lnTo>
                    <a:pt x="21" y="223"/>
                  </a:lnTo>
                  <a:lnTo>
                    <a:pt x="17" y="217"/>
                  </a:lnTo>
                  <a:lnTo>
                    <a:pt x="13" y="209"/>
                  </a:lnTo>
                  <a:lnTo>
                    <a:pt x="9" y="201"/>
                  </a:lnTo>
                  <a:lnTo>
                    <a:pt x="6" y="191"/>
                  </a:lnTo>
                  <a:lnTo>
                    <a:pt x="4" y="181"/>
                  </a:lnTo>
                  <a:lnTo>
                    <a:pt x="3" y="170"/>
                  </a:lnTo>
                  <a:lnTo>
                    <a:pt x="1" y="146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1" y="90"/>
                  </a:lnTo>
                  <a:lnTo>
                    <a:pt x="2" y="78"/>
                  </a:lnTo>
                  <a:lnTo>
                    <a:pt x="4" y="66"/>
                  </a:lnTo>
                  <a:lnTo>
                    <a:pt x="6" y="56"/>
                  </a:lnTo>
                  <a:lnTo>
                    <a:pt x="9" y="46"/>
                  </a:lnTo>
                  <a:lnTo>
                    <a:pt x="12" y="37"/>
                  </a:lnTo>
                  <a:lnTo>
                    <a:pt x="16" y="29"/>
                  </a:lnTo>
                  <a:lnTo>
                    <a:pt x="21" y="22"/>
                  </a:lnTo>
                  <a:lnTo>
                    <a:pt x="27" y="16"/>
                  </a:lnTo>
                  <a:lnTo>
                    <a:pt x="33" y="11"/>
                  </a:lnTo>
                  <a:lnTo>
                    <a:pt x="40" y="7"/>
                  </a:lnTo>
                  <a:lnTo>
                    <a:pt x="49" y="4"/>
                  </a:lnTo>
                  <a:lnTo>
                    <a:pt x="58" y="2"/>
                  </a:lnTo>
                  <a:lnTo>
                    <a:pt x="67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87" y="0"/>
                  </a:lnTo>
                  <a:lnTo>
                    <a:pt x="95" y="1"/>
                  </a:lnTo>
                  <a:lnTo>
                    <a:pt x="103" y="2"/>
                  </a:lnTo>
                  <a:lnTo>
                    <a:pt x="110" y="4"/>
                  </a:lnTo>
                  <a:lnTo>
                    <a:pt x="117" y="7"/>
                  </a:lnTo>
                  <a:lnTo>
                    <a:pt x="123" y="10"/>
                  </a:lnTo>
                  <a:lnTo>
                    <a:pt x="129" y="14"/>
                  </a:lnTo>
                  <a:lnTo>
                    <a:pt x="133" y="18"/>
                  </a:lnTo>
                  <a:lnTo>
                    <a:pt x="137" y="23"/>
                  </a:lnTo>
                  <a:lnTo>
                    <a:pt x="141" y="29"/>
                  </a:lnTo>
                  <a:lnTo>
                    <a:pt x="144" y="35"/>
                  </a:lnTo>
                  <a:lnTo>
                    <a:pt x="146" y="42"/>
                  </a:lnTo>
                  <a:lnTo>
                    <a:pt x="148" y="49"/>
                  </a:lnTo>
                  <a:lnTo>
                    <a:pt x="149" y="57"/>
                  </a:lnTo>
                  <a:lnTo>
                    <a:pt x="150" y="73"/>
                  </a:lnTo>
                  <a:lnTo>
                    <a:pt x="105" y="73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17B3808-FBA9-50A2-A948-F3333AF5CAE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810500" y="4805363"/>
              <a:ext cx="82550" cy="123825"/>
            </a:xfrm>
            <a:custGeom>
              <a:avLst/>
              <a:gdLst>
                <a:gd name="T0" fmla="*/ 86 w 157"/>
                <a:gd name="T1" fmla="*/ 0 h 232"/>
                <a:gd name="T2" fmla="*/ 99 w 157"/>
                <a:gd name="T3" fmla="*/ 1 h 232"/>
                <a:gd name="T4" fmla="*/ 123 w 157"/>
                <a:gd name="T5" fmla="*/ 9 h 232"/>
                <a:gd name="T6" fmla="*/ 131 w 157"/>
                <a:gd name="T7" fmla="*/ 15 h 232"/>
                <a:gd name="T8" fmla="*/ 138 w 157"/>
                <a:gd name="T9" fmla="*/ 23 h 232"/>
                <a:gd name="T10" fmla="*/ 143 w 157"/>
                <a:gd name="T11" fmla="*/ 33 h 232"/>
                <a:gd name="T12" fmla="*/ 147 w 157"/>
                <a:gd name="T13" fmla="*/ 46 h 232"/>
                <a:gd name="T14" fmla="*/ 148 w 157"/>
                <a:gd name="T15" fmla="*/ 60 h 232"/>
                <a:gd name="T16" fmla="*/ 145 w 157"/>
                <a:gd name="T17" fmla="*/ 81 h 232"/>
                <a:gd name="T18" fmla="*/ 138 w 157"/>
                <a:gd name="T19" fmla="*/ 98 h 232"/>
                <a:gd name="T20" fmla="*/ 126 w 157"/>
                <a:gd name="T21" fmla="*/ 110 h 232"/>
                <a:gd name="T22" fmla="*/ 108 w 157"/>
                <a:gd name="T23" fmla="*/ 118 h 232"/>
                <a:gd name="T24" fmla="*/ 108 w 157"/>
                <a:gd name="T25" fmla="*/ 118 h 232"/>
                <a:gd name="T26" fmla="*/ 128 w 157"/>
                <a:gd name="T27" fmla="*/ 124 h 232"/>
                <a:gd name="T28" fmla="*/ 135 w 157"/>
                <a:gd name="T29" fmla="*/ 129 h 232"/>
                <a:gd name="T30" fmla="*/ 139 w 157"/>
                <a:gd name="T31" fmla="*/ 137 h 232"/>
                <a:gd name="T32" fmla="*/ 145 w 157"/>
                <a:gd name="T33" fmla="*/ 157 h 232"/>
                <a:gd name="T34" fmla="*/ 146 w 157"/>
                <a:gd name="T35" fmla="*/ 188 h 232"/>
                <a:gd name="T36" fmla="*/ 147 w 157"/>
                <a:gd name="T37" fmla="*/ 205 h 232"/>
                <a:gd name="T38" fmla="*/ 150 w 157"/>
                <a:gd name="T39" fmla="*/ 221 h 232"/>
                <a:gd name="T40" fmla="*/ 154 w 157"/>
                <a:gd name="T41" fmla="*/ 228 h 232"/>
                <a:gd name="T42" fmla="*/ 157 w 157"/>
                <a:gd name="T43" fmla="*/ 232 h 232"/>
                <a:gd name="T44" fmla="*/ 106 w 157"/>
                <a:gd name="T45" fmla="*/ 232 h 232"/>
                <a:gd name="T46" fmla="*/ 101 w 157"/>
                <a:gd name="T47" fmla="*/ 221 h 232"/>
                <a:gd name="T48" fmla="*/ 100 w 157"/>
                <a:gd name="T49" fmla="*/ 208 h 232"/>
                <a:gd name="T50" fmla="*/ 99 w 157"/>
                <a:gd name="T51" fmla="*/ 163 h 232"/>
                <a:gd name="T52" fmla="*/ 97 w 157"/>
                <a:gd name="T53" fmla="*/ 151 h 232"/>
                <a:gd name="T54" fmla="*/ 92 w 157"/>
                <a:gd name="T55" fmla="*/ 142 h 232"/>
                <a:gd name="T56" fmla="*/ 83 w 157"/>
                <a:gd name="T57" fmla="*/ 136 h 232"/>
                <a:gd name="T58" fmla="*/ 71 w 157"/>
                <a:gd name="T59" fmla="*/ 134 h 232"/>
                <a:gd name="T60" fmla="*/ 47 w 157"/>
                <a:gd name="T61" fmla="*/ 232 h 232"/>
                <a:gd name="T62" fmla="*/ 0 w 157"/>
                <a:gd name="T63" fmla="*/ 0 h 232"/>
                <a:gd name="T64" fmla="*/ 66 w 157"/>
                <a:gd name="T65" fmla="*/ 101 h 232"/>
                <a:gd name="T66" fmla="*/ 74 w 157"/>
                <a:gd name="T67" fmla="*/ 101 h 232"/>
                <a:gd name="T68" fmla="*/ 87 w 157"/>
                <a:gd name="T69" fmla="*/ 97 h 232"/>
                <a:gd name="T70" fmla="*/ 95 w 157"/>
                <a:gd name="T71" fmla="*/ 89 h 232"/>
                <a:gd name="T72" fmla="*/ 100 w 157"/>
                <a:gd name="T73" fmla="*/ 75 h 232"/>
                <a:gd name="T74" fmla="*/ 100 w 157"/>
                <a:gd name="T75" fmla="*/ 67 h 232"/>
                <a:gd name="T76" fmla="*/ 98 w 157"/>
                <a:gd name="T77" fmla="*/ 53 h 232"/>
                <a:gd name="T78" fmla="*/ 92 w 157"/>
                <a:gd name="T79" fmla="*/ 43 h 232"/>
                <a:gd name="T80" fmla="*/ 82 w 157"/>
                <a:gd name="T81" fmla="*/ 37 h 232"/>
                <a:gd name="T82" fmla="*/ 68 w 157"/>
                <a:gd name="T83" fmla="*/ 34 h 232"/>
                <a:gd name="T84" fmla="*/ 47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6" y="0"/>
                  </a:lnTo>
                  <a:lnTo>
                    <a:pt x="86" y="0"/>
                  </a:lnTo>
                  <a:lnTo>
                    <a:pt x="99" y="1"/>
                  </a:lnTo>
                  <a:lnTo>
                    <a:pt x="112" y="4"/>
                  </a:lnTo>
                  <a:lnTo>
                    <a:pt x="123" y="9"/>
                  </a:lnTo>
                  <a:lnTo>
                    <a:pt x="127" y="12"/>
                  </a:lnTo>
                  <a:lnTo>
                    <a:pt x="131" y="15"/>
                  </a:lnTo>
                  <a:lnTo>
                    <a:pt x="135" y="19"/>
                  </a:lnTo>
                  <a:lnTo>
                    <a:pt x="138" y="23"/>
                  </a:lnTo>
                  <a:lnTo>
                    <a:pt x="141" y="28"/>
                  </a:lnTo>
                  <a:lnTo>
                    <a:pt x="143" y="33"/>
                  </a:lnTo>
                  <a:lnTo>
                    <a:pt x="145" y="40"/>
                  </a:lnTo>
                  <a:lnTo>
                    <a:pt x="147" y="46"/>
                  </a:lnTo>
                  <a:lnTo>
                    <a:pt x="148" y="60"/>
                  </a:lnTo>
                  <a:lnTo>
                    <a:pt x="148" y="60"/>
                  </a:lnTo>
                  <a:lnTo>
                    <a:pt x="147" y="71"/>
                  </a:lnTo>
                  <a:lnTo>
                    <a:pt x="145" y="81"/>
                  </a:lnTo>
                  <a:lnTo>
                    <a:pt x="142" y="90"/>
                  </a:lnTo>
                  <a:lnTo>
                    <a:pt x="138" y="98"/>
                  </a:lnTo>
                  <a:lnTo>
                    <a:pt x="133" y="104"/>
                  </a:lnTo>
                  <a:lnTo>
                    <a:pt x="126" y="110"/>
                  </a:lnTo>
                  <a:lnTo>
                    <a:pt x="119" y="114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20" y="120"/>
                  </a:lnTo>
                  <a:lnTo>
                    <a:pt x="128" y="124"/>
                  </a:lnTo>
                  <a:lnTo>
                    <a:pt x="132" y="126"/>
                  </a:lnTo>
                  <a:lnTo>
                    <a:pt x="135" y="129"/>
                  </a:lnTo>
                  <a:lnTo>
                    <a:pt x="137" y="133"/>
                  </a:lnTo>
                  <a:lnTo>
                    <a:pt x="139" y="137"/>
                  </a:lnTo>
                  <a:lnTo>
                    <a:pt x="143" y="146"/>
                  </a:lnTo>
                  <a:lnTo>
                    <a:pt x="145" y="157"/>
                  </a:lnTo>
                  <a:lnTo>
                    <a:pt x="146" y="171"/>
                  </a:lnTo>
                  <a:lnTo>
                    <a:pt x="146" y="188"/>
                  </a:lnTo>
                  <a:lnTo>
                    <a:pt x="146" y="188"/>
                  </a:lnTo>
                  <a:lnTo>
                    <a:pt x="147" y="205"/>
                  </a:lnTo>
                  <a:lnTo>
                    <a:pt x="148" y="217"/>
                  </a:lnTo>
                  <a:lnTo>
                    <a:pt x="150" y="221"/>
                  </a:lnTo>
                  <a:lnTo>
                    <a:pt x="151" y="225"/>
                  </a:lnTo>
                  <a:lnTo>
                    <a:pt x="154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6" y="232"/>
                  </a:lnTo>
                  <a:lnTo>
                    <a:pt x="106" y="232"/>
                  </a:lnTo>
                  <a:lnTo>
                    <a:pt x="103" y="227"/>
                  </a:lnTo>
                  <a:lnTo>
                    <a:pt x="101" y="221"/>
                  </a:lnTo>
                  <a:lnTo>
                    <a:pt x="100" y="215"/>
                  </a:lnTo>
                  <a:lnTo>
                    <a:pt x="100" y="208"/>
                  </a:lnTo>
                  <a:lnTo>
                    <a:pt x="99" y="163"/>
                  </a:lnTo>
                  <a:lnTo>
                    <a:pt x="99" y="163"/>
                  </a:lnTo>
                  <a:lnTo>
                    <a:pt x="98" y="157"/>
                  </a:lnTo>
                  <a:lnTo>
                    <a:pt x="97" y="151"/>
                  </a:lnTo>
                  <a:lnTo>
                    <a:pt x="95" y="146"/>
                  </a:lnTo>
                  <a:lnTo>
                    <a:pt x="92" y="142"/>
                  </a:lnTo>
                  <a:lnTo>
                    <a:pt x="88" y="139"/>
                  </a:lnTo>
                  <a:lnTo>
                    <a:pt x="83" y="136"/>
                  </a:lnTo>
                  <a:lnTo>
                    <a:pt x="78" y="135"/>
                  </a:lnTo>
                  <a:lnTo>
                    <a:pt x="71" y="134"/>
                  </a:lnTo>
                  <a:lnTo>
                    <a:pt x="47" y="134"/>
                  </a:lnTo>
                  <a:lnTo>
                    <a:pt x="47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7" y="101"/>
                  </a:moveTo>
                  <a:lnTo>
                    <a:pt x="66" y="101"/>
                  </a:lnTo>
                  <a:lnTo>
                    <a:pt x="66" y="101"/>
                  </a:lnTo>
                  <a:lnTo>
                    <a:pt x="74" y="101"/>
                  </a:lnTo>
                  <a:lnTo>
                    <a:pt x="81" y="99"/>
                  </a:lnTo>
                  <a:lnTo>
                    <a:pt x="87" y="97"/>
                  </a:lnTo>
                  <a:lnTo>
                    <a:pt x="91" y="93"/>
                  </a:lnTo>
                  <a:lnTo>
                    <a:pt x="95" y="89"/>
                  </a:lnTo>
                  <a:lnTo>
                    <a:pt x="98" y="83"/>
                  </a:lnTo>
                  <a:lnTo>
                    <a:pt x="100" y="75"/>
                  </a:lnTo>
                  <a:lnTo>
                    <a:pt x="100" y="67"/>
                  </a:lnTo>
                  <a:lnTo>
                    <a:pt x="100" y="67"/>
                  </a:lnTo>
                  <a:lnTo>
                    <a:pt x="100" y="59"/>
                  </a:lnTo>
                  <a:lnTo>
                    <a:pt x="98" y="53"/>
                  </a:lnTo>
                  <a:lnTo>
                    <a:pt x="96" y="48"/>
                  </a:lnTo>
                  <a:lnTo>
                    <a:pt x="92" y="43"/>
                  </a:lnTo>
                  <a:lnTo>
                    <a:pt x="88" y="40"/>
                  </a:lnTo>
                  <a:lnTo>
                    <a:pt x="82" y="37"/>
                  </a:lnTo>
                  <a:lnTo>
                    <a:pt x="76" y="35"/>
                  </a:lnTo>
                  <a:lnTo>
                    <a:pt x="68" y="34"/>
                  </a:lnTo>
                  <a:lnTo>
                    <a:pt x="47" y="34"/>
                  </a:lnTo>
                  <a:lnTo>
                    <a:pt x="47" y="101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1D6700-F691-4069-5C1B-62FC1E670E8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904163" y="4803775"/>
              <a:ext cx="84138" cy="127000"/>
            </a:xfrm>
            <a:custGeom>
              <a:avLst/>
              <a:gdLst>
                <a:gd name="T0" fmla="*/ 79 w 158"/>
                <a:gd name="T1" fmla="*/ 0 h 240"/>
                <a:gd name="T2" fmla="*/ 102 w 158"/>
                <a:gd name="T3" fmla="*/ 2 h 240"/>
                <a:gd name="T4" fmla="*/ 122 w 158"/>
                <a:gd name="T5" fmla="*/ 8 h 240"/>
                <a:gd name="T6" fmla="*/ 135 w 158"/>
                <a:gd name="T7" fmla="*/ 19 h 240"/>
                <a:gd name="T8" fmla="*/ 145 w 158"/>
                <a:gd name="T9" fmla="*/ 33 h 240"/>
                <a:gd name="T10" fmla="*/ 152 w 158"/>
                <a:gd name="T11" fmla="*/ 51 h 240"/>
                <a:gd name="T12" fmla="*/ 156 w 158"/>
                <a:gd name="T13" fmla="*/ 72 h 240"/>
                <a:gd name="T14" fmla="*/ 158 w 158"/>
                <a:gd name="T15" fmla="*/ 121 h 240"/>
                <a:gd name="T16" fmla="*/ 158 w 158"/>
                <a:gd name="T17" fmla="*/ 146 h 240"/>
                <a:gd name="T18" fmla="*/ 154 w 158"/>
                <a:gd name="T19" fmla="*/ 179 h 240"/>
                <a:gd name="T20" fmla="*/ 149 w 158"/>
                <a:gd name="T21" fmla="*/ 198 h 240"/>
                <a:gd name="T22" fmla="*/ 141 w 158"/>
                <a:gd name="T23" fmla="*/ 215 h 240"/>
                <a:gd name="T24" fmla="*/ 129 w 158"/>
                <a:gd name="T25" fmla="*/ 227 h 240"/>
                <a:gd name="T26" fmla="*/ 113 w 158"/>
                <a:gd name="T27" fmla="*/ 235 h 240"/>
                <a:gd name="T28" fmla="*/ 92 w 158"/>
                <a:gd name="T29" fmla="*/ 240 h 240"/>
                <a:gd name="T30" fmla="*/ 79 w 158"/>
                <a:gd name="T31" fmla="*/ 240 h 240"/>
                <a:gd name="T32" fmla="*/ 56 w 158"/>
                <a:gd name="T33" fmla="*/ 238 h 240"/>
                <a:gd name="T34" fmla="*/ 38 w 158"/>
                <a:gd name="T35" fmla="*/ 232 h 240"/>
                <a:gd name="T36" fmla="*/ 24 w 158"/>
                <a:gd name="T37" fmla="*/ 221 h 240"/>
                <a:gd name="T38" fmla="*/ 13 w 158"/>
                <a:gd name="T39" fmla="*/ 207 h 240"/>
                <a:gd name="T40" fmla="*/ 7 w 158"/>
                <a:gd name="T41" fmla="*/ 189 h 240"/>
                <a:gd name="T42" fmla="*/ 3 w 158"/>
                <a:gd name="T43" fmla="*/ 168 h 240"/>
                <a:gd name="T44" fmla="*/ 0 w 158"/>
                <a:gd name="T45" fmla="*/ 121 h 240"/>
                <a:gd name="T46" fmla="*/ 1 w 158"/>
                <a:gd name="T47" fmla="*/ 94 h 240"/>
                <a:gd name="T48" fmla="*/ 5 w 158"/>
                <a:gd name="T49" fmla="*/ 61 h 240"/>
                <a:gd name="T50" fmla="*/ 10 w 158"/>
                <a:gd name="T51" fmla="*/ 42 h 240"/>
                <a:gd name="T52" fmla="*/ 18 w 158"/>
                <a:gd name="T53" fmla="*/ 26 h 240"/>
                <a:gd name="T54" fmla="*/ 31 w 158"/>
                <a:gd name="T55" fmla="*/ 13 h 240"/>
                <a:gd name="T56" fmla="*/ 46 w 158"/>
                <a:gd name="T57" fmla="*/ 5 h 240"/>
                <a:gd name="T58" fmla="*/ 67 w 158"/>
                <a:gd name="T59" fmla="*/ 0 h 240"/>
                <a:gd name="T60" fmla="*/ 79 w 158"/>
                <a:gd name="T61" fmla="*/ 0 h 240"/>
                <a:gd name="T62" fmla="*/ 79 w 158"/>
                <a:gd name="T63" fmla="*/ 206 h 240"/>
                <a:gd name="T64" fmla="*/ 88 w 158"/>
                <a:gd name="T65" fmla="*/ 205 h 240"/>
                <a:gd name="T66" fmla="*/ 96 w 158"/>
                <a:gd name="T67" fmla="*/ 202 h 240"/>
                <a:gd name="T68" fmla="*/ 101 w 158"/>
                <a:gd name="T69" fmla="*/ 195 h 240"/>
                <a:gd name="T70" fmla="*/ 106 w 158"/>
                <a:gd name="T71" fmla="*/ 186 h 240"/>
                <a:gd name="T72" fmla="*/ 111 w 158"/>
                <a:gd name="T73" fmla="*/ 160 h 240"/>
                <a:gd name="T74" fmla="*/ 112 w 158"/>
                <a:gd name="T75" fmla="*/ 121 h 240"/>
                <a:gd name="T76" fmla="*/ 112 w 158"/>
                <a:gd name="T77" fmla="*/ 98 h 240"/>
                <a:gd name="T78" fmla="*/ 109 w 158"/>
                <a:gd name="T79" fmla="*/ 66 h 240"/>
                <a:gd name="T80" fmla="*/ 103 w 158"/>
                <a:gd name="T81" fmla="*/ 49 h 240"/>
                <a:gd name="T82" fmla="*/ 99 w 158"/>
                <a:gd name="T83" fmla="*/ 42 h 240"/>
                <a:gd name="T84" fmla="*/ 92 w 158"/>
                <a:gd name="T85" fmla="*/ 36 h 240"/>
                <a:gd name="T86" fmla="*/ 84 w 158"/>
                <a:gd name="T87" fmla="*/ 34 h 240"/>
                <a:gd name="T88" fmla="*/ 79 w 158"/>
                <a:gd name="T89" fmla="*/ 34 h 240"/>
                <a:gd name="T90" fmla="*/ 70 w 158"/>
                <a:gd name="T91" fmla="*/ 35 h 240"/>
                <a:gd name="T92" fmla="*/ 63 w 158"/>
                <a:gd name="T93" fmla="*/ 38 h 240"/>
                <a:gd name="T94" fmla="*/ 57 w 158"/>
                <a:gd name="T95" fmla="*/ 45 h 240"/>
                <a:gd name="T96" fmla="*/ 53 w 158"/>
                <a:gd name="T97" fmla="*/ 54 h 240"/>
                <a:gd name="T98" fmla="*/ 49 w 158"/>
                <a:gd name="T99" fmla="*/ 80 h 240"/>
                <a:gd name="T100" fmla="*/ 48 w 158"/>
                <a:gd name="T101" fmla="*/ 121 h 240"/>
                <a:gd name="T102" fmla="*/ 48 w 158"/>
                <a:gd name="T103" fmla="*/ 142 h 240"/>
                <a:gd name="T104" fmla="*/ 50 w 158"/>
                <a:gd name="T105" fmla="*/ 174 h 240"/>
                <a:gd name="T106" fmla="*/ 55 w 158"/>
                <a:gd name="T107" fmla="*/ 191 h 240"/>
                <a:gd name="T108" fmla="*/ 60 w 158"/>
                <a:gd name="T109" fmla="*/ 198 h 240"/>
                <a:gd name="T110" fmla="*/ 66 w 158"/>
                <a:gd name="T111" fmla="*/ 204 h 240"/>
                <a:gd name="T112" fmla="*/ 74 w 158"/>
                <a:gd name="T113" fmla="*/ 206 h 240"/>
                <a:gd name="T114" fmla="*/ 79 w 158"/>
                <a:gd name="T115" fmla="*/ 20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8" h="240">
                  <a:moveTo>
                    <a:pt x="79" y="0"/>
                  </a:moveTo>
                  <a:lnTo>
                    <a:pt x="79" y="0"/>
                  </a:lnTo>
                  <a:lnTo>
                    <a:pt x="92" y="0"/>
                  </a:lnTo>
                  <a:lnTo>
                    <a:pt x="102" y="2"/>
                  </a:lnTo>
                  <a:lnTo>
                    <a:pt x="113" y="5"/>
                  </a:lnTo>
                  <a:lnTo>
                    <a:pt x="122" y="8"/>
                  </a:lnTo>
                  <a:lnTo>
                    <a:pt x="129" y="13"/>
                  </a:lnTo>
                  <a:lnTo>
                    <a:pt x="135" y="19"/>
                  </a:lnTo>
                  <a:lnTo>
                    <a:pt x="141" y="26"/>
                  </a:lnTo>
                  <a:lnTo>
                    <a:pt x="145" y="33"/>
                  </a:lnTo>
                  <a:lnTo>
                    <a:pt x="149" y="42"/>
                  </a:lnTo>
                  <a:lnTo>
                    <a:pt x="152" y="51"/>
                  </a:lnTo>
                  <a:lnTo>
                    <a:pt x="154" y="61"/>
                  </a:lnTo>
                  <a:lnTo>
                    <a:pt x="156" y="72"/>
                  </a:lnTo>
                  <a:lnTo>
                    <a:pt x="158" y="94"/>
                  </a:lnTo>
                  <a:lnTo>
                    <a:pt x="158" y="121"/>
                  </a:lnTo>
                  <a:lnTo>
                    <a:pt x="158" y="121"/>
                  </a:lnTo>
                  <a:lnTo>
                    <a:pt x="158" y="146"/>
                  </a:lnTo>
                  <a:lnTo>
                    <a:pt x="156" y="168"/>
                  </a:lnTo>
                  <a:lnTo>
                    <a:pt x="154" y="179"/>
                  </a:lnTo>
                  <a:lnTo>
                    <a:pt x="152" y="189"/>
                  </a:lnTo>
                  <a:lnTo>
                    <a:pt x="149" y="198"/>
                  </a:lnTo>
                  <a:lnTo>
                    <a:pt x="145" y="207"/>
                  </a:lnTo>
                  <a:lnTo>
                    <a:pt x="141" y="215"/>
                  </a:lnTo>
                  <a:lnTo>
                    <a:pt x="135" y="221"/>
                  </a:lnTo>
                  <a:lnTo>
                    <a:pt x="129" y="227"/>
                  </a:lnTo>
                  <a:lnTo>
                    <a:pt x="122" y="232"/>
                  </a:lnTo>
                  <a:lnTo>
                    <a:pt x="113" y="235"/>
                  </a:lnTo>
                  <a:lnTo>
                    <a:pt x="102" y="238"/>
                  </a:lnTo>
                  <a:lnTo>
                    <a:pt x="92" y="240"/>
                  </a:lnTo>
                  <a:lnTo>
                    <a:pt x="79" y="240"/>
                  </a:lnTo>
                  <a:lnTo>
                    <a:pt x="79" y="240"/>
                  </a:lnTo>
                  <a:lnTo>
                    <a:pt x="67" y="240"/>
                  </a:lnTo>
                  <a:lnTo>
                    <a:pt x="56" y="238"/>
                  </a:lnTo>
                  <a:lnTo>
                    <a:pt x="46" y="235"/>
                  </a:lnTo>
                  <a:lnTo>
                    <a:pt x="38" y="232"/>
                  </a:lnTo>
                  <a:lnTo>
                    <a:pt x="31" y="227"/>
                  </a:lnTo>
                  <a:lnTo>
                    <a:pt x="24" y="221"/>
                  </a:lnTo>
                  <a:lnTo>
                    <a:pt x="18" y="215"/>
                  </a:lnTo>
                  <a:lnTo>
                    <a:pt x="13" y="207"/>
                  </a:lnTo>
                  <a:lnTo>
                    <a:pt x="10" y="198"/>
                  </a:lnTo>
                  <a:lnTo>
                    <a:pt x="7" y="189"/>
                  </a:lnTo>
                  <a:lnTo>
                    <a:pt x="5" y="179"/>
                  </a:lnTo>
                  <a:lnTo>
                    <a:pt x="3" y="168"/>
                  </a:lnTo>
                  <a:lnTo>
                    <a:pt x="1" y="146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1" y="94"/>
                  </a:lnTo>
                  <a:lnTo>
                    <a:pt x="3" y="72"/>
                  </a:lnTo>
                  <a:lnTo>
                    <a:pt x="5" y="61"/>
                  </a:lnTo>
                  <a:lnTo>
                    <a:pt x="7" y="51"/>
                  </a:lnTo>
                  <a:lnTo>
                    <a:pt x="10" y="42"/>
                  </a:lnTo>
                  <a:lnTo>
                    <a:pt x="13" y="33"/>
                  </a:lnTo>
                  <a:lnTo>
                    <a:pt x="18" y="26"/>
                  </a:lnTo>
                  <a:lnTo>
                    <a:pt x="24" y="19"/>
                  </a:lnTo>
                  <a:lnTo>
                    <a:pt x="31" y="13"/>
                  </a:lnTo>
                  <a:lnTo>
                    <a:pt x="38" y="8"/>
                  </a:lnTo>
                  <a:lnTo>
                    <a:pt x="46" y="5"/>
                  </a:lnTo>
                  <a:lnTo>
                    <a:pt x="56" y="2"/>
                  </a:lnTo>
                  <a:lnTo>
                    <a:pt x="67" y="0"/>
                  </a:lnTo>
                  <a:lnTo>
                    <a:pt x="79" y="0"/>
                  </a:lnTo>
                  <a:lnTo>
                    <a:pt x="79" y="0"/>
                  </a:lnTo>
                  <a:close/>
                  <a:moveTo>
                    <a:pt x="79" y="206"/>
                  </a:moveTo>
                  <a:lnTo>
                    <a:pt x="79" y="206"/>
                  </a:lnTo>
                  <a:lnTo>
                    <a:pt x="84" y="206"/>
                  </a:lnTo>
                  <a:lnTo>
                    <a:pt x="88" y="205"/>
                  </a:lnTo>
                  <a:lnTo>
                    <a:pt x="92" y="204"/>
                  </a:lnTo>
                  <a:lnTo>
                    <a:pt x="96" y="202"/>
                  </a:lnTo>
                  <a:lnTo>
                    <a:pt x="99" y="198"/>
                  </a:lnTo>
                  <a:lnTo>
                    <a:pt x="101" y="195"/>
                  </a:lnTo>
                  <a:lnTo>
                    <a:pt x="103" y="191"/>
                  </a:lnTo>
                  <a:lnTo>
                    <a:pt x="106" y="186"/>
                  </a:lnTo>
                  <a:lnTo>
                    <a:pt x="109" y="174"/>
                  </a:lnTo>
                  <a:lnTo>
                    <a:pt x="111" y="160"/>
                  </a:lnTo>
                  <a:lnTo>
                    <a:pt x="112" y="142"/>
                  </a:lnTo>
                  <a:lnTo>
                    <a:pt x="112" y="121"/>
                  </a:lnTo>
                  <a:lnTo>
                    <a:pt x="112" y="121"/>
                  </a:lnTo>
                  <a:lnTo>
                    <a:pt x="112" y="98"/>
                  </a:lnTo>
                  <a:lnTo>
                    <a:pt x="111" y="80"/>
                  </a:lnTo>
                  <a:lnTo>
                    <a:pt x="109" y="66"/>
                  </a:lnTo>
                  <a:lnTo>
                    <a:pt x="106" y="54"/>
                  </a:lnTo>
                  <a:lnTo>
                    <a:pt x="103" y="49"/>
                  </a:lnTo>
                  <a:lnTo>
                    <a:pt x="101" y="45"/>
                  </a:lnTo>
                  <a:lnTo>
                    <a:pt x="99" y="42"/>
                  </a:lnTo>
                  <a:lnTo>
                    <a:pt x="96" y="38"/>
                  </a:lnTo>
                  <a:lnTo>
                    <a:pt x="92" y="36"/>
                  </a:lnTo>
                  <a:lnTo>
                    <a:pt x="88" y="35"/>
                  </a:lnTo>
                  <a:lnTo>
                    <a:pt x="84" y="34"/>
                  </a:lnTo>
                  <a:lnTo>
                    <a:pt x="79" y="34"/>
                  </a:lnTo>
                  <a:lnTo>
                    <a:pt x="79" y="34"/>
                  </a:lnTo>
                  <a:lnTo>
                    <a:pt x="74" y="34"/>
                  </a:lnTo>
                  <a:lnTo>
                    <a:pt x="70" y="35"/>
                  </a:lnTo>
                  <a:lnTo>
                    <a:pt x="66" y="36"/>
                  </a:lnTo>
                  <a:lnTo>
                    <a:pt x="63" y="38"/>
                  </a:lnTo>
                  <a:lnTo>
                    <a:pt x="60" y="42"/>
                  </a:lnTo>
                  <a:lnTo>
                    <a:pt x="57" y="45"/>
                  </a:lnTo>
                  <a:lnTo>
                    <a:pt x="55" y="49"/>
                  </a:lnTo>
                  <a:lnTo>
                    <a:pt x="53" y="54"/>
                  </a:lnTo>
                  <a:lnTo>
                    <a:pt x="50" y="66"/>
                  </a:lnTo>
                  <a:lnTo>
                    <a:pt x="49" y="80"/>
                  </a:lnTo>
                  <a:lnTo>
                    <a:pt x="48" y="98"/>
                  </a:lnTo>
                  <a:lnTo>
                    <a:pt x="48" y="121"/>
                  </a:lnTo>
                  <a:lnTo>
                    <a:pt x="48" y="121"/>
                  </a:lnTo>
                  <a:lnTo>
                    <a:pt x="48" y="142"/>
                  </a:lnTo>
                  <a:lnTo>
                    <a:pt x="49" y="160"/>
                  </a:lnTo>
                  <a:lnTo>
                    <a:pt x="50" y="174"/>
                  </a:lnTo>
                  <a:lnTo>
                    <a:pt x="53" y="186"/>
                  </a:lnTo>
                  <a:lnTo>
                    <a:pt x="55" y="191"/>
                  </a:lnTo>
                  <a:lnTo>
                    <a:pt x="57" y="195"/>
                  </a:lnTo>
                  <a:lnTo>
                    <a:pt x="60" y="198"/>
                  </a:lnTo>
                  <a:lnTo>
                    <a:pt x="63" y="202"/>
                  </a:lnTo>
                  <a:lnTo>
                    <a:pt x="66" y="204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E9A8A7C3-C443-7D0F-106C-66E143C850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02588" y="4805363"/>
              <a:ext cx="77788" cy="125413"/>
            </a:xfrm>
            <a:custGeom>
              <a:avLst/>
              <a:gdLst>
                <a:gd name="T0" fmla="*/ 47 w 148"/>
                <a:gd name="T1" fmla="*/ 0 h 236"/>
                <a:gd name="T2" fmla="*/ 47 w 148"/>
                <a:gd name="T3" fmla="*/ 162 h 236"/>
                <a:gd name="T4" fmla="*/ 47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50 w 148"/>
                <a:gd name="T11" fmla="*/ 184 h 236"/>
                <a:gd name="T12" fmla="*/ 52 w 148"/>
                <a:gd name="T13" fmla="*/ 190 h 236"/>
                <a:gd name="T14" fmla="*/ 56 w 148"/>
                <a:gd name="T15" fmla="*/ 195 h 236"/>
                <a:gd name="T16" fmla="*/ 60 w 148"/>
                <a:gd name="T17" fmla="*/ 199 h 236"/>
                <a:gd name="T18" fmla="*/ 66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1 w 148"/>
                <a:gd name="T25" fmla="*/ 202 h 236"/>
                <a:gd name="T26" fmla="*/ 87 w 148"/>
                <a:gd name="T27" fmla="*/ 199 h 236"/>
                <a:gd name="T28" fmla="*/ 93 w 148"/>
                <a:gd name="T29" fmla="*/ 195 h 236"/>
                <a:gd name="T30" fmla="*/ 96 w 148"/>
                <a:gd name="T31" fmla="*/ 190 h 236"/>
                <a:gd name="T32" fmla="*/ 99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2 w 148"/>
                <a:gd name="T39" fmla="*/ 162 h 236"/>
                <a:gd name="T40" fmla="*/ 102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7 w 148"/>
                <a:gd name="T49" fmla="*/ 172 h 236"/>
                <a:gd name="T50" fmla="*/ 146 w 148"/>
                <a:gd name="T51" fmla="*/ 182 h 236"/>
                <a:gd name="T52" fmla="*/ 144 w 148"/>
                <a:gd name="T53" fmla="*/ 190 h 236"/>
                <a:gd name="T54" fmla="*/ 142 w 148"/>
                <a:gd name="T55" fmla="*/ 199 h 236"/>
                <a:gd name="T56" fmla="*/ 138 w 148"/>
                <a:gd name="T57" fmla="*/ 206 h 236"/>
                <a:gd name="T58" fmla="*/ 135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9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60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7 w 148"/>
                <a:gd name="T97" fmla="*/ 200 h 236"/>
                <a:gd name="T98" fmla="*/ 4 w 148"/>
                <a:gd name="T99" fmla="*/ 191 h 236"/>
                <a:gd name="T100" fmla="*/ 1 w 148"/>
                <a:gd name="T101" fmla="*/ 182 h 236"/>
                <a:gd name="T102" fmla="*/ 0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7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7" y="0"/>
                  </a:moveTo>
                  <a:lnTo>
                    <a:pt x="47" y="162"/>
                  </a:lnTo>
                  <a:lnTo>
                    <a:pt x="47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50" y="184"/>
                  </a:lnTo>
                  <a:lnTo>
                    <a:pt x="52" y="190"/>
                  </a:lnTo>
                  <a:lnTo>
                    <a:pt x="56" y="195"/>
                  </a:lnTo>
                  <a:lnTo>
                    <a:pt x="60" y="199"/>
                  </a:lnTo>
                  <a:lnTo>
                    <a:pt x="66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1" y="202"/>
                  </a:lnTo>
                  <a:lnTo>
                    <a:pt x="87" y="199"/>
                  </a:lnTo>
                  <a:lnTo>
                    <a:pt x="93" y="195"/>
                  </a:lnTo>
                  <a:lnTo>
                    <a:pt x="96" y="190"/>
                  </a:lnTo>
                  <a:lnTo>
                    <a:pt x="99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2" y="162"/>
                  </a:lnTo>
                  <a:lnTo>
                    <a:pt x="102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7" y="172"/>
                  </a:lnTo>
                  <a:lnTo>
                    <a:pt x="146" y="182"/>
                  </a:lnTo>
                  <a:lnTo>
                    <a:pt x="144" y="190"/>
                  </a:lnTo>
                  <a:lnTo>
                    <a:pt x="142" y="199"/>
                  </a:lnTo>
                  <a:lnTo>
                    <a:pt x="138" y="206"/>
                  </a:lnTo>
                  <a:lnTo>
                    <a:pt x="135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9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60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7" y="200"/>
                  </a:lnTo>
                  <a:lnTo>
                    <a:pt x="4" y="191"/>
                  </a:lnTo>
                  <a:lnTo>
                    <a:pt x="1" y="182"/>
                  </a:lnTo>
                  <a:lnTo>
                    <a:pt x="0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19731A36-6695-6C8D-4FC3-74BEC4A77E1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101013" y="4805363"/>
              <a:ext cx="76200" cy="123825"/>
            </a:xfrm>
            <a:custGeom>
              <a:avLst/>
              <a:gdLst>
                <a:gd name="T0" fmla="*/ 0 w 144"/>
                <a:gd name="T1" fmla="*/ 0 h 232"/>
                <a:gd name="T2" fmla="*/ 82 w 144"/>
                <a:gd name="T3" fmla="*/ 0 h 232"/>
                <a:gd name="T4" fmla="*/ 82 w 144"/>
                <a:gd name="T5" fmla="*/ 0 h 232"/>
                <a:gd name="T6" fmla="*/ 90 w 144"/>
                <a:gd name="T7" fmla="*/ 1 h 232"/>
                <a:gd name="T8" fmla="*/ 98 w 144"/>
                <a:gd name="T9" fmla="*/ 2 h 232"/>
                <a:gd name="T10" fmla="*/ 105 w 144"/>
                <a:gd name="T11" fmla="*/ 4 h 232"/>
                <a:gd name="T12" fmla="*/ 111 w 144"/>
                <a:gd name="T13" fmla="*/ 6 h 232"/>
                <a:gd name="T14" fmla="*/ 117 w 144"/>
                <a:gd name="T15" fmla="*/ 9 h 232"/>
                <a:gd name="T16" fmla="*/ 122 w 144"/>
                <a:gd name="T17" fmla="*/ 13 h 232"/>
                <a:gd name="T18" fmla="*/ 127 w 144"/>
                <a:gd name="T19" fmla="*/ 17 h 232"/>
                <a:gd name="T20" fmla="*/ 131 w 144"/>
                <a:gd name="T21" fmla="*/ 22 h 232"/>
                <a:gd name="T22" fmla="*/ 134 w 144"/>
                <a:gd name="T23" fmla="*/ 27 h 232"/>
                <a:gd name="T24" fmla="*/ 137 w 144"/>
                <a:gd name="T25" fmla="*/ 32 h 232"/>
                <a:gd name="T26" fmla="*/ 141 w 144"/>
                <a:gd name="T27" fmla="*/ 45 h 232"/>
                <a:gd name="T28" fmla="*/ 144 w 144"/>
                <a:gd name="T29" fmla="*/ 57 h 232"/>
                <a:gd name="T30" fmla="*/ 144 w 144"/>
                <a:gd name="T31" fmla="*/ 70 h 232"/>
                <a:gd name="T32" fmla="*/ 144 w 144"/>
                <a:gd name="T33" fmla="*/ 70 h 232"/>
                <a:gd name="T34" fmla="*/ 144 w 144"/>
                <a:gd name="T35" fmla="*/ 78 h 232"/>
                <a:gd name="T36" fmla="*/ 143 w 144"/>
                <a:gd name="T37" fmla="*/ 86 h 232"/>
                <a:gd name="T38" fmla="*/ 141 w 144"/>
                <a:gd name="T39" fmla="*/ 94 h 232"/>
                <a:gd name="T40" fmla="*/ 139 w 144"/>
                <a:gd name="T41" fmla="*/ 101 h 232"/>
                <a:gd name="T42" fmla="*/ 136 w 144"/>
                <a:gd name="T43" fmla="*/ 107 h 232"/>
                <a:gd name="T44" fmla="*/ 133 w 144"/>
                <a:gd name="T45" fmla="*/ 112 h 232"/>
                <a:gd name="T46" fmla="*/ 129 w 144"/>
                <a:gd name="T47" fmla="*/ 118 h 232"/>
                <a:gd name="T48" fmla="*/ 124 w 144"/>
                <a:gd name="T49" fmla="*/ 123 h 232"/>
                <a:gd name="T50" fmla="*/ 119 w 144"/>
                <a:gd name="T51" fmla="*/ 127 h 232"/>
                <a:gd name="T52" fmla="*/ 114 w 144"/>
                <a:gd name="T53" fmla="*/ 130 h 232"/>
                <a:gd name="T54" fmla="*/ 108 w 144"/>
                <a:gd name="T55" fmla="*/ 133 h 232"/>
                <a:gd name="T56" fmla="*/ 101 w 144"/>
                <a:gd name="T57" fmla="*/ 136 h 232"/>
                <a:gd name="T58" fmla="*/ 95 w 144"/>
                <a:gd name="T59" fmla="*/ 137 h 232"/>
                <a:gd name="T60" fmla="*/ 87 w 144"/>
                <a:gd name="T61" fmla="*/ 139 h 232"/>
                <a:gd name="T62" fmla="*/ 71 w 144"/>
                <a:gd name="T63" fmla="*/ 140 h 232"/>
                <a:gd name="T64" fmla="*/ 46 w 144"/>
                <a:gd name="T65" fmla="*/ 140 h 232"/>
                <a:gd name="T66" fmla="*/ 46 w 144"/>
                <a:gd name="T67" fmla="*/ 232 h 232"/>
                <a:gd name="T68" fmla="*/ 0 w 144"/>
                <a:gd name="T69" fmla="*/ 232 h 232"/>
                <a:gd name="T70" fmla="*/ 0 w 144"/>
                <a:gd name="T71" fmla="*/ 0 h 232"/>
                <a:gd name="T72" fmla="*/ 46 w 144"/>
                <a:gd name="T73" fmla="*/ 105 h 232"/>
                <a:gd name="T74" fmla="*/ 67 w 144"/>
                <a:gd name="T75" fmla="*/ 105 h 232"/>
                <a:gd name="T76" fmla="*/ 67 w 144"/>
                <a:gd name="T77" fmla="*/ 105 h 232"/>
                <a:gd name="T78" fmla="*/ 74 w 144"/>
                <a:gd name="T79" fmla="*/ 104 h 232"/>
                <a:gd name="T80" fmla="*/ 80 w 144"/>
                <a:gd name="T81" fmla="*/ 103 h 232"/>
                <a:gd name="T82" fmla="*/ 85 w 144"/>
                <a:gd name="T83" fmla="*/ 100 h 232"/>
                <a:gd name="T84" fmla="*/ 90 w 144"/>
                <a:gd name="T85" fmla="*/ 96 h 232"/>
                <a:gd name="T86" fmla="*/ 93 w 144"/>
                <a:gd name="T87" fmla="*/ 92 h 232"/>
                <a:gd name="T88" fmla="*/ 96 w 144"/>
                <a:gd name="T89" fmla="*/ 86 h 232"/>
                <a:gd name="T90" fmla="*/ 98 w 144"/>
                <a:gd name="T91" fmla="*/ 79 h 232"/>
                <a:gd name="T92" fmla="*/ 98 w 144"/>
                <a:gd name="T93" fmla="*/ 70 h 232"/>
                <a:gd name="T94" fmla="*/ 98 w 144"/>
                <a:gd name="T95" fmla="*/ 70 h 232"/>
                <a:gd name="T96" fmla="*/ 98 w 144"/>
                <a:gd name="T97" fmla="*/ 62 h 232"/>
                <a:gd name="T98" fmla="*/ 97 w 144"/>
                <a:gd name="T99" fmla="*/ 55 h 232"/>
                <a:gd name="T100" fmla="*/ 94 w 144"/>
                <a:gd name="T101" fmla="*/ 49 h 232"/>
                <a:gd name="T102" fmla="*/ 91 w 144"/>
                <a:gd name="T103" fmla="*/ 44 h 232"/>
                <a:gd name="T104" fmla="*/ 87 w 144"/>
                <a:gd name="T105" fmla="*/ 40 h 232"/>
                <a:gd name="T106" fmla="*/ 81 w 144"/>
                <a:gd name="T107" fmla="*/ 37 h 232"/>
                <a:gd name="T108" fmla="*/ 74 w 144"/>
                <a:gd name="T109" fmla="*/ 35 h 232"/>
                <a:gd name="T110" fmla="*/ 65 w 144"/>
                <a:gd name="T111" fmla="*/ 34 h 232"/>
                <a:gd name="T112" fmla="*/ 46 w 144"/>
                <a:gd name="T113" fmla="*/ 34 h 232"/>
                <a:gd name="T114" fmla="*/ 46 w 144"/>
                <a:gd name="T115" fmla="*/ 10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4" h="232">
                  <a:moveTo>
                    <a:pt x="0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90" y="1"/>
                  </a:lnTo>
                  <a:lnTo>
                    <a:pt x="98" y="2"/>
                  </a:lnTo>
                  <a:lnTo>
                    <a:pt x="105" y="4"/>
                  </a:lnTo>
                  <a:lnTo>
                    <a:pt x="111" y="6"/>
                  </a:lnTo>
                  <a:lnTo>
                    <a:pt x="117" y="9"/>
                  </a:lnTo>
                  <a:lnTo>
                    <a:pt x="122" y="13"/>
                  </a:lnTo>
                  <a:lnTo>
                    <a:pt x="127" y="17"/>
                  </a:lnTo>
                  <a:lnTo>
                    <a:pt x="131" y="22"/>
                  </a:lnTo>
                  <a:lnTo>
                    <a:pt x="134" y="27"/>
                  </a:lnTo>
                  <a:lnTo>
                    <a:pt x="137" y="32"/>
                  </a:lnTo>
                  <a:lnTo>
                    <a:pt x="141" y="45"/>
                  </a:lnTo>
                  <a:lnTo>
                    <a:pt x="144" y="57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78"/>
                  </a:lnTo>
                  <a:lnTo>
                    <a:pt x="143" y="86"/>
                  </a:lnTo>
                  <a:lnTo>
                    <a:pt x="141" y="94"/>
                  </a:lnTo>
                  <a:lnTo>
                    <a:pt x="139" y="101"/>
                  </a:lnTo>
                  <a:lnTo>
                    <a:pt x="136" y="107"/>
                  </a:lnTo>
                  <a:lnTo>
                    <a:pt x="133" y="112"/>
                  </a:lnTo>
                  <a:lnTo>
                    <a:pt x="129" y="118"/>
                  </a:lnTo>
                  <a:lnTo>
                    <a:pt x="124" y="123"/>
                  </a:lnTo>
                  <a:lnTo>
                    <a:pt x="119" y="127"/>
                  </a:lnTo>
                  <a:lnTo>
                    <a:pt x="114" y="130"/>
                  </a:lnTo>
                  <a:lnTo>
                    <a:pt x="108" y="133"/>
                  </a:lnTo>
                  <a:lnTo>
                    <a:pt x="101" y="136"/>
                  </a:lnTo>
                  <a:lnTo>
                    <a:pt x="95" y="137"/>
                  </a:lnTo>
                  <a:lnTo>
                    <a:pt x="87" y="139"/>
                  </a:lnTo>
                  <a:lnTo>
                    <a:pt x="71" y="140"/>
                  </a:lnTo>
                  <a:lnTo>
                    <a:pt x="46" y="140"/>
                  </a:lnTo>
                  <a:lnTo>
                    <a:pt x="46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6" y="105"/>
                  </a:moveTo>
                  <a:lnTo>
                    <a:pt x="67" y="105"/>
                  </a:lnTo>
                  <a:lnTo>
                    <a:pt x="67" y="105"/>
                  </a:lnTo>
                  <a:lnTo>
                    <a:pt x="74" y="104"/>
                  </a:lnTo>
                  <a:lnTo>
                    <a:pt x="80" y="103"/>
                  </a:lnTo>
                  <a:lnTo>
                    <a:pt x="85" y="100"/>
                  </a:lnTo>
                  <a:lnTo>
                    <a:pt x="90" y="96"/>
                  </a:lnTo>
                  <a:lnTo>
                    <a:pt x="93" y="92"/>
                  </a:lnTo>
                  <a:lnTo>
                    <a:pt x="96" y="86"/>
                  </a:lnTo>
                  <a:lnTo>
                    <a:pt x="98" y="79"/>
                  </a:lnTo>
                  <a:lnTo>
                    <a:pt x="98" y="70"/>
                  </a:lnTo>
                  <a:lnTo>
                    <a:pt x="98" y="70"/>
                  </a:lnTo>
                  <a:lnTo>
                    <a:pt x="98" y="62"/>
                  </a:lnTo>
                  <a:lnTo>
                    <a:pt x="97" y="55"/>
                  </a:lnTo>
                  <a:lnTo>
                    <a:pt x="94" y="49"/>
                  </a:lnTo>
                  <a:lnTo>
                    <a:pt x="91" y="44"/>
                  </a:lnTo>
                  <a:lnTo>
                    <a:pt x="87" y="40"/>
                  </a:lnTo>
                  <a:lnTo>
                    <a:pt x="81" y="37"/>
                  </a:lnTo>
                  <a:lnTo>
                    <a:pt x="74" y="35"/>
                  </a:lnTo>
                  <a:lnTo>
                    <a:pt x="65" y="34"/>
                  </a:lnTo>
                  <a:lnTo>
                    <a:pt x="46" y="34"/>
                  </a:lnTo>
                  <a:lnTo>
                    <a:pt x="46" y="105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5C347CB3-D595-F631-D195-B658A6A94C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88325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7C19592B-3362-866B-15CC-5D945294C6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15325" y="4805363"/>
              <a:ext cx="82550" cy="123825"/>
            </a:xfrm>
            <a:custGeom>
              <a:avLst/>
              <a:gdLst>
                <a:gd name="T0" fmla="*/ 87 w 157"/>
                <a:gd name="T1" fmla="*/ 0 h 232"/>
                <a:gd name="T2" fmla="*/ 101 w 157"/>
                <a:gd name="T3" fmla="*/ 1 h 232"/>
                <a:gd name="T4" fmla="*/ 124 w 157"/>
                <a:gd name="T5" fmla="*/ 9 h 232"/>
                <a:gd name="T6" fmla="*/ 132 w 157"/>
                <a:gd name="T7" fmla="*/ 15 h 232"/>
                <a:gd name="T8" fmla="*/ 139 w 157"/>
                <a:gd name="T9" fmla="*/ 23 h 232"/>
                <a:gd name="T10" fmla="*/ 144 w 157"/>
                <a:gd name="T11" fmla="*/ 33 h 232"/>
                <a:gd name="T12" fmla="*/ 147 w 157"/>
                <a:gd name="T13" fmla="*/ 46 h 232"/>
                <a:gd name="T14" fmla="*/ 149 w 157"/>
                <a:gd name="T15" fmla="*/ 60 h 232"/>
                <a:gd name="T16" fmla="*/ 146 w 157"/>
                <a:gd name="T17" fmla="*/ 81 h 232"/>
                <a:gd name="T18" fmla="*/ 139 w 157"/>
                <a:gd name="T19" fmla="*/ 98 h 232"/>
                <a:gd name="T20" fmla="*/ 127 w 157"/>
                <a:gd name="T21" fmla="*/ 110 h 232"/>
                <a:gd name="T22" fmla="*/ 110 w 157"/>
                <a:gd name="T23" fmla="*/ 118 h 232"/>
                <a:gd name="T24" fmla="*/ 110 w 157"/>
                <a:gd name="T25" fmla="*/ 118 h 232"/>
                <a:gd name="T26" fmla="*/ 129 w 157"/>
                <a:gd name="T27" fmla="*/ 124 h 232"/>
                <a:gd name="T28" fmla="*/ 136 w 157"/>
                <a:gd name="T29" fmla="*/ 129 h 232"/>
                <a:gd name="T30" fmla="*/ 140 w 157"/>
                <a:gd name="T31" fmla="*/ 137 h 232"/>
                <a:gd name="T32" fmla="*/ 146 w 157"/>
                <a:gd name="T33" fmla="*/ 157 h 232"/>
                <a:gd name="T34" fmla="*/ 147 w 157"/>
                <a:gd name="T35" fmla="*/ 188 h 232"/>
                <a:gd name="T36" fmla="*/ 148 w 157"/>
                <a:gd name="T37" fmla="*/ 205 h 232"/>
                <a:gd name="T38" fmla="*/ 151 w 157"/>
                <a:gd name="T39" fmla="*/ 221 h 232"/>
                <a:gd name="T40" fmla="*/ 155 w 157"/>
                <a:gd name="T41" fmla="*/ 228 h 232"/>
                <a:gd name="T42" fmla="*/ 157 w 157"/>
                <a:gd name="T43" fmla="*/ 232 h 232"/>
                <a:gd name="T44" fmla="*/ 108 w 157"/>
                <a:gd name="T45" fmla="*/ 232 h 232"/>
                <a:gd name="T46" fmla="*/ 103 w 157"/>
                <a:gd name="T47" fmla="*/ 221 h 232"/>
                <a:gd name="T48" fmla="*/ 102 w 157"/>
                <a:gd name="T49" fmla="*/ 208 h 232"/>
                <a:gd name="T50" fmla="*/ 100 w 157"/>
                <a:gd name="T51" fmla="*/ 163 h 232"/>
                <a:gd name="T52" fmla="*/ 99 w 157"/>
                <a:gd name="T53" fmla="*/ 151 h 232"/>
                <a:gd name="T54" fmla="*/ 94 w 157"/>
                <a:gd name="T55" fmla="*/ 142 h 232"/>
                <a:gd name="T56" fmla="*/ 84 w 157"/>
                <a:gd name="T57" fmla="*/ 136 h 232"/>
                <a:gd name="T58" fmla="*/ 72 w 157"/>
                <a:gd name="T59" fmla="*/ 134 h 232"/>
                <a:gd name="T60" fmla="*/ 48 w 157"/>
                <a:gd name="T61" fmla="*/ 232 h 232"/>
                <a:gd name="T62" fmla="*/ 0 w 157"/>
                <a:gd name="T63" fmla="*/ 0 h 232"/>
                <a:gd name="T64" fmla="*/ 67 w 157"/>
                <a:gd name="T65" fmla="*/ 101 h 232"/>
                <a:gd name="T66" fmla="*/ 75 w 157"/>
                <a:gd name="T67" fmla="*/ 101 h 232"/>
                <a:gd name="T68" fmla="*/ 87 w 157"/>
                <a:gd name="T69" fmla="*/ 97 h 232"/>
                <a:gd name="T70" fmla="*/ 97 w 157"/>
                <a:gd name="T71" fmla="*/ 89 h 232"/>
                <a:gd name="T72" fmla="*/ 102 w 157"/>
                <a:gd name="T73" fmla="*/ 75 h 232"/>
                <a:gd name="T74" fmla="*/ 102 w 157"/>
                <a:gd name="T75" fmla="*/ 67 h 232"/>
                <a:gd name="T76" fmla="*/ 100 w 157"/>
                <a:gd name="T77" fmla="*/ 53 h 232"/>
                <a:gd name="T78" fmla="*/ 94 w 157"/>
                <a:gd name="T79" fmla="*/ 43 h 232"/>
                <a:gd name="T80" fmla="*/ 83 w 157"/>
                <a:gd name="T81" fmla="*/ 37 h 232"/>
                <a:gd name="T82" fmla="*/ 69 w 157"/>
                <a:gd name="T83" fmla="*/ 34 h 232"/>
                <a:gd name="T84" fmla="*/ 48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7" y="0"/>
                  </a:lnTo>
                  <a:lnTo>
                    <a:pt x="87" y="0"/>
                  </a:lnTo>
                  <a:lnTo>
                    <a:pt x="101" y="1"/>
                  </a:lnTo>
                  <a:lnTo>
                    <a:pt x="113" y="4"/>
                  </a:lnTo>
                  <a:lnTo>
                    <a:pt x="124" y="9"/>
                  </a:lnTo>
                  <a:lnTo>
                    <a:pt x="128" y="12"/>
                  </a:lnTo>
                  <a:lnTo>
                    <a:pt x="132" y="15"/>
                  </a:lnTo>
                  <a:lnTo>
                    <a:pt x="136" y="19"/>
                  </a:lnTo>
                  <a:lnTo>
                    <a:pt x="139" y="23"/>
                  </a:lnTo>
                  <a:lnTo>
                    <a:pt x="142" y="28"/>
                  </a:lnTo>
                  <a:lnTo>
                    <a:pt x="144" y="33"/>
                  </a:lnTo>
                  <a:lnTo>
                    <a:pt x="146" y="40"/>
                  </a:lnTo>
                  <a:lnTo>
                    <a:pt x="147" y="46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8" y="71"/>
                  </a:lnTo>
                  <a:lnTo>
                    <a:pt x="146" y="81"/>
                  </a:lnTo>
                  <a:lnTo>
                    <a:pt x="143" y="90"/>
                  </a:lnTo>
                  <a:lnTo>
                    <a:pt x="139" y="98"/>
                  </a:lnTo>
                  <a:lnTo>
                    <a:pt x="134" y="104"/>
                  </a:lnTo>
                  <a:lnTo>
                    <a:pt x="127" y="110"/>
                  </a:lnTo>
                  <a:lnTo>
                    <a:pt x="119" y="114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21" y="120"/>
                  </a:lnTo>
                  <a:lnTo>
                    <a:pt x="129" y="124"/>
                  </a:lnTo>
                  <a:lnTo>
                    <a:pt x="133" y="126"/>
                  </a:lnTo>
                  <a:lnTo>
                    <a:pt x="136" y="129"/>
                  </a:lnTo>
                  <a:lnTo>
                    <a:pt x="138" y="133"/>
                  </a:lnTo>
                  <a:lnTo>
                    <a:pt x="140" y="137"/>
                  </a:lnTo>
                  <a:lnTo>
                    <a:pt x="144" y="146"/>
                  </a:lnTo>
                  <a:lnTo>
                    <a:pt x="146" y="157"/>
                  </a:lnTo>
                  <a:lnTo>
                    <a:pt x="147" y="171"/>
                  </a:lnTo>
                  <a:lnTo>
                    <a:pt x="147" y="188"/>
                  </a:lnTo>
                  <a:lnTo>
                    <a:pt x="147" y="188"/>
                  </a:lnTo>
                  <a:lnTo>
                    <a:pt x="148" y="205"/>
                  </a:lnTo>
                  <a:lnTo>
                    <a:pt x="149" y="217"/>
                  </a:lnTo>
                  <a:lnTo>
                    <a:pt x="151" y="221"/>
                  </a:lnTo>
                  <a:lnTo>
                    <a:pt x="152" y="225"/>
                  </a:lnTo>
                  <a:lnTo>
                    <a:pt x="155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8" y="232"/>
                  </a:lnTo>
                  <a:lnTo>
                    <a:pt x="108" y="232"/>
                  </a:lnTo>
                  <a:lnTo>
                    <a:pt x="105" y="227"/>
                  </a:lnTo>
                  <a:lnTo>
                    <a:pt x="103" y="221"/>
                  </a:lnTo>
                  <a:lnTo>
                    <a:pt x="102" y="215"/>
                  </a:lnTo>
                  <a:lnTo>
                    <a:pt x="102" y="208"/>
                  </a:lnTo>
                  <a:lnTo>
                    <a:pt x="100" y="163"/>
                  </a:lnTo>
                  <a:lnTo>
                    <a:pt x="100" y="163"/>
                  </a:lnTo>
                  <a:lnTo>
                    <a:pt x="100" y="157"/>
                  </a:lnTo>
                  <a:lnTo>
                    <a:pt x="99" y="151"/>
                  </a:lnTo>
                  <a:lnTo>
                    <a:pt x="96" y="146"/>
                  </a:lnTo>
                  <a:lnTo>
                    <a:pt x="94" y="142"/>
                  </a:lnTo>
                  <a:lnTo>
                    <a:pt x="89" y="139"/>
                  </a:lnTo>
                  <a:lnTo>
                    <a:pt x="84" y="136"/>
                  </a:lnTo>
                  <a:lnTo>
                    <a:pt x="79" y="135"/>
                  </a:lnTo>
                  <a:lnTo>
                    <a:pt x="72" y="134"/>
                  </a:lnTo>
                  <a:lnTo>
                    <a:pt x="48" y="134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8" y="101"/>
                  </a:moveTo>
                  <a:lnTo>
                    <a:pt x="67" y="101"/>
                  </a:lnTo>
                  <a:lnTo>
                    <a:pt x="67" y="101"/>
                  </a:lnTo>
                  <a:lnTo>
                    <a:pt x="75" y="101"/>
                  </a:lnTo>
                  <a:lnTo>
                    <a:pt x="82" y="99"/>
                  </a:lnTo>
                  <a:lnTo>
                    <a:pt x="87" y="97"/>
                  </a:lnTo>
                  <a:lnTo>
                    <a:pt x="92" y="93"/>
                  </a:lnTo>
                  <a:lnTo>
                    <a:pt x="97" y="89"/>
                  </a:lnTo>
                  <a:lnTo>
                    <a:pt x="100" y="83"/>
                  </a:lnTo>
                  <a:lnTo>
                    <a:pt x="102" y="75"/>
                  </a:lnTo>
                  <a:lnTo>
                    <a:pt x="102" y="67"/>
                  </a:lnTo>
                  <a:lnTo>
                    <a:pt x="102" y="67"/>
                  </a:lnTo>
                  <a:lnTo>
                    <a:pt x="102" y="59"/>
                  </a:lnTo>
                  <a:lnTo>
                    <a:pt x="100" y="53"/>
                  </a:lnTo>
                  <a:lnTo>
                    <a:pt x="98" y="48"/>
                  </a:lnTo>
                  <a:lnTo>
                    <a:pt x="94" y="43"/>
                  </a:lnTo>
                  <a:lnTo>
                    <a:pt x="89" y="40"/>
                  </a:lnTo>
                  <a:lnTo>
                    <a:pt x="83" y="37"/>
                  </a:lnTo>
                  <a:lnTo>
                    <a:pt x="77" y="35"/>
                  </a:lnTo>
                  <a:lnTo>
                    <a:pt x="69" y="34"/>
                  </a:lnTo>
                  <a:lnTo>
                    <a:pt x="48" y="34"/>
                  </a:lnTo>
                  <a:lnTo>
                    <a:pt x="48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B7A6F175-795F-17AD-FAB4-E6E28EC90A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13750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5E449DCD-1CBE-9249-3CC2-40BEF7BFE5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7888" y="4805363"/>
              <a:ext cx="80963" cy="123825"/>
            </a:xfrm>
            <a:custGeom>
              <a:avLst/>
              <a:gdLst>
                <a:gd name="T0" fmla="*/ 54 w 154"/>
                <a:gd name="T1" fmla="*/ 0 h 232"/>
                <a:gd name="T2" fmla="*/ 111 w 154"/>
                <a:gd name="T3" fmla="*/ 159 h 232"/>
                <a:gd name="T4" fmla="*/ 112 w 154"/>
                <a:gd name="T5" fmla="*/ 159 h 232"/>
                <a:gd name="T6" fmla="*/ 112 w 154"/>
                <a:gd name="T7" fmla="*/ 0 h 232"/>
                <a:gd name="T8" fmla="*/ 154 w 154"/>
                <a:gd name="T9" fmla="*/ 0 h 232"/>
                <a:gd name="T10" fmla="*/ 154 w 154"/>
                <a:gd name="T11" fmla="*/ 232 h 232"/>
                <a:gd name="T12" fmla="*/ 102 w 154"/>
                <a:gd name="T13" fmla="*/ 232 h 232"/>
                <a:gd name="T14" fmla="*/ 44 w 154"/>
                <a:gd name="T15" fmla="*/ 70 h 232"/>
                <a:gd name="T16" fmla="*/ 44 w 154"/>
                <a:gd name="T17" fmla="*/ 70 h 232"/>
                <a:gd name="T18" fmla="*/ 44 w 154"/>
                <a:gd name="T19" fmla="*/ 232 h 232"/>
                <a:gd name="T20" fmla="*/ 0 w 154"/>
                <a:gd name="T21" fmla="*/ 232 h 232"/>
                <a:gd name="T22" fmla="*/ 0 w 154"/>
                <a:gd name="T23" fmla="*/ 0 h 232"/>
                <a:gd name="T24" fmla="*/ 54 w 154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232">
                  <a:moveTo>
                    <a:pt x="54" y="0"/>
                  </a:moveTo>
                  <a:lnTo>
                    <a:pt x="111" y="159"/>
                  </a:lnTo>
                  <a:lnTo>
                    <a:pt x="112" y="159"/>
                  </a:lnTo>
                  <a:lnTo>
                    <a:pt x="112" y="0"/>
                  </a:lnTo>
                  <a:lnTo>
                    <a:pt x="154" y="0"/>
                  </a:lnTo>
                  <a:lnTo>
                    <a:pt x="154" y="232"/>
                  </a:lnTo>
                  <a:lnTo>
                    <a:pt x="102" y="232"/>
                  </a:lnTo>
                  <a:lnTo>
                    <a:pt x="44" y="70"/>
                  </a:lnTo>
                  <a:lnTo>
                    <a:pt x="44" y="70"/>
                  </a:lnTo>
                  <a:lnTo>
                    <a:pt x="44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61F43E04-A9AF-677A-D05C-B780655A1B2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89963" y="4805363"/>
              <a:ext cx="95250" cy="123825"/>
            </a:xfrm>
            <a:custGeom>
              <a:avLst/>
              <a:gdLst>
                <a:gd name="T0" fmla="*/ 61 w 180"/>
                <a:gd name="T1" fmla="*/ 0 h 232"/>
                <a:gd name="T2" fmla="*/ 119 w 180"/>
                <a:gd name="T3" fmla="*/ 0 h 232"/>
                <a:gd name="T4" fmla="*/ 180 w 180"/>
                <a:gd name="T5" fmla="*/ 232 h 232"/>
                <a:gd name="T6" fmla="*/ 131 w 180"/>
                <a:gd name="T7" fmla="*/ 232 h 232"/>
                <a:gd name="T8" fmla="*/ 121 w 180"/>
                <a:gd name="T9" fmla="*/ 183 h 232"/>
                <a:gd name="T10" fmla="*/ 59 w 180"/>
                <a:gd name="T11" fmla="*/ 183 h 232"/>
                <a:gd name="T12" fmla="*/ 48 w 180"/>
                <a:gd name="T13" fmla="*/ 232 h 232"/>
                <a:gd name="T14" fmla="*/ 0 w 180"/>
                <a:gd name="T15" fmla="*/ 232 h 232"/>
                <a:gd name="T16" fmla="*/ 61 w 180"/>
                <a:gd name="T17" fmla="*/ 0 h 232"/>
                <a:gd name="T18" fmla="*/ 67 w 180"/>
                <a:gd name="T19" fmla="*/ 145 h 232"/>
                <a:gd name="T20" fmla="*/ 113 w 180"/>
                <a:gd name="T21" fmla="*/ 145 h 232"/>
                <a:gd name="T22" fmla="*/ 90 w 180"/>
                <a:gd name="T23" fmla="*/ 41 h 232"/>
                <a:gd name="T24" fmla="*/ 90 w 180"/>
                <a:gd name="T25" fmla="*/ 41 h 232"/>
                <a:gd name="T26" fmla="*/ 67 w 180"/>
                <a:gd name="T27" fmla="*/ 14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0" h="232">
                  <a:moveTo>
                    <a:pt x="61" y="0"/>
                  </a:moveTo>
                  <a:lnTo>
                    <a:pt x="119" y="0"/>
                  </a:lnTo>
                  <a:lnTo>
                    <a:pt x="180" y="232"/>
                  </a:lnTo>
                  <a:lnTo>
                    <a:pt x="131" y="232"/>
                  </a:lnTo>
                  <a:lnTo>
                    <a:pt x="121" y="183"/>
                  </a:lnTo>
                  <a:lnTo>
                    <a:pt x="59" y="183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61" y="0"/>
                  </a:lnTo>
                  <a:close/>
                  <a:moveTo>
                    <a:pt x="67" y="145"/>
                  </a:moveTo>
                  <a:lnTo>
                    <a:pt x="113" y="145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67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D68DDA82-422B-DC02-CB8E-1C9ED88C9F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1563" y="4805363"/>
              <a:ext cx="77788" cy="125413"/>
            </a:xfrm>
            <a:custGeom>
              <a:avLst/>
              <a:gdLst>
                <a:gd name="T0" fmla="*/ 46 w 148"/>
                <a:gd name="T1" fmla="*/ 0 h 236"/>
                <a:gd name="T2" fmla="*/ 46 w 148"/>
                <a:gd name="T3" fmla="*/ 162 h 236"/>
                <a:gd name="T4" fmla="*/ 46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49 w 148"/>
                <a:gd name="T11" fmla="*/ 184 h 236"/>
                <a:gd name="T12" fmla="*/ 52 w 148"/>
                <a:gd name="T13" fmla="*/ 190 h 236"/>
                <a:gd name="T14" fmla="*/ 55 w 148"/>
                <a:gd name="T15" fmla="*/ 195 h 236"/>
                <a:gd name="T16" fmla="*/ 60 w 148"/>
                <a:gd name="T17" fmla="*/ 199 h 236"/>
                <a:gd name="T18" fmla="*/ 67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2 w 148"/>
                <a:gd name="T25" fmla="*/ 202 h 236"/>
                <a:gd name="T26" fmla="*/ 88 w 148"/>
                <a:gd name="T27" fmla="*/ 199 h 236"/>
                <a:gd name="T28" fmla="*/ 92 w 148"/>
                <a:gd name="T29" fmla="*/ 195 h 236"/>
                <a:gd name="T30" fmla="*/ 96 w 148"/>
                <a:gd name="T31" fmla="*/ 190 h 236"/>
                <a:gd name="T32" fmla="*/ 98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1 w 148"/>
                <a:gd name="T39" fmla="*/ 162 h 236"/>
                <a:gd name="T40" fmla="*/ 101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8 w 148"/>
                <a:gd name="T49" fmla="*/ 172 h 236"/>
                <a:gd name="T50" fmla="*/ 147 w 148"/>
                <a:gd name="T51" fmla="*/ 182 h 236"/>
                <a:gd name="T52" fmla="*/ 144 w 148"/>
                <a:gd name="T53" fmla="*/ 190 h 236"/>
                <a:gd name="T54" fmla="*/ 141 w 148"/>
                <a:gd name="T55" fmla="*/ 199 h 236"/>
                <a:gd name="T56" fmla="*/ 138 w 148"/>
                <a:gd name="T57" fmla="*/ 206 h 236"/>
                <a:gd name="T58" fmla="*/ 134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8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59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6 w 148"/>
                <a:gd name="T97" fmla="*/ 200 h 236"/>
                <a:gd name="T98" fmla="*/ 4 w 148"/>
                <a:gd name="T99" fmla="*/ 191 h 236"/>
                <a:gd name="T100" fmla="*/ 2 w 148"/>
                <a:gd name="T101" fmla="*/ 182 h 236"/>
                <a:gd name="T102" fmla="*/ 1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6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6" y="0"/>
                  </a:moveTo>
                  <a:lnTo>
                    <a:pt x="46" y="162"/>
                  </a:lnTo>
                  <a:lnTo>
                    <a:pt x="46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49" y="184"/>
                  </a:lnTo>
                  <a:lnTo>
                    <a:pt x="52" y="190"/>
                  </a:lnTo>
                  <a:lnTo>
                    <a:pt x="55" y="195"/>
                  </a:lnTo>
                  <a:lnTo>
                    <a:pt x="60" y="199"/>
                  </a:lnTo>
                  <a:lnTo>
                    <a:pt x="67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2" y="202"/>
                  </a:lnTo>
                  <a:lnTo>
                    <a:pt x="88" y="199"/>
                  </a:lnTo>
                  <a:lnTo>
                    <a:pt x="92" y="195"/>
                  </a:lnTo>
                  <a:lnTo>
                    <a:pt x="96" y="190"/>
                  </a:lnTo>
                  <a:lnTo>
                    <a:pt x="98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1" y="162"/>
                  </a:lnTo>
                  <a:lnTo>
                    <a:pt x="101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8" y="172"/>
                  </a:lnTo>
                  <a:lnTo>
                    <a:pt x="147" y="182"/>
                  </a:lnTo>
                  <a:lnTo>
                    <a:pt x="144" y="190"/>
                  </a:lnTo>
                  <a:lnTo>
                    <a:pt x="141" y="199"/>
                  </a:lnTo>
                  <a:lnTo>
                    <a:pt x="138" y="206"/>
                  </a:lnTo>
                  <a:lnTo>
                    <a:pt x="134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8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59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6" y="200"/>
                  </a:lnTo>
                  <a:lnTo>
                    <a:pt x="4" y="191"/>
                  </a:lnTo>
                  <a:lnTo>
                    <a:pt x="2" y="182"/>
                  </a:lnTo>
                  <a:lnTo>
                    <a:pt x="1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1FA2B258-F85B-86D6-CD3A-95EC58CC0B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9988" y="4805363"/>
              <a:ext cx="69850" cy="123825"/>
            </a:xfrm>
            <a:custGeom>
              <a:avLst/>
              <a:gdLst>
                <a:gd name="T0" fmla="*/ 0 w 130"/>
                <a:gd name="T1" fmla="*/ 232 h 232"/>
                <a:gd name="T2" fmla="*/ 0 w 130"/>
                <a:gd name="T3" fmla="*/ 0 h 232"/>
                <a:gd name="T4" fmla="*/ 47 w 130"/>
                <a:gd name="T5" fmla="*/ 0 h 232"/>
                <a:gd name="T6" fmla="*/ 47 w 130"/>
                <a:gd name="T7" fmla="*/ 193 h 232"/>
                <a:gd name="T8" fmla="*/ 130 w 130"/>
                <a:gd name="T9" fmla="*/ 193 h 232"/>
                <a:gd name="T10" fmla="*/ 130 w 130"/>
                <a:gd name="T11" fmla="*/ 232 h 232"/>
                <a:gd name="T12" fmla="*/ 0 w 130"/>
                <a:gd name="T13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232">
                  <a:moveTo>
                    <a:pt x="0" y="232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93"/>
                  </a:lnTo>
                  <a:lnTo>
                    <a:pt x="130" y="193"/>
                  </a:lnTo>
                  <a:lnTo>
                    <a:pt x="130" y="232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DA81190D-BAC5-36E5-D7F5-7450916775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8725" y="4805363"/>
              <a:ext cx="77788" cy="123825"/>
            </a:xfrm>
            <a:custGeom>
              <a:avLst/>
              <a:gdLst>
                <a:gd name="T0" fmla="*/ 148 w 148"/>
                <a:gd name="T1" fmla="*/ 0 h 232"/>
                <a:gd name="T2" fmla="*/ 148 w 148"/>
                <a:gd name="T3" fmla="*/ 39 h 232"/>
                <a:gd name="T4" fmla="*/ 97 w 148"/>
                <a:gd name="T5" fmla="*/ 39 h 232"/>
                <a:gd name="T6" fmla="*/ 97 w 148"/>
                <a:gd name="T7" fmla="*/ 232 h 232"/>
                <a:gd name="T8" fmla="*/ 51 w 148"/>
                <a:gd name="T9" fmla="*/ 232 h 232"/>
                <a:gd name="T10" fmla="*/ 51 w 148"/>
                <a:gd name="T11" fmla="*/ 39 h 232"/>
                <a:gd name="T12" fmla="*/ 0 w 148"/>
                <a:gd name="T13" fmla="*/ 39 h 232"/>
                <a:gd name="T14" fmla="*/ 0 w 148"/>
                <a:gd name="T15" fmla="*/ 0 h 232"/>
                <a:gd name="T16" fmla="*/ 148 w 148"/>
                <a:gd name="T17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32">
                  <a:moveTo>
                    <a:pt x="148" y="0"/>
                  </a:moveTo>
                  <a:lnTo>
                    <a:pt x="148" y="39"/>
                  </a:lnTo>
                  <a:lnTo>
                    <a:pt x="97" y="39"/>
                  </a:lnTo>
                  <a:lnTo>
                    <a:pt x="97" y="232"/>
                  </a:lnTo>
                  <a:lnTo>
                    <a:pt x="51" y="232"/>
                  </a:lnTo>
                  <a:lnTo>
                    <a:pt x="51" y="39"/>
                  </a:lnTo>
                  <a:lnTo>
                    <a:pt x="0" y="39"/>
                  </a:lnTo>
                  <a:lnTo>
                    <a:pt x="0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</p:grpSp>
      <p:sp>
        <p:nvSpPr>
          <p:cNvPr id="32" name="Text Box 23">
            <a:extLst>
              <a:ext uri="{FF2B5EF4-FFF2-40B4-BE49-F238E27FC236}">
                <a16:creationId xmlns:a16="http://schemas.microsoft.com/office/drawing/2014/main" id="{220F6C91-B6DC-8433-8E7F-CF5B32E920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8791" y="4718239"/>
            <a:ext cx="3539410" cy="165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>
                <a:srgbClr val="F7B100"/>
              </a:buClr>
              <a:buFont typeface="Wingdings" pitchFamily="2" charset="2"/>
              <a:buNone/>
              <a:defRPr/>
            </a:pPr>
            <a:r>
              <a:rPr lang="fr-FR" sz="600" b="0" cap="all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DIRECTION/REDACTOR</a:t>
            </a: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C07D17AE-61A5-D29B-64B3-FDE526DA790A}"/>
              </a:ext>
            </a:extLst>
          </p:cNvPr>
          <p:cNvCxnSpPr/>
          <p:nvPr userDrawn="1"/>
        </p:nvCxnSpPr>
        <p:spPr>
          <a:xfrm>
            <a:off x="3858263" y="4699657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23">
            <a:extLst>
              <a:ext uri="{FF2B5EF4-FFF2-40B4-BE49-F238E27FC236}">
                <a16:creationId xmlns:a16="http://schemas.microsoft.com/office/drawing/2014/main" id="{3C115FC3-3F0F-B886-3F57-A7FF29D71C4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29857" y="4718239"/>
            <a:ext cx="844223" cy="165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>
                <a:srgbClr val="F7B100"/>
              </a:buClr>
              <a:buFont typeface="Wingdings" pitchFamily="2" charset="2"/>
              <a:buNone/>
              <a:defRPr/>
            </a:pPr>
            <a:r>
              <a:rPr lang="fr-FR" sz="600" b="0" cap="all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292C8B79-3183-9D9C-A5E9-207DABCD041A}"/>
              </a:ext>
            </a:extLst>
          </p:cNvPr>
          <p:cNvCxnSpPr/>
          <p:nvPr userDrawn="1"/>
        </p:nvCxnSpPr>
        <p:spPr>
          <a:xfrm>
            <a:off x="184496" y="4699657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331613DC-09AC-DBE4-6653-DD8C6F8965FD}"/>
              </a:ext>
            </a:extLst>
          </p:cNvPr>
          <p:cNvCxnSpPr/>
          <p:nvPr userDrawn="1"/>
        </p:nvCxnSpPr>
        <p:spPr>
          <a:xfrm>
            <a:off x="6998700" y="4704420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C3B94718-FC7B-89D7-7982-A4B3BABF278E}"/>
              </a:ext>
            </a:extLst>
          </p:cNvPr>
          <p:cNvCxnSpPr/>
          <p:nvPr userDrawn="1"/>
        </p:nvCxnSpPr>
        <p:spPr>
          <a:xfrm>
            <a:off x="4844143" y="4699657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BFBDC218-76CB-32DD-2871-149938E4C888}"/>
              </a:ext>
            </a:extLst>
          </p:cNvPr>
          <p:cNvGrpSpPr/>
          <p:nvPr userDrawn="1"/>
        </p:nvGrpSpPr>
        <p:grpSpPr>
          <a:xfrm>
            <a:off x="4921158" y="4756801"/>
            <a:ext cx="867815" cy="168080"/>
            <a:chOff x="2830513" y="2268538"/>
            <a:chExt cx="1155700" cy="223838"/>
          </a:xfrm>
          <a:solidFill>
            <a:srgbClr val="FF0000"/>
          </a:solidFill>
        </p:grpSpPr>
        <p:sp>
          <p:nvSpPr>
            <p:cNvPr id="39" name="Freeform 152">
              <a:extLst>
                <a:ext uri="{FF2B5EF4-FFF2-40B4-BE49-F238E27FC236}">
                  <a16:creationId xmlns:a16="http://schemas.microsoft.com/office/drawing/2014/main" id="{CBFBBE51-BE68-4385-6B9B-F53FF27FD7F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05126" y="2343151"/>
              <a:ext cx="65088" cy="74613"/>
            </a:xfrm>
            <a:custGeom>
              <a:avLst/>
              <a:gdLst>
                <a:gd name="T0" fmla="*/ 0 w 330"/>
                <a:gd name="T1" fmla="*/ 0 h 375"/>
                <a:gd name="T2" fmla="*/ 165 w 330"/>
                <a:gd name="T3" fmla="*/ 0 h 375"/>
                <a:gd name="T4" fmla="*/ 209 w 330"/>
                <a:gd name="T5" fmla="*/ 2 h 375"/>
                <a:gd name="T6" fmla="*/ 242 w 330"/>
                <a:gd name="T7" fmla="*/ 10 h 375"/>
                <a:gd name="T8" fmla="*/ 254 w 330"/>
                <a:gd name="T9" fmla="*/ 17 h 375"/>
                <a:gd name="T10" fmla="*/ 274 w 330"/>
                <a:gd name="T11" fmla="*/ 34 h 375"/>
                <a:gd name="T12" fmla="*/ 283 w 330"/>
                <a:gd name="T13" fmla="*/ 46 h 375"/>
                <a:gd name="T14" fmla="*/ 295 w 330"/>
                <a:gd name="T15" fmla="*/ 73 h 375"/>
                <a:gd name="T16" fmla="*/ 298 w 330"/>
                <a:gd name="T17" fmla="*/ 103 h 375"/>
                <a:gd name="T18" fmla="*/ 298 w 330"/>
                <a:gd name="T19" fmla="*/ 112 h 375"/>
                <a:gd name="T20" fmla="*/ 295 w 330"/>
                <a:gd name="T21" fmla="*/ 131 h 375"/>
                <a:gd name="T22" fmla="*/ 288 w 330"/>
                <a:gd name="T23" fmla="*/ 147 h 375"/>
                <a:gd name="T24" fmla="*/ 279 w 330"/>
                <a:gd name="T25" fmla="*/ 163 h 375"/>
                <a:gd name="T26" fmla="*/ 273 w 330"/>
                <a:gd name="T27" fmla="*/ 169 h 375"/>
                <a:gd name="T28" fmla="*/ 258 w 330"/>
                <a:gd name="T29" fmla="*/ 182 h 375"/>
                <a:gd name="T30" fmla="*/ 240 w 330"/>
                <a:gd name="T31" fmla="*/ 192 h 375"/>
                <a:gd name="T32" fmla="*/ 219 w 330"/>
                <a:gd name="T33" fmla="*/ 200 h 375"/>
                <a:gd name="T34" fmla="*/ 194 w 330"/>
                <a:gd name="T35" fmla="*/ 204 h 375"/>
                <a:gd name="T36" fmla="*/ 210 w 330"/>
                <a:gd name="T37" fmla="*/ 214 h 375"/>
                <a:gd name="T38" fmla="*/ 223 w 330"/>
                <a:gd name="T39" fmla="*/ 223 h 375"/>
                <a:gd name="T40" fmla="*/ 234 w 330"/>
                <a:gd name="T41" fmla="*/ 233 h 375"/>
                <a:gd name="T42" fmla="*/ 255 w 330"/>
                <a:gd name="T43" fmla="*/ 259 h 375"/>
                <a:gd name="T44" fmla="*/ 330 w 330"/>
                <a:gd name="T45" fmla="*/ 375 h 375"/>
                <a:gd name="T46" fmla="*/ 218 w 330"/>
                <a:gd name="T47" fmla="*/ 297 h 375"/>
                <a:gd name="T48" fmla="*/ 198 w 330"/>
                <a:gd name="T49" fmla="*/ 267 h 375"/>
                <a:gd name="T50" fmla="*/ 182 w 330"/>
                <a:gd name="T51" fmla="*/ 245 h 375"/>
                <a:gd name="T52" fmla="*/ 162 w 330"/>
                <a:gd name="T53" fmla="*/ 225 h 375"/>
                <a:gd name="T54" fmla="*/ 157 w 330"/>
                <a:gd name="T55" fmla="*/ 220 h 375"/>
                <a:gd name="T56" fmla="*/ 134 w 330"/>
                <a:gd name="T57" fmla="*/ 211 h 375"/>
                <a:gd name="T58" fmla="*/ 123 w 330"/>
                <a:gd name="T59" fmla="*/ 208 h 375"/>
                <a:gd name="T60" fmla="*/ 49 w 330"/>
                <a:gd name="T61" fmla="*/ 208 h 375"/>
                <a:gd name="T62" fmla="*/ 0 w 330"/>
                <a:gd name="T63" fmla="*/ 375 h 375"/>
                <a:gd name="T64" fmla="*/ 156 w 330"/>
                <a:gd name="T65" fmla="*/ 166 h 375"/>
                <a:gd name="T66" fmla="*/ 172 w 330"/>
                <a:gd name="T67" fmla="*/ 165 h 375"/>
                <a:gd name="T68" fmla="*/ 198 w 330"/>
                <a:gd name="T69" fmla="*/ 162 h 375"/>
                <a:gd name="T70" fmla="*/ 209 w 330"/>
                <a:gd name="T71" fmla="*/ 158 h 375"/>
                <a:gd name="T72" fmla="*/ 225 w 330"/>
                <a:gd name="T73" fmla="*/ 150 h 375"/>
                <a:gd name="T74" fmla="*/ 237 w 330"/>
                <a:gd name="T75" fmla="*/ 136 h 375"/>
                <a:gd name="T76" fmla="*/ 242 w 330"/>
                <a:gd name="T77" fmla="*/ 128 h 375"/>
                <a:gd name="T78" fmla="*/ 247 w 330"/>
                <a:gd name="T79" fmla="*/ 111 h 375"/>
                <a:gd name="T80" fmla="*/ 248 w 330"/>
                <a:gd name="T81" fmla="*/ 103 h 375"/>
                <a:gd name="T82" fmla="*/ 245 w 330"/>
                <a:gd name="T83" fmla="*/ 84 h 375"/>
                <a:gd name="T84" fmla="*/ 240 w 330"/>
                <a:gd name="T85" fmla="*/ 73 h 375"/>
                <a:gd name="T86" fmla="*/ 229 w 330"/>
                <a:gd name="T87" fmla="*/ 59 h 375"/>
                <a:gd name="T88" fmla="*/ 223 w 330"/>
                <a:gd name="T89" fmla="*/ 55 h 375"/>
                <a:gd name="T90" fmla="*/ 211 w 330"/>
                <a:gd name="T91" fmla="*/ 48 h 375"/>
                <a:gd name="T92" fmla="*/ 196 w 330"/>
                <a:gd name="T93" fmla="*/ 44 h 375"/>
                <a:gd name="T94" fmla="*/ 168 w 330"/>
                <a:gd name="T95" fmla="*/ 42 h 375"/>
                <a:gd name="T96" fmla="*/ 49 w 330"/>
                <a:gd name="T97" fmla="*/ 166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0" h="375">
                  <a:moveTo>
                    <a:pt x="0" y="375"/>
                  </a:moveTo>
                  <a:lnTo>
                    <a:pt x="0" y="0"/>
                  </a:lnTo>
                  <a:lnTo>
                    <a:pt x="165" y="0"/>
                  </a:lnTo>
                  <a:lnTo>
                    <a:pt x="165" y="0"/>
                  </a:lnTo>
                  <a:lnTo>
                    <a:pt x="189" y="1"/>
                  </a:lnTo>
                  <a:lnTo>
                    <a:pt x="209" y="2"/>
                  </a:lnTo>
                  <a:lnTo>
                    <a:pt x="227" y="6"/>
                  </a:lnTo>
                  <a:lnTo>
                    <a:pt x="242" y="10"/>
                  </a:lnTo>
                  <a:lnTo>
                    <a:pt x="242" y="10"/>
                  </a:lnTo>
                  <a:lnTo>
                    <a:pt x="254" y="17"/>
                  </a:lnTo>
                  <a:lnTo>
                    <a:pt x="264" y="24"/>
                  </a:lnTo>
                  <a:lnTo>
                    <a:pt x="274" y="34"/>
                  </a:lnTo>
                  <a:lnTo>
                    <a:pt x="283" y="46"/>
                  </a:lnTo>
                  <a:lnTo>
                    <a:pt x="283" y="46"/>
                  </a:lnTo>
                  <a:lnTo>
                    <a:pt x="289" y="59"/>
                  </a:lnTo>
                  <a:lnTo>
                    <a:pt x="295" y="73"/>
                  </a:lnTo>
                  <a:lnTo>
                    <a:pt x="298" y="87"/>
                  </a:lnTo>
                  <a:lnTo>
                    <a:pt x="298" y="103"/>
                  </a:lnTo>
                  <a:lnTo>
                    <a:pt x="298" y="103"/>
                  </a:lnTo>
                  <a:lnTo>
                    <a:pt x="298" y="112"/>
                  </a:lnTo>
                  <a:lnTo>
                    <a:pt x="297" y="121"/>
                  </a:lnTo>
                  <a:lnTo>
                    <a:pt x="295" y="131"/>
                  </a:lnTo>
                  <a:lnTo>
                    <a:pt x="292" y="139"/>
                  </a:lnTo>
                  <a:lnTo>
                    <a:pt x="288" y="147"/>
                  </a:lnTo>
                  <a:lnTo>
                    <a:pt x="284" y="155"/>
                  </a:lnTo>
                  <a:lnTo>
                    <a:pt x="279" y="163"/>
                  </a:lnTo>
                  <a:lnTo>
                    <a:pt x="273" y="169"/>
                  </a:lnTo>
                  <a:lnTo>
                    <a:pt x="273" y="169"/>
                  </a:lnTo>
                  <a:lnTo>
                    <a:pt x="266" y="176"/>
                  </a:lnTo>
                  <a:lnTo>
                    <a:pt x="258" y="182"/>
                  </a:lnTo>
                  <a:lnTo>
                    <a:pt x="249" y="188"/>
                  </a:lnTo>
                  <a:lnTo>
                    <a:pt x="240" y="192"/>
                  </a:lnTo>
                  <a:lnTo>
                    <a:pt x="230" y="196"/>
                  </a:lnTo>
                  <a:lnTo>
                    <a:pt x="219" y="200"/>
                  </a:lnTo>
                  <a:lnTo>
                    <a:pt x="207" y="202"/>
                  </a:lnTo>
                  <a:lnTo>
                    <a:pt x="194" y="204"/>
                  </a:lnTo>
                  <a:lnTo>
                    <a:pt x="194" y="204"/>
                  </a:lnTo>
                  <a:lnTo>
                    <a:pt x="210" y="214"/>
                  </a:lnTo>
                  <a:lnTo>
                    <a:pt x="218" y="218"/>
                  </a:lnTo>
                  <a:lnTo>
                    <a:pt x="223" y="223"/>
                  </a:lnTo>
                  <a:lnTo>
                    <a:pt x="223" y="223"/>
                  </a:lnTo>
                  <a:lnTo>
                    <a:pt x="234" y="233"/>
                  </a:lnTo>
                  <a:lnTo>
                    <a:pt x="244" y="245"/>
                  </a:lnTo>
                  <a:lnTo>
                    <a:pt x="255" y="259"/>
                  </a:lnTo>
                  <a:lnTo>
                    <a:pt x="264" y="273"/>
                  </a:lnTo>
                  <a:lnTo>
                    <a:pt x="330" y="375"/>
                  </a:lnTo>
                  <a:lnTo>
                    <a:pt x="267" y="375"/>
                  </a:lnTo>
                  <a:lnTo>
                    <a:pt x="218" y="297"/>
                  </a:lnTo>
                  <a:lnTo>
                    <a:pt x="218" y="297"/>
                  </a:lnTo>
                  <a:lnTo>
                    <a:pt x="198" y="267"/>
                  </a:lnTo>
                  <a:lnTo>
                    <a:pt x="182" y="245"/>
                  </a:lnTo>
                  <a:lnTo>
                    <a:pt x="182" y="245"/>
                  </a:lnTo>
                  <a:lnTo>
                    <a:pt x="169" y="230"/>
                  </a:lnTo>
                  <a:lnTo>
                    <a:pt x="162" y="225"/>
                  </a:lnTo>
                  <a:lnTo>
                    <a:pt x="157" y="220"/>
                  </a:lnTo>
                  <a:lnTo>
                    <a:pt x="157" y="220"/>
                  </a:lnTo>
                  <a:lnTo>
                    <a:pt x="146" y="214"/>
                  </a:lnTo>
                  <a:lnTo>
                    <a:pt x="134" y="211"/>
                  </a:lnTo>
                  <a:lnTo>
                    <a:pt x="134" y="211"/>
                  </a:lnTo>
                  <a:lnTo>
                    <a:pt x="123" y="208"/>
                  </a:lnTo>
                  <a:lnTo>
                    <a:pt x="107" y="208"/>
                  </a:lnTo>
                  <a:lnTo>
                    <a:pt x="49" y="208"/>
                  </a:lnTo>
                  <a:lnTo>
                    <a:pt x="49" y="375"/>
                  </a:lnTo>
                  <a:lnTo>
                    <a:pt x="0" y="375"/>
                  </a:lnTo>
                  <a:close/>
                  <a:moveTo>
                    <a:pt x="49" y="166"/>
                  </a:moveTo>
                  <a:lnTo>
                    <a:pt x="156" y="166"/>
                  </a:lnTo>
                  <a:lnTo>
                    <a:pt x="156" y="166"/>
                  </a:lnTo>
                  <a:lnTo>
                    <a:pt x="172" y="165"/>
                  </a:lnTo>
                  <a:lnTo>
                    <a:pt x="186" y="164"/>
                  </a:lnTo>
                  <a:lnTo>
                    <a:pt x="198" y="162"/>
                  </a:lnTo>
                  <a:lnTo>
                    <a:pt x="209" y="158"/>
                  </a:lnTo>
                  <a:lnTo>
                    <a:pt x="209" y="158"/>
                  </a:lnTo>
                  <a:lnTo>
                    <a:pt x="218" y="154"/>
                  </a:lnTo>
                  <a:lnTo>
                    <a:pt x="225" y="150"/>
                  </a:lnTo>
                  <a:lnTo>
                    <a:pt x="232" y="143"/>
                  </a:lnTo>
                  <a:lnTo>
                    <a:pt x="237" y="136"/>
                  </a:lnTo>
                  <a:lnTo>
                    <a:pt x="237" y="136"/>
                  </a:lnTo>
                  <a:lnTo>
                    <a:pt x="242" y="128"/>
                  </a:lnTo>
                  <a:lnTo>
                    <a:pt x="245" y="120"/>
                  </a:lnTo>
                  <a:lnTo>
                    <a:pt x="247" y="111"/>
                  </a:lnTo>
                  <a:lnTo>
                    <a:pt x="248" y="103"/>
                  </a:lnTo>
                  <a:lnTo>
                    <a:pt x="248" y="103"/>
                  </a:lnTo>
                  <a:lnTo>
                    <a:pt x="246" y="90"/>
                  </a:lnTo>
                  <a:lnTo>
                    <a:pt x="245" y="84"/>
                  </a:lnTo>
                  <a:lnTo>
                    <a:pt x="243" y="79"/>
                  </a:lnTo>
                  <a:lnTo>
                    <a:pt x="240" y="73"/>
                  </a:lnTo>
                  <a:lnTo>
                    <a:pt x="237" y="68"/>
                  </a:lnTo>
                  <a:lnTo>
                    <a:pt x="229" y="59"/>
                  </a:lnTo>
                  <a:lnTo>
                    <a:pt x="229" y="59"/>
                  </a:lnTo>
                  <a:lnTo>
                    <a:pt x="223" y="55"/>
                  </a:lnTo>
                  <a:lnTo>
                    <a:pt x="218" y="51"/>
                  </a:lnTo>
                  <a:lnTo>
                    <a:pt x="211" y="48"/>
                  </a:lnTo>
                  <a:lnTo>
                    <a:pt x="203" y="46"/>
                  </a:lnTo>
                  <a:lnTo>
                    <a:pt x="196" y="44"/>
                  </a:lnTo>
                  <a:lnTo>
                    <a:pt x="187" y="43"/>
                  </a:lnTo>
                  <a:lnTo>
                    <a:pt x="168" y="42"/>
                  </a:lnTo>
                  <a:lnTo>
                    <a:pt x="49" y="42"/>
                  </a:lnTo>
                  <a:lnTo>
                    <a:pt x="49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CC33"/>
                </a:solidFill>
              </a:endParaRPr>
            </a:p>
          </p:txBody>
        </p:sp>
        <p:sp>
          <p:nvSpPr>
            <p:cNvPr id="40" name="Freeform 153">
              <a:extLst>
                <a:ext uri="{FF2B5EF4-FFF2-40B4-BE49-F238E27FC236}">
                  <a16:creationId xmlns:a16="http://schemas.microsoft.com/office/drawing/2014/main" id="{EA7C893F-E135-A44F-A3E3-6A2D2A0088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79738" y="2343151"/>
              <a:ext cx="55563" cy="74613"/>
            </a:xfrm>
            <a:custGeom>
              <a:avLst/>
              <a:gdLst>
                <a:gd name="T0" fmla="*/ 0 w 278"/>
                <a:gd name="T1" fmla="*/ 375 h 375"/>
                <a:gd name="T2" fmla="*/ 0 w 278"/>
                <a:gd name="T3" fmla="*/ 0 h 375"/>
                <a:gd name="T4" fmla="*/ 270 w 278"/>
                <a:gd name="T5" fmla="*/ 0 h 375"/>
                <a:gd name="T6" fmla="*/ 270 w 278"/>
                <a:gd name="T7" fmla="*/ 45 h 375"/>
                <a:gd name="T8" fmla="*/ 49 w 278"/>
                <a:gd name="T9" fmla="*/ 45 h 375"/>
                <a:gd name="T10" fmla="*/ 49 w 278"/>
                <a:gd name="T11" fmla="*/ 159 h 375"/>
                <a:gd name="T12" fmla="*/ 257 w 278"/>
                <a:gd name="T13" fmla="*/ 159 h 375"/>
                <a:gd name="T14" fmla="*/ 257 w 278"/>
                <a:gd name="T15" fmla="*/ 203 h 375"/>
                <a:gd name="T16" fmla="*/ 49 w 278"/>
                <a:gd name="T17" fmla="*/ 203 h 375"/>
                <a:gd name="T18" fmla="*/ 49 w 278"/>
                <a:gd name="T19" fmla="*/ 330 h 375"/>
                <a:gd name="T20" fmla="*/ 278 w 278"/>
                <a:gd name="T21" fmla="*/ 330 h 375"/>
                <a:gd name="T22" fmla="*/ 278 w 278"/>
                <a:gd name="T23" fmla="*/ 375 h 375"/>
                <a:gd name="T24" fmla="*/ 0 w 278"/>
                <a:gd name="T25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8" h="375">
                  <a:moveTo>
                    <a:pt x="0" y="375"/>
                  </a:moveTo>
                  <a:lnTo>
                    <a:pt x="0" y="0"/>
                  </a:lnTo>
                  <a:lnTo>
                    <a:pt x="270" y="0"/>
                  </a:lnTo>
                  <a:lnTo>
                    <a:pt x="270" y="45"/>
                  </a:lnTo>
                  <a:lnTo>
                    <a:pt x="49" y="45"/>
                  </a:lnTo>
                  <a:lnTo>
                    <a:pt x="49" y="159"/>
                  </a:lnTo>
                  <a:lnTo>
                    <a:pt x="257" y="159"/>
                  </a:lnTo>
                  <a:lnTo>
                    <a:pt x="257" y="203"/>
                  </a:lnTo>
                  <a:lnTo>
                    <a:pt x="49" y="203"/>
                  </a:lnTo>
                  <a:lnTo>
                    <a:pt x="49" y="330"/>
                  </a:lnTo>
                  <a:lnTo>
                    <a:pt x="278" y="330"/>
                  </a:lnTo>
                  <a:lnTo>
                    <a:pt x="278" y="375"/>
                  </a:lnTo>
                  <a:lnTo>
                    <a:pt x="0" y="3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CC33"/>
                </a:solidFill>
              </a:endParaRPr>
            </a:p>
          </p:txBody>
        </p:sp>
        <p:sp>
          <p:nvSpPr>
            <p:cNvPr id="41" name="Freeform 154">
              <a:extLst>
                <a:ext uri="{FF2B5EF4-FFF2-40B4-BE49-F238E27FC236}">
                  <a16:creationId xmlns:a16="http://schemas.microsoft.com/office/drawing/2014/main" id="{6525E9AD-6315-516E-6F22-94DE607E2A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48001" y="2343151"/>
              <a:ext cx="58738" cy="74613"/>
            </a:xfrm>
            <a:custGeom>
              <a:avLst/>
              <a:gdLst>
                <a:gd name="T0" fmla="*/ 0 w 294"/>
                <a:gd name="T1" fmla="*/ 375 h 375"/>
                <a:gd name="T2" fmla="*/ 0 w 294"/>
                <a:gd name="T3" fmla="*/ 0 h 375"/>
                <a:gd name="T4" fmla="*/ 50 w 294"/>
                <a:gd name="T5" fmla="*/ 0 h 375"/>
                <a:gd name="T6" fmla="*/ 247 w 294"/>
                <a:gd name="T7" fmla="*/ 294 h 375"/>
                <a:gd name="T8" fmla="*/ 247 w 294"/>
                <a:gd name="T9" fmla="*/ 0 h 375"/>
                <a:gd name="T10" fmla="*/ 294 w 294"/>
                <a:gd name="T11" fmla="*/ 0 h 375"/>
                <a:gd name="T12" fmla="*/ 294 w 294"/>
                <a:gd name="T13" fmla="*/ 375 h 375"/>
                <a:gd name="T14" fmla="*/ 243 w 294"/>
                <a:gd name="T15" fmla="*/ 375 h 375"/>
                <a:gd name="T16" fmla="*/ 46 w 294"/>
                <a:gd name="T17" fmla="*/ 81 h 375"/>
                <a:gd name="T18" fmla="*/ 46 w 294"/>
                <a:gd name="T19" fmla="*/ 375 h 375"/>
                <a:gd name="T20" fmla="*/ 0 w 294"/>
                <a:gd name="T21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4" h="375">
                  <a:moveTo>
                    <a:pt x="0" y="375"/>
                  </a:moveTo>
                  <a:lnTo>
                    <a:pt x="0" y="0"/>
                  </a:lnTo>
                  <a:lnTo>
                    <a:pt x="50" y="0"/>
                  </a:lnTo>
                  <a:lnTo>
                    <a:pt x="247" y="294"/>
                  </a:lnTo>
                  <a:lnTo>
                    <a:pt x="247" y="0"/>
                  </a:lnTo>
                  <a:lnTo>
                    <a:pt x="294" y="0"/>
                  </a:lnTo>
                  <a:lnTo>
                    <a:pt x="294" y="375"/>
                  </a:lnTo>
                  <a:lnTo>
                    <a:pt x="243" y="375"/>
                  </a:lnTo>
                  <a:lnTo>
                    <a:pt x="46" y="81"/>
                  </a:lnTo>
                  <a:lnTo>
                    <a:pt x="46" y="375"/>
                  </a:lnTo>
                  <a:lnTo>
                    <a:pt x="0" y="3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CC33"/>
                </a:solidFill>
              </a:endParaRPr>
            </a:p>
          </p:txBody>
        </p:sp>
        <p:sp>
          <p:nvSpPr>
            <p:cNvPr id="42" name="Freeform 155">
              <a:extLst>
                <a:ext uri="{FF2B5EF4-FFF2-40B4-BE49-F238E27FC236}">
                  <a16:creationId xmlns:a16="http://schemas.microsoft.com/office/drawing/2014/main" id="{626E03D6-DF71-EB17-3C7D-CE98FEE398E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16263" y="2343151"/>
              <a:ext cx="68263" cy="74613"/>
            </a:xfrm>
            <a:custGeom>
              <a:avLst/>
              <a:gdLst>
                <a:gd name="T0" fmla="*/ 0 w 351"/>
                <a:gd name="T1" fmla="*/ 375 h 375"/>
                <a:gd name="T2" fmla="*/ 144 w 351"/>
                <a:gd name="T3" fmla="*/ 0 h 375"/>
                <a:gd name="T4" fmla="*/ 197 w 351"/>
                <a:gd name="T5" fmla="*/ 0 h 375"/>
                <a:gd name="T6" fmla="*/ 351 w 351"/>
                <a:gd name="T7" fmla="*/ 375 h 375"/>
                <a:gd name="T8" fmla="*/ 294 w 351"/>
                <a:gd name="T9" fmla="*/ 375 h 375"/>
                <a:gd name="T10" fmla="*/ 251 w 351"/>
                <a:gd name="T11" fmla="*/ 262 h 375"/>
                <a:gd name="T12" fmla="*/ 94 w 351"/>
                <a:gd name="T13" fmla="*/ 262 h 375"/>
                <a:gd name="T14" fmla="*/ 53 w 351"/>
                <a:gd name="T15" fmla="*/ 375 h 375"/>
                <a:gd name="T16" fmla="*/ 0 w 351"/>
                <a:gd name="T17" fmla="*/ 375 h 375"/>
                <a:gd name="T18" fmla="*/ 108 w 351"/>
                <a:gd name="T19" fmla="*/ 220 h 375"/>
                <a:gd name="T20" fmla="*/ 235 w 351"/>
                <a:gd name="T21" fmla="*/ 220 h 375"/>
                <a:gd name="T22" fmla="*/ 196 w 351"/>
                <a:gd name="T23" fmla="*/ 117 h 375"/>
                <a:gd name="T24" fmla="*/ 196 w 351"/>
                <a:gd name="T25" fmla="*/ 117 h 375"/>
                <a:gd name="T26" fmla="*/ 181 w 351"/>
                <a:gd name="T27" fmla="*/ 74 h 375"/>
                <a:gd name="T28" fmla="*/ 170 w 351"/>
                <a:gd name="T29" fmla="*/ 39 h 375"/>
                <a:gd name="T30" fmla="*/ 170 w 351"/>
                <a:gd name="T31" fmla="*/ 39 h 375"/>
                <a:gd name="T32" fmla="*/ 166 w 351"/>
                <a:gd name="T33" fmla="*/ 58 h 375"/>
                <a:gd name="T34" fmla="*/ 161 w 351"/>
                <a:gd name="T35" fmla="*/ 75 h 375"/>
                <a:gd name="T36" fmla="*/ 156 w 351"/>
                <a:gd name="T37" fmla="*/ 93 h 375"/>
                <a:gd name="T38" fmla="*/ 149 w 351"/>
                <a:gd name="T39" fmla="*/ 111 h 375"/>
                <a:gd name="T40" fmla="*/ 108 w 351"/>
                <a:gd name="T41" fmla="*/ 22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1" h="375">
                  <a:moveTo>
                    <a:pt x="0" y="375"/>
                  </a:moveTo>
                  <a:lnTo>
                    <a:pt x="144" y="0"/>
                  </a:lnTo>
                  <a:lnTo>
                    <a:pt x="197" y="0"/>
                  </a:lnTo>
                  <a:lnTo>
                    <a:pt x="351" y="375"/>
                  </a:lnTo>
                  <a:lnTo>
                    <a:pt x="294" y="375"/>
                  </a:lnTo>
                  <a:lnTo>
                    <a:pt x="251" y="262"/>
                  </a:lnTo>
                  <a:lnTo>
                    <a:pt x="94" y="262"/>
                  </a:lnTo>
                  <a:lnTo>
                    <a:pt x="53" y="375"/>
                  </a:lnTo>
                  <a:lnTo>
                    <a:pt x="0" y="375"/>
                  </a:lnTo>
                  <a:close/>
                  <a:moveTo>
                    <a:pt x="108" y="220"/>
                  </a:moveTo>
                  <a:lnTo>
                    <a:pt x="235" y="220"/>
                  </a:lnTo>
                  <a:lnTo>
                    <a:pt x="196" y="117"/>
                  </a:lnTo>
                  <a:lnTo>
                    <a:pt x="196" y="117"/>
                  </a:lnTo>
                  <a:lnTo>
                    <a:pt x="181" y="74"/>
                  </a:lnTo>
                  <a:lnTo>
                    <a:pt x="170" y="39"/>
                  </a:lnTo>
                  <a:lnTo>
                    <a:pt x="170" y="39"/>
                  </a:lnTo>
                  <a:lnTo>
                    <a:pt x="166" y="58"/>
                  </a:lnTo>
                  <a:lnTo>
                    <a:pt x="161" y="75"/>
                  </a:lnTo>
                  <a:lnTo>
                    <a:pt x="156" y="93"/>
                  </a:lnTo>
                  <a:lnTo>
                    <a:pt x="149" y="111"/>
                  </a:lnTo>
                  <a:lnTo>
                    <a:pt x="108" y="2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CC33"/>
                </a:solidFill>
              </a:endParaRPr>
            </a:p>
          </p:txBody>
        </p:sp>
        <p:sp>
          <p:nvSpPr>
            <p:cNvPr id="43" name="Freeform 156">
              <a:extLst>
                <a:ext uri="{FF2B5EF4-FFF2-40B4-BE49-F238E27FC236}">
                  <a16:creationId xmlns:a16="http://schemas.microsoft.com/office/drawing/2014/main" id="{C7EB66F9-0022-73DC-22B1-767D2975D3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90876" y="2343151"/>
              <a:ext cx="57150" cy="76200"/>
            </a:xfrm>
            <a:custGeom>
              <a:avLst/>
              <a:gdLst>
                <a:gd name="T0" fmla="*/ 294 w 294"/>
                <a:gd name="T1" fmla="*/ 0 h 381"/>
                <a:gd name="T2" fmla="*/ 294 w 294"/>
                <a:gd name="T3" fmla="*/ 216 h 381"/>
                <a:gd name="T4" fmla="*/ 291 w 294"/>
                <a:gd name="T5" fmla="*/ 267 h 381"/>
                <a:gd name="T6" fmla="*/ 282 w 294"/>
                <a:gd name="T7" fmla="*/ 306 h 381"/>
                <a:gd name="T8" fmla="*/ 278 w 294"/>
                <a:gd name="T9" fmla="*/ 314 h 381"/>
                <a:gd name="T10" fmla="*/ 269 w 294"/>
                <a:gd name="T11" fmla="*/ 329 h 381"/>
                <a:gd name="T12" fmla="*/ 257 w 294"/>
                <a:gd name="T13" fmla="*/ 342 h 381"/>
                <a:gd name="T14" fmla="*/ 244 w 294"/>
                <a:gd name="T15" fmla="*/ 354 h 381"/>
                <a:gd name="T16" fmla="*/ 235 w 294"/>
                <a:gd name="T17" fmla="*/ 360 h 381"/>
                <a:gd name="T18" fmla="*/ 218 w 294"/>
                <a:gd name="T19" fmla="*/ 370 h 381"/>
                <a:gd name="T20" fmla="*/ 197 w 294"/>
                <a:gd name="T21" fmla="*/ 376 h 381"/>
                <a:gd name="T22" fmla="*/ 174 w 294"/>
                <a:gd name="T23" fmla="*/ 380 h 381"/>
                <a:gd name="T24" fmla="*/ 148 w 294"/>
                <a:gd name="T25" fmla="*/ 381 h 381"/>
                <a:gd name="T26" fmla="*/ 123 w 294"/>
                <a:gd name="T27" fmla="*/ 380 h 381"/>
                <a:gd name="T28" fmla="*/ 89 w 294"/>
                <a:gd name="T29" fmla="*/ 374 h 381"/>
                <a:gd name="T30" fmla="*/ 71 w 294"/>
                <a:gd name="T31" fmla="*/ 368 h 381"/>
                <a:gd name="T32" fmla="*/ 62 w 294"/>
                <a:gd name="T33" fmla="*/ 363 h 381"/>
                <a:gd name="T34" fmla="*/ 47 w 294"/>
                <a:gd name="T35" fmla="*/ 353 h 381"/>
                <a:gd name="T36" fmla="*/ 34 w 294"/>
                <a:gd name="T37" fmla="*/ 340 h 381"/>
                <a:gd name="T38" fmla="*/ 23 w 294"/>
                <a:gd name="T39" fmla="*/ 326 h 381"/>
                <a:gd name="T40" fmla="*/ 14 w 294"/>
                <a:gd name="T41" fmla="*/ 311 h 381"/>
                <a:gd name="T42" fmla="*/ 11 w 294"/>
                <a:gd name="T43" fmla="*/ 301 h 381"/>
                <a:gd name="T44" fmla="*/ 3 w 294"/>
                <a:gd name="T45" fmla="*/ 269 h 381"/>
                <a:gd name="T46" fmla="*/ 0 w 294"/>
                <a:gd name="T47" fmla="*/ 216 h 381"/>
                <a:gd name="T48" fmla="*/ 49 w 294"/>
                <a:gd name="T49" fmla="*/ 0 h 381"/>
                <a:gd name="T50" fmla="*/ 49 w 294"/>
                <a:gd name="T51" fmla="*/ 216 h 381"/>
                <a:gd name="T52" fmla="*/ 52 w 294"/>
                <a:gd name="T53" fmla="*/ 259 h 381"/>
                <a:gd name="T54" fmla="*/ 59 w 294"/>
                <a:gd name="T55" fmla="*/ 288 h 381"/>
                <a:gd name="T56" fmla="*/ 64 w 294"/>
                <a:gd name="T57" fmla="*/ 299 h 381"/>
                <a:gd name="T58" fmla="*/ 80 w 294"/>
                <a:gd name="T59" fmla="*/ 317 h 381"/>
                <a:gd name="T60" fmla="*/ 89 w 294"/>
                <a:gd name="T61" fmla="*/ 324 h 381"/>
                <a:gd name="T62" fmla="*/ 114 w 294"/>
                <a:gd name="T63" fmla="*/ 334 h 381"/>
                <a:gd name="T64" fmla="*/ 144 w 294"/>
                <a:gd name="T65" fmla="*/ 336 h 381"/>
                <a:gd name="T66" fmla="*/ 157 w 294"/>
                <a:gd name="T67" fmla="*/ 336 h 381"/>
                <a:gd name="T68" fmla="*/ 181 w 294"/>
                <a:gd name="T69" fmla="*/ 333 h 381"/>
                <a:gd name="T70" fmla="*/ 199 w 294"/>
                <a:gd name="T71" fmla="*/ 327 h 381"/>
                <a:gd name="T72" fmla="*/ 216 w 294"/>
                <a:gd name="T73" fmla="*/ 317 h 381"/>
                <a:gd name="T74" fmla="*/ 221 w 294"/>
                <a:gd name="T75" fmla="*/ 312 h 381"/>
                <a:gd name="T76" fmla="*/ 232 w 294"/>
                <a:gd name="T77" fmla="*/ 297 h 381"/>
                <a:gd name="T78" fmla="*/ 238 w 294"/>
                <a:gd name="T79" fmla="*/ 275 h 381"/>
                <a:gd name="T80" fmla="*/ 243 w 294"/>
                <a:gd name="T81" fmla="*/ 249 h 381"/>
                <a:gd name="T82" fmla="*/ 245 w 294"/>
                <a:gd name="T83" fmla="*/ 216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94" h="381">
                  <a:moveTo>
                    <a:pt x="245" y="0"/>
                  </a:moveTo>
                  <a:lnTo>
                    <a:pt x="294" y="0"/>
                  </a:lnTo>
                  <a:lnTo>
                    <a:pt x="294" y="216"/>
                  </a:lnTo>
                  <a:lnTo>
                    <a:pt x="294" y="216"/>
                  </a:lnTo>
                  <a:lnTo>
                    <a:pt x="293" y="243"/>
                  </a:lnTo>
                  <a:lnTo>
                    <a:pt x="291" y="267"/>
                  </a:lnTo>
                  <a:lnTo>
                    <a:pt x="287" y="288"/>
                  </a:lnTo>
                  <a:lnTo>
                    <a:pt x="282" y="306"/>
                  </a:lnTo>
                  <a:lnTo>
                    <a:pt x="282" y="306"/>
                  </a:lnTo>
                  <a:lnTo>
                    <a:pt x="278" y="314"/>
                  </a:lnTo>
                  <a:lnTo>
                    <a:pt x="273" y="322"/>
                  </a:lnTo>
                  <a:lnTo>
                    <a:pt x="269" y="329"/>
                  </a:lnTo>
                  <a:lnTo>
                    <a:pt x="264" y="336"/>
                  </a:lnTo>
                  <a:lnTo>
                    <a:pt x="257" y="342"/>
                  </a:lnTo>
                  <a:lnTo>
                    <a:pt x="250" y="349"/>
                  </a:lnTo>
                  <a:lnTo>
                    <a:pt x="244" y="354"/>
                  </a:lnTo>
                  <a:lnTo>
                    <a:pt x="235" y="360"/>
                  </a:lnTo>
                  <a:lnTo>
                    <a:pt x="235" y="360"/>
                  </a:lnTo>
                  <a:lnTo>
                    <a:pt x="227" y="365"/>
                  </a:lnTo>
                  <a:lnTo>
                    <a:pt x="218" y="370"/>
                  </a:lnTo>
                  <a:lnTo>
                    <a:pt x="208" y="373"/>
                  </a:lnTo>
                  <a:lnTo>
                    <a:pt x="197" y="376"/>
                  </a:lnTo>
                  <a:lnTo>
                    <a:pt x="186" y="378"/>
                  </a:lnTo>
                  <a:lnTo>
                    <a:pt x="174" y="380"/>
                  </a:lnTo>
                  <a:lnTo>
                    <a:pt x="161" y="381"/>
                  </a:lnTo>
                  <a:lnTo>
                    <a:pt x="148" y="381"/>
                  </a:lnTo>
                  <a:lnTo>
                    <a:pt x="148" y="381"/>
                  </a:lnTo>
                  <a:lnTo>
                    <a:pt x="123" y="380"/>
                  </a:lnTo>
                  <a:lnTo>
                    <a:pt x="100" y="376"/>
                  </a:lnTo>
                  <a:lnTo>
                    <a:pt x="89" y="374"/>
                  </a:lnTo>
                  <a:lnTo>
                    <a:pt x="80" y="371"/>
                  </a:lnTo>
                  <a:lnTo>
                    <a:pt x="71" y="368"/>
                  </a:lnTo>
                  <a:lnTo>
                    <a:pt x="62" y="363"/>
                  </a:lnTo>
                  <a:lnTo>
                    <a:pt x="62" y="363"/>
                  </a:lnTo>
                  <a:lnTo>
                    <a:pt x="54" y="358"/>
                  </a:lnTo>
                  <a:lnTo>
                    <a:pt x="47" y="353"/>
                  </a:lnTo>
                  <a:lnTo>
                    <a:pt x="39" y="347"/>
                  </a:lnTo>
                  <a:lnTo>
                    <a:pt x="34" y="340"/>
                  </a:lnTo>
                  <a:lnTo>
                    <a:pt x="27" y="334"/>
                  </a:lnTo>
                  <a:lnTo>
                    <a:pt x="23" y="326"/>
                  </a:lnTo>
                  <a:lnTo>
                    <a:pt x="19" y="318"/>
                  </a:lnTo>
                  <a:lnTo>
                    <a:pt x="14" y="311"/>
                  </a:lnTo>
                  <a:lnTo>
                    <a:pt x="14" y="311"/>
                  </a:lnTo>
                  <a:lnTo>
                    <a:pt x="11" y="301"/>
                  </a:lnTo>
                  <a:lnTo>
                    <a:pt x="8" y="291"/>
                  </a:lnTo>
                  <a:lnTo>
                    <a:pt x="3" y="269"/>
                  </a:lnTo>
                  <a:lnTo>
                    <a:pt x="1" y="244"/>
                  </a:lnTo>
                  <a:lnTo>
                    <a:pt x="0" y="216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216"/>
                  </a:lnTo>
                  <a:lnTo>
                    <a:pt x="49" y="216"/>
                  </a:lnTo>
                  <a:lnTo>
                    <a:pt x="50" y="239"/>
                  </a:lnTo>
                  <a:lnTo>
                    <a:pt x="52" y="259"/>
                  </a:lnTo>
                  <a:lnTo>
                    <a:pt x="54" y="275"/>
                  </a:lnTo>
                  <a:lnTo>
                    <a:pt x="59" y="288"/>
                  </a:lnTo>
                  <a:lnTo>
                    <a:pt x="59" y="288"/>
                  </a:lnTo>
                  <a:lnTo>
                    <a:pt x="64" y="299"/>
                  </a:lnTo>
                  <a:lnTo>
                    <a:pt x="71" y="309"/>
                  </a:lnTo>
                  <a:lnTo>
                    <a:pt x="80" y="317"/>
                  </a:lnTo>
                  <a:lnTo>
                    <a:pt x="89" y="324"/>
                  </a:lnTo>
                  <a:lnTo>
                    <a:pt x="89" y="324"/>
                  </a:lnTo>
                  <a:lnTo>
                    <a:pt x="101" y="329"/>
                  </a:lnTo>
                  <a:lnTo>
                    <a:pt x="114" y="334"/>
                  </a:lnTo>
                  <a:lnTo>
                    <a:pt x="129" y="336"/>
                  </a:lnTo>
                  <a:lnTo>
                    <a:pt x="144" y="336"/>
                  </a:lnTo>
                  <a:lnTo>
                    <a:pt x="144" y="336"/>
                  </a:lnTo>
                  <a:lnTo>
                    <a:pt x="157" y="336"/>
                  </a:lnTo>
                  <a:lnTo>
                    <a:pt x="169" y="335"/>
                  </a:lnTo>
                  <a:lnTo>
                    <a:pt x="181" y="333"/>
                  </a:lnTo>
                  <a:lnTo>
                    <a:pt x="191" y="330"/>
                  </a:lnTo>
                  <a:lnTo>
                    <a:pt x="199" y="327"/>
                  </a:lnTo>
                  <a:lnTo>
                    <a:pt x="208" y="323"/>
                  </a:lnTo>
                  <a:lnTo>
                    <a:pt x="216" y="317"/>
                  </a:lnTo>
                  <a:lnTo>
                    <a:pt x="221" y="312"/>
                  </a:lnTo>
                  <a:lnTo>
                    <a:pt x="221" y="312"/>
                  </a:lnTo>
                  <a:lnTo>
                    <a:pt x="227" y="304"/>
                  </a:lnTo>
                  <a:lnTo>
                    <a:pt x="232" y="297"/>
                  </a:lnTo>
                  <a:lnTo>
                    <a:pt x="235" y="287"/>
                  </a:lnTo>
                  <a:lnTo>
                    <a:pt x="238" y="275"/>
                  </a:lnTo>
                  <a:lnTo>
                    <a:pt x="242" y="263"/>
                  </a:lnTo>
                  <a:lnTo>
                    <a:pt x="243" y="249"/>
                  </a:lnTo>
                  <a:lnTo>
                    <a:pt x="244" y="233"/>
                  </a:lnTo>
                  <a:lnTo>
                    <a:pt x="245" y="216"/>
                  </a:lnTo>
                  <a:lnTo>
                    <a:pt x="2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CC33"/>
                </a:solidFill>
              </a:endParaRPr>
            </a:p>
          </p:txBody>
        </p:sp>
        <p:sp>
          <p:nvSpPr>
            <p:cNvPr id="44" name="Freeform 157">
              <a:extLst>
                <a:ext uri="{FF2B5EF4-FFF2-40B4-BE49-F238E27FC236}">
                  <a16:creationId xmlns:a16="http://schemas.microsoft.com/office/drawing/2014/main" id="{8A2D5DCE-A5BC-8159-3646-189F3D31E2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5488" y="2343151"/>
              <a:ext cx="46038" cy="74613"/>
            </a:xfrm>
            <a:custGeom>
              <a:avLst/>
              <a:gdLst>
                <a:gd name="T0" fmla="*/ 0 w 234"/>
                <a:gd name="T1" fmla="*/ 375 h 375"/>
                <a:gd name="T2" fmla="*/ 0 w 234"/>
                <a:gd name="T3" fmla="*/ 0 h 375"/>
                <a:gd name="T4" fmla="*/ 50 w 234"/>
                <a:gd name="T5" fmla="*/ 0 h 375"/>
                <a:gd name="T6" fmla="*/ 50 w 234"/>
                <a:gd name="T7" fmla="*/ 330 h 375"/>
                <a:gd name="T8" fmla="*/ 234 w 234"/>
                <a:gd name="T9" fmla="*/ 330 h 375"/>
                <a:gd name="T10" fmla="*/ 234 w 234"/>
                <a:gd name="T11" fmla="*/ 375 h 375"/>
                <a:gd name="T12" fmla="*/ 0 w 234"/>
                <a:gd name="T13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" h="375">
                  <a:moveTo>
                    <a:pt x="0" y="375"/>
                  </a:moveTo>
                  <a:lnTo>
                    <a:pt x="0" y="0"/>
                  </a:lnTo>
                  <a:lnTo>
                    <a:pt x="50" y="0"/>
                  </a:lnTo>
                  <a:lnTo>
                    <a:pt x="50" y="330"/>
                  </a:lnTo>
                  <a:lnTo>
                    <a:pt x="234" y="330"/>
                  </a:lnTo>
                  <a:lnTo>
                    <a:pt x="234" y="375"/>
                  </a:lnTo>
                  <a:lnTo>
                    <a:pt x="0" y="3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CC33"/>
                </a:solidFill>
              </a:endParaRPr>
            </a:p>
          </p:txBody>
        </p:sp>
        <p:sp>
          <p:nvSpPr>
            <p:cNvPr id="45" name="Freeform 158">
              <a:extLst>
                <a:ext uri="{FF2B5EF4-FFF2-40B4-BE49-F238E27FC236}">
                  <a16:creationId xmlns:a16="http://schemas.microsoft.com/office/drawing/2014/main" id="{8A756652-2434-66D1-E259-501EC01A72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06763" y="2343151"/>
              <a:ext cx="58738" cy="74613"/>
            </a:xfrm>
            <a:custGeom>
              <a:avLst/>
              <a:gdLst>
                <a:gd name="T0" fmla="*/ 123 w 296"/>
                <a:gd name="T1" fmla="*/ 375 h 375"/>
                <a:gd name="T2" fmla="*/ 123 w 296"/>
                <a:gd name="T3" fmla="*/ 45 h 375"/>
                <a:gd name="T4" fmla="*/ 0 w 296"/>
                <a:gd name="T5" fmla="*/ 45 h 375"/>
                <a:gd name="T6" fmla="*/ 0 w 296"/>
                <a:gd name="T7" fmla="*/ 0 h 375"/>
                <a:gd name="T8" fmla="*/ 296 w 296"/>
                <a:gd name="T9" fmla="*/ 0 h 375"/>
                <a:gd name="T10" fmla="*/ 296 w 296"/>
                <a:gd name="T11" fmla="*/ 45 h 375"/>
                <a:gd name="T12" fmla="*/ 173 w 296"/>
                <a:gd name="T13" fmla="*/ 45 h 375"/>
                <a:gd name="T14" fmla="*/ 173 w 296"/>
                <a:gd name="T15" fmla="*/ 375 h 375"/>
                <a:gd name="T16" fmla="*/ 123 w 296"/>
                <a:gd name="T17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375">
                  <a:moveTo>
                    <a:pt x="123" y="375"/>
                  </a:moveTo>
                  <a:lnTo>
                    <a:pt x="123" y="45"/>
                  </a:lnTo>
                  <a:lnTo>
                    <a:pt x="0" y="45"/>
                  </a:lnTo>
                  <a:lnTo>
                    <a:pt x="0" y="0"/>
                  </a:lnTo>
                  <a:lnTo>
                    <a:pt x="296" y="0"/>
                  </a:lnTo>
                  <a:lnTo>
                    <a:pt x="296" y="45"/>
                  </a:lnTo>
                  <a:lnTo>
                    <a:pt x="173" y="45"/>
                  </a:lnTo>
                  <a:lnTo>
                    <a:pt x="173" y="375"/>
                  </a:lnTo>
                  <a:lnTo>
                    <a:pt x="123" y="3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CC33"/>
                </a:solidFill>
              </a:endParaRPr>
            </a:p>
          </p:txBody>
        </p:sp>
        <p:sp>
          <p:nvSpPr>
            <p:cNvPr id="46" name="Freeform 159">
              <a:extLst>
                <a:ext uri="{FF2B5EF4-FFF2-40B4-BE49-F238E27FC236}">
                  <a16:creationId xmlns:a16="http://schemas.microsoft.com/office/drawing/2014/main" id="{9AC285F5-11BF-B23A-C1B3-8B9D4ACEAC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02013" y="2341563"/>
              <a:ext cx="58738" cy="77788"/>
            </a:xfrm>
            <a:custGeom>
              <a:avLst/>
              <a:gdLst>
                <a:gd name="T0" fmla="*/ 47 w 297"/>
                <a:gd name="T1" fmla="*/ 256 h 387"/>
                <a:gd name="T2" fmla="*/ 57 w 297"/>
                <a:gd name="T3" fmla="*/ 293 h 387"/>
                <a:gd name="T4" fmla="*/ 69 w 297"/>
                <a:gd name="T5" fmla="*/ 311 h 387"/>
                <a:gd name="T6" fmla="*/ 99 w 297"/>
                <a:gd name="T7" fmla="*/ 331 h 387"/>
                <a:gd name="T8" fmla="*/ 126 w 297"/>
                <a:gd name="T9" fmla="*/ 340 h 387"/>
                <a:gd name="T10" fmla="*/ 157 w 297"/>
                <a:gd name="T11" fmla="*/ 343 h 387"/>
                <a:gd name="T12" fmla="*/ 196 w 297"/>
                <a:gd name="T13" fmla="*/ 338 h 387"/>
                <a:gd name="T14" fmla="*/ 217 w 297"/>
                <a:gd name="T15" fmla="*/ 330 h 387"/>
                <a:gd name="T16" fmla="*/ 240 w 297"/>
                <a:gd name="T17" fmla="*/ 311 h 387"/>
                <a:gd name="T18" fmla="*/ 247 w 297"/>
                <a:gd name="T19" fmla="*/ 296 h 387"/>
                <a:gd name="T20" fmla="*/ 249 w 297"/>
                <a:gd name="T21" fmla="*/ 279 h 387"/>
                <a:gd name="T22" fmla="*/ 244 w 297"/>
                <a:gd name="T23" fmla="*/ 255 h 387"/>
                <a:gd name="T24" fmla="*/ 234 w 297"/>
                <a:gd name="T25" fmla="*/ 242 h 387"/>
                <a:gd name="T26" fmla="*/ 206 w 297"/>
                <a:gd name="T27" fmla="*/ 226 h 387"/>
                <a:gd name="T28" fmla="*/ 139 w 297"/>
                <a:gd name="T29" fmla="*/ 208 h 387"/>
                <a:gd name="T30" fmla="*/ 96 w 297"/>
                <a:gd name="T31" fmla="*/ 196 h 387"/>
                <a:gd name="T32" fmla="*/ 67 w 297"/>
                <a:gd name="T33" fmla="*/ 185 h 387"/>
                <a:gd name="T34" fmla="*/ 35 w 297"/>
                <a:gd name="T35" fmla="*/ 160 h 387"/>
                <a:gd name="T36" fmla="*/ 22 w 297"/>
                <a:gd name="T37" fmla="*/ 139 h 387"/>
                <a:gd name="T38" fmla="*/ 14 w 297"/>
                <a:gd name="T39" fmla="*/ 103 h 387"/>
                <a:gd name="T40" fmla="*/ 18 w 297"/>
                <a:gd name="T41" fmla="*/ 76 h 387"/>
                <a:gd name="T42" fmla="*/ 30 w 297"/>
                <a:gd name="T43" fmla="*/ 50 h 387"/>
                <a:gd name="T44" fmla="*/ 62 w 297"/>
                <a:gd name="T45" fmla="*/ 19 h 387"/>
                <a:gd name="T46" fmla="*/ 93 w 297"/>
                <a:gd name="T47" fmla="*/ 7 h 387"/>
                <a:gd name="T48" fmla="*/ 146 w 297"/>
                <a:gd name="T49" fmla="*/ 0 h 387"/>
                <a:gd name="T50" fmla="*/ 185 w 297"/>
                <a:gd name="T51" fmla="*/ 3 h 387"/>
                <a:gd name="T52" fmla="*/ 219 w 297"/>
                <a:gd name="T53" fmla="*/ 13 h 387"/>
                <a:gd name="T54" fmla="*/ 258 w 297"/>
                <a:gd name="T55" fmla="*/ 40 h 387"/>
                <a:gd name="T56" fmla="*/ 275 w 297"/>
                <a:gd name="T57" fmla="*/ 66 h 387"/>
                <a:gd name="T58" fmla="*/ 286 w 297"/>
                <a:gd name="T59" fmla="*/ 112 h 387"/>
                <a:gd name="T60" fmla="*/ 237 w 297"/>
                <a:gd name="T61" fmla="*/ 106 h 387"/>
                <a:gd name="T62" fmla="*/ 231 w 297"/>
                <a:gd name="T63" fmla="*/ 84 h 387"/>
                <a:gd name="T64" fmla="*/ 218 w 297"/>
                <a:gd name="T65" fmla="*/ 66 h 387"/>
                <a:gd name="T66" fmla="*/ 207 w 297"/>
                <a:gd name="T67" fmla="*/ 57 h 387"/>
                <a:gd name="T68" fmla="*/ 186 w 297"/>
                <a:gd name="T69" fmla="*/ 48 h 387"/>
                <a:gd name="T70" fmla="*/ 148 w 297"/>
                <a:gd name="T71" fmla="*/ 43 h 387"/>
                <a:gd name="T72" fmla="*/ 109 w 297"/>
                <a:gd name="T73" fmla="*/ 48 h 387"/>
                <a:gd name="T74" fmla="*/ 88 w 297"/>
                <a:gd name="T75" fmla="*/ 56 h 387"/>
                <a:gd name="T76" fmla="*/ 73 w 297"/>
                <a:gd name="T77" fmla="*/ 68 h 387"/>
                <a:gd name="T78" fmla="*/ 63 w 297"/>
                <a:gd name="T79" fmla="*/ 88 h 387"/>
                <a:gd name="T80" fmla="*/ 62 w 297"/>
                <a:gd name="T81" fmla="*/ 100 h 387"/>
                <a:gd name="T82" fmla="*/ 70 w 297"/>
                <a:gd name="T83" fmla="*/ 126 h 387"/>
                <a:gd name="T84" fmla="*/ 81 w 297"/>
                <a:gd name="T85" fmla="*/ 136 h 387"/>
                <a:gd name="T86" fmla="*/ 124 w 297"/>
                <a:gd name="T87" fmla="*/ 152 h 387"/>
                <a:gd name="T88" fmla="*/ 179 w 297"/>
                <a:gd name="T89" fmla="*/ 166 h 387"/>
                <a:gd name="T90" fmla="*/ 234 w 297"/>
                <a:gd name="T91" fmla="*/ 184 h 387"/>
                <a:gd name="T92" fmla="*/ 262 w 297"/>
                <a:gd name="T93" fmla="*/ 200 h 387"/>
                <a:gd name="T94" fmla="*/ 282 w 297"/>
                <a:gd name="T95" fmla="*/ 222 h 387"/>
                <a:gd name="T96" fmla="*/ 296 w 297"/>
                <a:gd name="T97" fmla="*/ 260 h 387"/>
                <a:gd name="T98" fmla="*/ 296 w 297"/>
                <a:gd name="T99" fmla="*/ 290 h 387"/>
                <a:gd name="T100" fmla="*/ 281 w 297"/>
                <a:gd name="T101" fmla="*/ 331 h 387"/>
                <a:gd name="T102" fmla="*/ 259 w 297"/>
                <a:gd name="T103" fmla="*/ 355 h 387"/>
                <a:gd name="T104" fmla="*/ 232 w 297"/>
                <a:gd name="T105" fmla="*/ 372 h 387"/>
                <a:gd name="T106" fmla="*/ 179 w 297"/>
                <a:gd name="T107" fmla="*/ 387 h 387"/>
                <a:gd name="T108" fmla="*/ 135 w 297"/>
                <a:gd name="T109" fmla="*/ 387 h 387"/>
                <a:gd name="T110" fmla="*/ 74 w 297"/>
                <a:gd name="T111" fmla="*/ 372 h 387"/>
                <a:gd name="T112" fmla="*/ 44 w 297"/>
                <a:gd name="T113" fmla="*/ 354 h 387"/>
                <a:gd name="T114" fmla="*/ 21 w 297"/>
                <a:gd name="T115" fmla="*/ 328 h 387"/>
                <a:gd name="T116" fmla="*/ 5 w 297"/>
                <a:gd name="T117" fmla="*/ 296 h 387"/>
                <a:gd name="T118" fmla="*/ 0 w 297"/>
                <a:gd name="T119" fmla="*/ 26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97" h="387">
                  <a:moveTo>
                    <a:pt x="0" y="260"/>
                  </a:moveTo>
                  <a:lnTo>
                    <a:pt x="47" y="256"/>
                  </a:lnTo>
                  <a:lnTo>
                    <a:pt x="47" y="256"/>
                  </a:lnTo>
                  <a:lnTo>
                    <a:pt x="49" y="270"/>
                  </a:lnTo>
                  <a:lnTo>
                    <a:pt x="52" y="282"/>
                  </a:lnTo>
                  <a:lnTo>
                    <a:pt x="57" y="293"/>
                  </a:lnTo>
                  <a:lnTo>
                    <a:pt x="62" y="303"/>
                  </a:lnTo>
                  <a:lnTo>
                    <a:pt x="62" y="303"/>
                  </a:lnTo>
                  <a:lnTo>
                    <a:pt x="69" y="311"/>
                  </a:lnTo>
                  <a:lnTo>
                    <a:pt x="77" y="319"/>
                  </a:lnTo>
                  <a:lnTo>
                    <a:pt x="87" y="326"/>
                  </a:lnTo>
                  <a:lnTo>
                    <a:pt x="99" y="331"/>
                  </a:lnTo>
                  <a:lnTo>
                    <a:pt x="99" y="331"/>
                  </a:lnTo>
                  <a:lnTo>
                    <a:pt x="113" y="336"/>
                  </a:lnTo>
                  <a:lnTo>
                    <a:pt x="126" y="340"/>
                  </a:lnTo>
                  <a:lnTo>
                    <a:pt x="142" y="342"/>
                  </a:lnTo>
                  <a:lnTo>
                    <a:pt x="157" y="343"/>
                  </a:lnTo>
                  <a:lnTo>
                    <a:pt x="157" y="343"/>
                  </a:lnTo>
                  <a:lnTo>
                    <a:pt x="171" y="342"/>
                  </a:lnTo>
                  <a:lnTo>
                    <a:pt x="184" y="341"/>
                  </a:lnTo>
                  <a:lnTo>
                    <a:pt x="196" y="338"/>
                  </a:lnTo>
                  <a:lnTo>
                    <a:pt x="207" y="334"/>
                  </a:lnTo>
                  <a:lnTo>
                    <a:pt x="207" y="334"/>
                  </a:lnTo>
                  <a:lnTo>
                    <a:pt x="217" y="330"/>
                  </a:lnTo>
                  <a:lnTo>
                    <a:pt x="225" y="324"/>
                  </a:lnTo>
                  <a:lnTo>
                    <a:pt x="233" y="318"/>
                  </a:lnTo>
                  <a:lnTo>
                    <a:pt x="240" y="311"/>
                  </a:lnTo>
                  <a:lnTo>
                    <a:pt x="240" y="311"/>
                  </a:lnTo>
                  <a:lnTo>
                    <a:pt x="244" y="304"/>
                  </a:lnTo>
                  <a:lnTo>
                    <a:pt x="247" y="296"/>
                  </a:lnTo>
                  <a:lnTo>
                    <a:pt x="249" y="287"/>
                  </a:lnTo>
                  <a:lnTo>
                    <a:pt x="249" y="279"/>
                  </a:lnTo>
                  <a:lnTo>
                    <a:pt x="249" y="279"/>
                  </a:lnTo>
                  <a:lnTo>
                    <a:pt x="249" y="270"/>
                  </a:lnTo>
                  <a:lnTo>
                    <a:pt x="247" y="262"/>
                  </a:lnTo>
                  <a:lnTo>
                    <a:pt x="244" y="255"/>
                  </a:lnTo>
                  <a:lnTo>
                    <a:pt x="240" y="248"/>
                  </a:lnTo>
                  <a:lnTo>
                    <a:pt x="240" y="248"/>
                  </a:lnTo>
                  <a:lnTo>
                    <a:pt x="234" y="242"/>
                  </a:lnTo>
                  <a:lnTo>
                    <a:pt x="226" y="236"/>
                  </a:lnTo>
                  <a:lnTo>
                    <a:pt x="217" y="231"/>
                  </a:lnTo>
                  <a:lnTo>
                    <a:pt x="206" y="226"/>
                  </a:lnTo>
                  <a:lnTo>
                    <a:pt x="206" y="226"/>
                  </a:lnTo>
                  <a:lnTo>
                    <a:pt x="182" y="219"/>
                  </a:lnTo>
                  <a:lnTo>
                    <a:pt x="139" y="208"/>
                  </a:lnTo>
                  <a:lnTo>
                    <a:pt x="139" y="208"/>
                  </a:lnTo>
                  <a:lnTo>
                    <a:pt x="115" y="201"/>
                  </a:lnTo>
                  <a:lnTo>
                    <a:pt x="96" y="196"/>
                  </a:lnTo>
                  <a:lnTo>
                    <a:pt x="79" y="190"/>
                  </a:lnTo>
                  <a:lnTo>
                    <a:pt x="67" y="185"/>
                  </a:lnTo>
                  <a:lnTo>
                    <a:pt x="67" y="185"/>
                  </a:lnTo>
                  <a:lnTo>
                    <a:pt x="54" y="177"/>
                  </a:lnTo>
                  <a:lnTo>
                    <a:pt x="44" y="169"/>
                  </a:lnTo>
                  <a:lnTo>
                    <a:pt x="35" y="160"/>
                  </a:lnTo>
                  <a:lnTo>
                    <a:pt x="27" y="150"/>
                  </a:lnTo>
                  <a:lnTo>
                    <a:pt x="27" y="150"/>
                  </a:lnTo>
                  <a:lnTo>
                    <a:pt x="22" y="139"/>
                  </a:lnTo>
                  <a:lnTo>
                    <a:pt x="17" y="127"/>
                  </a:lnTo>
                  <a:lnTo>
                    <a:pt x="15" y="115"/>
                  </a:lnTo>
                  <a:lnTo>
                    <a:pt x="14" y="103"/>
                  </a:lnTo>
                  <a:lnTo>
                    <a:pt x="14" y="103"/>
                  </a:lnTo>
                  <a:lnTo>
                    <a:pt x="15" y="89"/>
                  </a:lnTo>
                  <a:lnTo>
                    <a:pt x="18" y="76"/>
                  </a:lnTo>
                  <a:lnTo>
                    <a:pt x="23" y="63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9" y="39"/>
                  </a:lnTo>
                  <a:lnTo>
                    <a:pt x="50" y="28"/>
                  </a:lnTo>
                  <a:lnTo>
                    <a:pt x="62" y="19"/>
                  </a:lnTo>
                  <a:lnTo>
                    <a:pt x="77" y="13"/>
                  </a:lnTo>
                  <a:lnTo>
                    <a:pt x="77" y="13"/>
                  </a:lnTo>
                  <a:lnTo>
                    <a:pt x="93" y="7"/>
                  </a:lnTo>
                  <a:lnTo>
                    <a:pt x="110" y="3"/>
                  </a:lnTo>
                  <a:lnTo>
                    <a:pt x="127" y="1"/>
                  </a:lnTo>
                  <a:lnTo>
                    <a:pt x="146" y="0"/>
                  </a:lnTo>
                  <a:lnTo>
                    <a:pt x="146" y="0"/>
                  </a:lnTo>
                  <a:lnTo>
                    <a:pt x="165" y="1"/>
                  </a:lnTo>
                  <a:lnTo>
                    <a:pt x="185" y="3"/>
                  </a:lnTo>
                  <a:lnTo>
                    <a:pt x="203" y="7"/>
                  </a:lnTo>
                  <a:lnTo>
                    <a:pt x="219" y="13"/>
                  </a:lnTo>
                  <a:lnTo>
                    <a:pt x="219" y="13"/>
                  </a:lnTo>
                  <a:lnTo>
                    <a:pt x="234" y="20"/>
                  </a:lnTo>
                  <a:lnTo>
                    <a:pt x="247" y="30"/>
                  </a:lnTo>
                  <a:lnTo>
                    <a:pt x="258" y="40"/>
                  </a:lnTo>
                  <a:lnTo>
                    <a:pt x="268" y="53"/>
                  </a:lnTo>
                  <a:lnTo>
                    <a:pt x="268" y="53"/>
                  </a:lnTo>
                  <a:lnTo>
                    <a:pt x="275" y="66"/>
                  </a:lnTo>
                  <a:lnTo>
                    <a:pt x="281" y="80"/>
                  </a:lnTo>
                  <a:lnTo>
                    <a:pt x="285" y="96"/>
                  </a:lnTo>
                  <a:lnTo>
                    <a:pt x="286" y="112"/>
                  </a:lnTo>
                  <a:lnTo>
                    <a:pt x="238" y="115"/>
                  </a:lnTo>
                  <a:lnTo>
                    <a:pt x="238" y="115"/>
                  </a:lnTo>
                  <a:lnTo>
                    <a:pt x="237" y="106"/>
                  </a:lnTo>
                  <a:lnTo>
                    <a:pt x="236" y="99"/>
                  </a:lnTo>
                  <a:lnTo>
                    <a:pt x="233" y="91"/>
                  </a:lnTo>
                  <a:lnTo>
                    <a:pt x="231" y="84"/>
                  </a:lnTo>
                  <a:lnTo>
                    <a:pt x="226" y="78"/>
                  </a:lnTo>
                  <a:lnTo>
                    <a:pt x="223" y="72"/>
                  </a:lnTo>
                  <a:lnTo>
                    <a:pt x="218" y="66"/>
                  </a:lnTo>
                  <a:lnTo>
                    <a:pt x="213" y="62"/>
                  </a:lnTo>
                  <a:lnTo>
                    <a:pt x="213" y="62"/>
                  </a:lnTo>
                  <a:lnTo>
                    <a:pt x="207" y="57"/>
                  </a:lnTo>
                  <a:lnTo>
                    <a:pt x="200" y="54"/>
                  </a:lnTo>
                  <a:lnTo>
                    <a:pt x="194" y="51"/>
                  </a:lnTo>
                  <a:lnTo>
                    <a:pt x="186" y="48"/>
                  </a:lnTo>
                  <a:lnTo>
                    <a:pt x="177" y="47"/>
                  </a:lnTo>
                  <a:lnTo>
                    <a:pt x="168" y="44"/>
                  </a:lnTo>
                  <a:lnTo>
                    <a:pt x="148" y="43"/>
                  </a:lnTo>
                  <a:lnTo>
                    <a:pt x="148" y="43"/>
                  </a:lnTo>
                  <a:lnTo>
                    <a:pt x="127" y="44"/>
                  </a:lnTo>
                  <a:lnTo>
                    <a:pt x="109" y="48"/>
                  </a:lnTo>
                  <a:lnTo>
                    <a:pt x="101" y="50"/>
                  </a:lnTo>
                  <a:lnTo>
                    <a:pt x="94" y="53"/>
                  </a:lnTo>
                  <a:lnTo>
                    <a:pt x="88" y="56"/>
                  </a:lnTo>
                  <a:lnTo>
                    <a:pt x="83" y="60"/>
                  </a:lnTo>
                  <a:lnTo>
                    <a:pt x="83" y="60"/>
                  </a:lnTo>
                  <a:lnTo>
                    <a:pt x="73" y="68"/>
                  </a:lnTo>
                  <a:lnTo>
                    <a:pt x="66" y="78"/>
                  </a:lnTo>
                  <a:lnTo>
                    <a:pt x="64" y="84"/>
                  </a:lnTo>
                  <a:lnTo>
                    <a:pt x="63" y="88"/>
                  </a:lnTo>
                  <a:lnTo>
                    <a:pt x="62" y="94"/>
                  </a:lnTo>
                  <a:lnTo>
                    <a:pt x="62" y="100"/>
                  </a:lnTo>
                  <a:lnTo>
                    <a:pt x="62" y="100"/>
                  </a:lnTo>
                  <a:lnTo>
                    <a:pt x="63" y="110"/>
                  </a:lnTo>
                  <a:lnTo>
                    <a:pt x="65" y="118"/>
                  </a:lnTo>
                  <a:lnTo>
                    <a:pt x="70" y="126"/>
                  </a:lnTo>
                  <a:lnTo>
                    <a:pt x="76" y="133"/>
                  </a:lnTo>
                  <a:lnTo>
                    <a:pt x="76" y="133"/>
                  </a:lnTo>
                  <a:lnTo>
                    <a:pt x="81" y="136"/>
                  </a:lnTo>
                  <a:lnTo>
                    <a:pt x="86" y="139"/>
                  </a:lnTo>
                  <a:lnTo>
                    <a:pt x="102" y="146"/>
                  </a:lnTo>
                  <a:lnTo>
                    <a:pt x="124" y="152"/>
                  </a:lnTo>
                  <a:lnTo>
                    <a:pt x="151" y="160"/>
                  </a:lnTo>
                  <a:lnTo>
                    <a:pt x="151" y="160"/>
                  </a:lnTo>
                  <a:lnTo>
                    <a:pt x="179" y="166"/>
                  </a:lnTo>
                  <a:lnTo>
                    <a:pt x="201" y="172"/>
                  </a:lnTo>
                  <a:lnTo>
                    <a:pt x="220" y="178"/>
                  </a:lnTo>
                  <a:lnTo>
                    <a:pt x="234" y="184"/>
                  </a:lnTo>
                  <a:lnTo>
                    <a:pt x="234" y="184"/>
                  </a:lnTo>
                  <a:lnTo>
                    <a:pt x="249" y="192"/>
                  </a:lnTo>
                  <a:lnTo>
                    <a:pt x="262" y="200"/>
                  </a:lnTo>
                  <a:lnTo>
                    <a:pt x="273" y="211"/>
                  </a:lnTo>
                  <a:lnTo>
                    <a:pt x="282" y="222"/>
                  </a:lnTo>
                  <a:lnTo>
                    <a:pt x="282" y="222"/>
                  </a:lnTo>
                  <a:lnTo>
                    <a:pt x="289" y="234"/>
                  </a:lnTo>
                  <a:lnTo>
                    <a:pt x="294" y="246"/>
                  </a:lnTo>
                  <a:lnTo>
                    <a:pt x="296" y="260"/>
                  </a:lnTo>
                  <a:lnTo>
                    <a:pt x="297" y="275"/>
                  </a:lnTo>
                  <a:lnTo>
                    <a:pt x="297" y="275"/>
                  </a:lnTo>
                  <a:lnTo>
                    <a:pt x="296" y="290"/>
                  </a:lnTo>
                  <a:lnTo>
                    <a:pt x="293" y="304"/>
                  </a:lnTo>
                  <a:lnTo>
                    <a:pt x="287" y="318"/>
                  </a:lnTo>
                  <a:lnTo>
                    <a:pt x="281" y="331"/>
                  </a:lnTo>
                  <a:lnTo>
                    <a:pt x="281" y="331"/>
                  </a:lnTo>
                  <a:lnTo>
                    <a:pt x="271" y="344"/>
                  </a:lnTo>
                  <a:lnTo>
                    <a:pt x="259" y="355"/>
                  </a:lnTo>
                  <a:lnTo>
                    <a:pt x="246" y="365"/>
                  </a:lnTo>
                  <a:lnTo>
                    <a:pt x="232" y="372"/>
                  </a:lnTo>
                  <a:lnTo>
                    <a:pt x="232" y="372"/>
                  </a:lnTo>
                  <a:lnTo>
                    <a:pt x="214" y="379"/>
                  </a:lnTo>
                  <a:lnTo>
                    <a:pt x="197" y="383"/>
                  </a:lnTo>
                  <a:lnTo>
                    <a:pt x="179" y="387"/>
                  </a:lnTo>
                  <a:lnTo>
                    <a:pt x="159" y="387"/>
                  </a:lnTo>
                  <a:lnTo>
                    <a:pt x="159" y="387"/>
                  </a:lnTo>
                  <a:lnTo>
                    <a:pt x="135" y="387"/>
                  </a:lnTo>
                  <a:lnTo>
                    <a:pt x="112" y="383"/>
                  </a:lnTo>
                  <a:lnTo>
                    <a:pt x="93" y="379"/>
                  </a:lnTo>
                  <a:lnTo>
                    <a:pt x="74" y="372"/>
                  </a:lnTo>
                  <a:lnTo>
                    <a:pt x="74" y="372"/>
                  </a:lnTo>
                  <a:lnTo>
                    <a:pt x="58" y="364"/>
                  </a:lnTo>
                  <a:lnTo>
                    <a:pt x="44" y="354"/>
                  </a:lnTo>
                  <a:lnTo>
                    <a:pt x="37" y="347"/>
                  </a:lnTo>
                  <a:lnTo>
                    <a:pt x="30" y="342"/>
                  </a:lnTo>
                  <a:lnTo>
                    <a:pt x="21" y="328"/>
                  </a:lnTo>
                  <a:lnTo>
                    <a:pt x="21" y="328"/>
                  </a:lnTo>
                  <a:lnTo>
                    <a:pt x="12" y="312"/>
                  </a:lnTo>
                  <a:lnTo>
                    <a:pt x="5" y="296"/>
                  </a:lnTo>
                  <a:lnTo>
                    <a:pt x="1" y="279"/>
                  </a:lnTo>
                  <a:lnTo>
                    <a:pt x="0" y="260"/>
                  </a:lnTo>
                  <a:lnTo>
                    <a:pt x="0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CC33"/>
                </a:solidFill>
              </a:endParaRPr>
            </a:p>
          </p:txBody>
        </p:sp>
        <p:sp>
          <p:nvSpPr>
            <p:cNvPr id="47" name="Freeform 160">
              <a:extLst>
                <a:ext uri="{FF2B5EF4-FFF2-40B4-BE49-F238E27FC236}">
                  <a16:creationId xmlns:a16="http://schemas.microsoft.com/office/drawing/2014/main" id="{6C9E811B-2A62-E16E-6073-0844A773EB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73451" y="2343151"/>
              <a:ext cx="55563" cy="74613"/>
            </a:xfrm>
            <a:custGeom>
              <a:avLst/>
              <a:gdLst>
                <a:gd name="T0" fmla="*/ 0 w 279"/>
                <a:gd name="T1" fmla="*/ 375 h 375"/>
                <a:gd name="T2" fmla="*/ 0 w 279"/>
                <a:gd name="T3" fmla="*/ 0 h 375"/>
                <a:gd name="T4" fmla="*/ 270 w 279"/>
                <a:gd name="T5" fmla="*/ 0 h 375"/>
                <a:gd name="T6" fmla="*/ 270 w 279"/>
                <a:gd name="T7" fmla="*/ 45 h 375"/>
                <a:gd name="T8" fmla="*/ 50 w 279"/>
                <a:gd name="T9" fmla="*/ 45 h 375"/>
                <a:gd name="T10" fmla="*/ 50 w 279"/>
                <a:gd name="T11" fmla="*/ 159 h 375"/>
                <a:gd name="T12" fmla="*/ 257 w 279"/>
                <a:gd name="T13" fmla="*/ 159 h 375"/>
                <a:gd name="T14" fmla="*/ 257 w 279"/>
                <a:gd name="T15" fmla="*/ 203 h 375"/>
                <a:gd name="T16" fmla="*/ 50 w 279"/>
                <a:gd name="T17" fmla="*/ 203 h 375"/>
                <a:gd name="T18" fmla="*/ 50 w 279"/>
                <a:gd name="T19" fmla="*/ 330 h 375"/>
                <a:gd name="T20" fmla="*/ 279 w 279"/>
                <a:gd name="T21" fmla="*/ 330 h 375"/>
                <a:gd name="T22" fmla="*/ 279 w 279"/>
                <a:gd name="T23" fmla="*/ 375 h 375"/>
                <a:gd name="T24" fmla="*/ 0 w 279"/>
                <a:gd name="T25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9" h="375">
                  <a:moveTo>
                    <a:pt x="0" y="375"/>
                  </a:moveTo>
                  <a:lnTo>
                    <a:pt x="0" y="0"/>
                  </a:lnTo>
                  <a:lnTo>
                    <a:pt x="270" y="0"/>
                  </a:lnTo>
                  <a:lnTo>
                    <a:pt x="270" y="45"/>
                  </a:lnTo>
                  <a:lnTo>
                    <a:pt x="50" y="45"/>
                  </a:lnTo>
                  <a:lnTo>
                    <a:pt x="50" y="159"/>
                  </a:lnTo>
                  <a:lnTo>
                    <a:pt x="257" y="159"/>
                  </a:lnTo>
                  <a:lnTo>
                    <a:pt x="257" y="203"/>
                  </a:lnTo>
                  <a:lnTo>
                    <a:pt x="50" y="203"/>
                  </a:lnTo>
                  <a:lnTo>
                    <a:pt x="50" y="330"/>
                  </a:lnTo>
                  <a:lnTo>
                    <a:pt x="279" y="330"/>
                  </a:lnTo>
                  <a:lnTo>
                    <a:pt x="279" y="375"/>
                  </a:lnTo>
                  <a:lnTo>
                    <a:pt x="0" y="3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CC33"/>
                </a:solidFill>
              </a:endParaRPr>
            </a:p>
          </p:txBody>
        </p:sp>
        <p:sp>
          <p:nvSpPr>
            <p:cNvPr id="48" name="Freeform 161">
              <a:extLst>
                <a:ext uri="{FF2B5EF4-FFF2-40B4-BE49-F238E27FC236}">
                  <a16:creationId xmlns:a16="http://schemas.microsoft.com/office/drawing/2014/main" id="{84821AD1-FB62-A680-0182-313ADE4D2B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36951" y="2341563"/>
              <a:ext cx="66675" cy="77788"/>
            </a:xfrm>
            <a:custGeom>
              <a:avLst/>
              <a:gdLst>
                <a:gd name="T0" fmla="*/ 331 w 331"/>
                <a:gd name="T1" fmla="*/ 262 h 387"/>
                <a:gd name="T2" fmla="*/ 316 w 331"/>
                <a:gd name="T3" fmla="*/ 304 h 387"/>
                <a:gd name="T4" fmla="*/ 294 w 331"/>
                <a:gd name="T5" fmla="*/ 338 h 387"/>
                <a:gd name="T6" fmla="*/ 275 w 331"/>
                <a:gd name="T7" fmla="*/ 355 h 387"/>
                <a:gd name="T8" fmla="*/ 242 w 331"/>
                <a:gd name="T9" fmla="*/ 375 h 387"/>
                <a:gd name="T10" fmla="*/ 205 w 331"/>
                <a:gd name="T11" fmla="*/ 386 h 387"/>
                <a:gd name="T12" fmla="*/ 176 w 331"/>
                <a:gd name="T13" fmla="*/ 387 h 387"/>
                <a:gd name="T14" fmla="*/ 134 w 331"/>
                <a:gd name="T15" fmla="*/ 383 h 387"/>
                <a:gd name="T16" fmla="*/ 98 w 331"/>
                <a:gd name="T17" fmla="*/ 374 h 387"/>
                <a:gd name="T18" fmla="*/ 77 w 331"/>
                <a:gd name="T19" fmla="*/ 363 h 387"/>
                <a:gd name="T20" fmla="*/ 52 w 331"/>
                <a:gd name="T21" fmla="*/ 341 h 387"/>
                <a:gd name="T22" fmla="*/ 31 w 331"/>
                <a:gd name="T23" fmla="*/ 312 h 387"/>
                <a:gd name="T24" fmla="*/ 21 w 331"/>
                <a:gd name="T25" fmla="*/ 291 h 387"/>
                <a:gd name="T26" fmla="*/ 5 w 331"/>
                <a:gd name="T27" fmla="*/ 243 h 387"/>
                <a:gd name="T28" fmla="*/ 0 w 331"/>
                <a:gd name="T29" fmla="*/ 190 h 387"/>
                <a:gd name="T30" fmla="*/ 3 w 331"/>
                <a:gd name="T31" fmla="*/ 149 h 387"/>
                <a:gd name="T32" fmla="*/ 13 w 331"/>
                <a:gd name="T33" fmla="*/ 111 h 387"/>
                <a:gd name="T34" fmla="*/ 23 w 331"/>
                <a:gd name="T35" fmla="*/ 89 h 387"/>
                <a:gd name="T36" fmla="*/ 42 w 331"/>
                <a:gd name="T37" fmla="*/ 59 h 387"/>
                <a:gd name="T38" fmla="*/ 66 w 331"/>
                <a:gd name="T39" fmla="*/ 35 h 387"/>
                <a:gd name="T40" fmla="*/ 86 w 331"/>
                <a:gd name="T41" fmla="*/ 23 h 387"/>
                <a:gd name="T42" fmla="*/ 119 w 331"/>
                <a:gd name="T43" fmla="*/ 8 h 387"/>
                <a:gd name="T44" fmla="*/ 152 w 331"/>
                <a:gd name="T45" fmla="*/ 1 h 387"/>
                <a:gd name="T46" fmla="*/ 177 w 331"/>
                <a:gd name="T47" fmla="*/ 0 h 387"/>
                <a:gd name="T48" fmla="*/ 217 w 331"/>
                <a:gd name="T49" fmla="*/ 4 h 387"/>
                <a:gd name="T50" fmla="*/ 251 w 331"/>
                <a:gd name="T51" fmla="*/ 16 h 387"/>
                <a:gd name="T52" fmla="*/ 271 w 331"/>
                <a:gd name="T53" fmla="*/ 28 h 387"/>
                <a:gd name="T54" fmla="*/ 297 w 331"/>
                <a:gd name="T55" fmla="*/ 53 h 387"/>
                <a:gd name="T56" fmla="*/ 316 w 331"/>
                <a:gd name="T57" fmla="*/ 85 h 387"/>
                <a:gd name="T58" fmla="*/ 275 w 331"/>
                <a:gd name="T59" fmla="*/ 121 h 387"/>
                <a:gd name="T60" fmla="*/ 260 w 331"/>
                <a:gd name="T61" fmla="*/ 85 h 387"/>
                <a:gd name="T62" fmla="*/ 244 w 331"/>
                <a:gd name="T63" fmla="*/ 66 h 387"/>
                <a:gd name="T64" fmla="*/ 232 w 331"/>
                <a:gd name="T65" fmla="*/ 56 h 387"/>
                <a:gd name="T66" fmla="*/ 210 w 331"/>
                <a:gd name="T67" fmla="*/ 47 h 387"/>
                <a:gd name="T68" fmla="*/ 176 w 331"/>
                <a:gd name="T69" fmla="*/ 42 h 387"/>
                <a:gd name="T70" fmla="*/ 146 w 331"/>
                <a:gd name="T71" fmla="*/ 45 h 387"/>
                <a:gd name="T72" fmla="*/ 120 w 331"/>
                <a:gd name="T73" fmla="*/ 54 h 387"/>
                <a:gd name="T74" fmla="*/ 103 w 331"/>
                <a:gd name="T75" fmla="*/ 63 h 387"/>
                <a:gd name="T76" fmla="*/ 85 w 331"/>
                <a:gd name="T77" fmla="*/ 80 h 387"/>
                <a:gd name="T78" fmla="*/ 70 w 331"/>
                <a:gd name="T79" fmla="*/ 102 h 387"/>
                <a:gd name="T80" fmla="*/ 63 w 331"/>
                <a:gd name="T81" fmla="*/ 118 h 387"/>
                <a:gd name="T82" fmla="*/ 52 w 331"/>
                <a:gd name="T83" fmla="*/ 172 h 387"/>
                <a:gd name="T84" fmla="*/ 52 w 331"/>
                <a:gd name="T85" fmla="*/ 213 h 387"/>
                <a:gd name="T86" fmla="*/ 65 w 331"/>
                <a:gd name="T87" fmla="*/ 273 h 387"/>
                <a:gd name="T88" fmla="*/ 73 w 331"/>
                <a:gd name="T89" fmla="*/ 291 h 387"/>
                <a:gd name="T90" fmla="*/ 89 w 331"/>
                <a:gd name="T91" fmla="*/ 311 h 387"/>
                <a:gd name="T92" fmla="*/ 109 w 331"/>
                <a:gd name="T93" fmla="*/ 327 h 387"/>
                <a:gd name="T94" fmla="*/ 139 w 331"/>
                <a:gd name="T95" fmla="*/ 340 h 387"/>
                <a:gd name="T96" fmla="*/ 172 w 331"/>
                <a:gd name="T97" fmla="*/ 345 h 387"/>
                <a:gd name="T98" fmla="*/ 201 w 331"/>
                <a:gd name="T99" fmla="*/ 341 h 387"/>
                <a:gd name="T100" fmla="*/ 227 w 331"/>
                <a:gd name="T101" fmla="*/ 331 h 387"/>
                <a:gd name="T102" fmla="*/ 243 w 331"/>
                <a:gd name="T103" fmla="*/ 320 h 387"/>
                <a:gd name="T104" fmla="*/ 261 w 331"/>
                <a:gd name="T105" fmla="*/ 299 h 387"/>
                <a:gd name="T106" fmla="*/ 275 w 331"/>
                <a:gd name="T107" fmla="*/ 271 h 387"/>
                <a:gd name="T108" fmla="*/ 282 w 331"/>
                <a:gd name="T109" fmla="*/ 249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31" h="387">
                  <a:moveTo>
                    <a:pt x="282" y="249"/>
                  </a:moveTo>
                  <a:lnTo>
                    <a:pt x="331" y="262"/>
                  </a:lnTo>
                  <a:lnTo>
                    <a:pt x="331" y="262"/>
                  </a:lnTo>
                  <a:lnTo>
                    <a:pt x="327" y="277"/>
                  </a:lnTo>
                  <a:lnTo>
                    <a:pt x="322" y="291"/>
                  </a:lnTo>
                  <a:lnTo>
                    <a:pt x="316" y="304"/>
                  </a:lnTo>
                  <a:lnTo>
                    <a:pt x="309" y="316"/>
                  </a:lnTo>
                  <a:lnTo>
                    <a:pt x="302" y="327"/>
                  </a:lnTo>
                  <a:lnTo>
                    <a:pt x="294" y="338"/>
                  </a:lnTo>
                  <a:lnTo>
                    <a:pt x="285" y="346"/>
                  </a:lnTo>
                  <a:lnTo>
                    <a:pt x="275" y="355"/>
                  </a:lnTo>
                  <a:lnTo>
                    <a:pt x="275" y="355"/>
                  </a:lnTo>
                  <a:lnTo>
                    <a:pt x="264" y="363"/>
                  </a:lnTo>
                  <a:lnTo>
                    <a:pt x="254" y="369"/>
                  </a:lnTo>
                  <a:lnTo>
                    <a:pt x="242" y="375"/>
                  </a:lnTo>
                  <a:lnTo>
                    <a:pt x="230" y="379"/>
                  </a:lnTo>
                  <a:lnTo>
                    <a:pt x="218" y="382"/>
                  </a:lnTo>
                  <a:lnTo>
                    <a:pt x="205" y="386"/>
                  </a:lnTo>
                  <a:lnTo>
                    <a:pt x="190" y="387"/>
                  </a:lnTo>
                  <a:lnTo>
                    <a:pt x="176" y="387"/>
                  </a:lnTo>
                  <a:lnTo>
                    <a:pt x="176" y="387"/>
                  </a:lnTo>
                  <a:lnTo>
                    <a:pt x="161" y="387"/>
                  </a:lnTo>
                  <a:lnTo>
                    <a:pt x="147" y="386"/>
                  </a:lnTo>
                  <a:lnTo>
                    <a:pt x="134" y="383"/>
                  </a:lnTo>
                  <a:lnTo>
                    <a:pt x="121" y="381"/>
                  </a:lnTo>
                  <a:lnTo>
                    <a:pt x="110" y="378"/>
                  </a:lnTo>
                  <a:lnTo>
                    <a:pt x="98" y="374"/>
                  </a:lnTo>
                  <a:lnTo>
                    <a:pt x="88" y="368"/>
                  </a:lnTo>
                  <a:lnTo>
                    <a:pt x="77" y="363"/>
                  </a:lnTo>
                  <a:lnTo>
                    <a:pt x="77" y="363"/>
                  </a:lnTo>
                  <a:lnTo>
                    <a:pt x="68" y="356"/>
                  </a:lnTo>
                  <a:lnTo>
                    <a:pt x="60" y="348"/>
                  </a:lnTo>
                  <a:lnTo>
                    <a:pt x="52" y="341"/>
                  </a:lnTo>
                  <a:lnTo>
                    <a:pt x="45" y="332"/>
                  </a:lnTo>
                  <a:lnTo>
                    <a:pt x="37" y="323"/>
                  </a:lnTo>
                  <a:lnTo>
                    <a:pt x="31" y="312"/>
                  </a:lnTo>
                  <a:lnTo>
                    <a:pt x="25" y="303"/>
                  </a:lnTo>
                  <a:lnTo>
                    <a:pt x="21" y="291"/>
                  </a:lnTo>
                  <a:lnTo>
                    <a:pt x="21" y="291"/>
                  </a:lnTo>
                  <a:lnTo>
                    <a:pt x="15" y="279"/>
                  </a:lnTo>
                  <a:lnTo>
                    <a:pt x="12" y="267"/>
                  </a:lnTo>
                  <a:lnTo>
                    <a:pt x="5" y="243"/>
                  </a:lnTo>
                  <a:lnTo>
                    <a:pt x="1" y="217"/>
                  </a:lnTo>
                  <a:lnTo>
                    <a:pt x="0" y="190"/>
                  </a:lnTo>
                  <a:lnTo>
                    <a:pt x="0" y="190"/>
                  </a:lnTo>
                  <a:lnTo>
                    <a:pt x="1" y="176"/>
                  </a:lnTo>
                  <a:lnTo>
                    <a:pt x="2" y="162"/>
                  </a:lnTo>
                  <a:lnTo>
                    <a:pt x="3" y="149"/>
                  </a:lnTo>
                  <a:lnTo>
                    <a:pt x="5" y="136"/>
                  </a:lnTo>
                  <a:lnTo>
                    <a:pt x="9" y="123"/>
                  </a:lnTo>
                  <a:lnTo>
                    <a:pt x="13" y="111"/>
                  </a:lnTo>
                  <a:lnTo>
                    <a:pt x="17" y="100"/>
                  </a:lnTo>
                  <a:lnTo>
                    <a:pt x="23" y="89"/>
                  </a:lnTo>
                  <a:lnTo>
                    <a:pt x="23" y="89"/>
                  </a:lnTo>
                  <a:lnTo>
                    <a:pt x="28" y="78"/>
                  </a:lnTo>
                  <a:lnTo>
                    <a:pt x="35" y="68"/>
                  </a:lnTo>
                  <a:lnTo>
                    <a:pt x="42" y="59"/>
                  </a:lnTo>
                  <a:lnTo>
                    <a:pt x="50" y="50"/>
                  </a:lnTo>
                  <a:lnTo>
                    <a:pt x="58" y="42"/>
                  </a:lnTo>
                  <a:lnTo>
                    <a:pt x="66" y="35"/>
                  </a:lnTo>
                  <a:lnTo>
                    <a:pt x="76" y="28"/>
                  </a:lnTo>
                  <a:lnTo>
                    <a:pt x="86" y="23"/>
                  </a:lnTo>
                  <a:lnTo>
                    <a:pt x="86" y="23"/>
                  </a:lnTo>
                  <a:lnTo>
                    <a:pt x="97" y="17"/>
                  </a:lnTo>
                  <a:lnTo>
                    <a:pt x="108" y="13"/>
                  </a:lnTo>
                  <a:lnTo>
                    <a:pt x="119" y="8"/>
                  </a:lnTo>
                  <a:lnTo>
                    <a:pt x="129" y="5"/>
                  </a:lnTo>
                  <a:lnTo>
                    <a:pt x="141" y="3"/>
                  </a:lnTo>
                  <a:lnTo>
                    <a:pt x="152" y="1"/>
                  </a:lnTo>
                  <a:lnTo>
                    <a:pt x="164" y="0"/>
                  </a:lnTo>
                  <a:lnTo>
                    <a:pt x="177" y="0"/>
                  </a:lnTo>
                  <a:lnTo>
                    <a:pt x="177" y="0"/>
                  </a:lnTo>
                  <a:lnTo>
                    <a:pt x="190" y="1"/>
                  </a:lnTo>
                  <a:lnTo>
                    <a:pt x="204" y="2"/>
                  </a:lnTo>
                  <a:lnTo>
                    <a:pt x="217" y="4"/>
                  </a:lnTo>
                  <a:lnTo>
                    <a:pt x="229" y="7"/>
                  </a:lnTo>
                  <a:lnTo>
                    <a:pt x="241" y="11"/>
                  </a:lnTo>
                  <a:lnTo>
                    <a:pt x="251" y="16"/>
                  </a:lnTo>
                  <a:lnTo>
                    <a:pt x="261" y="21"/>
                  </a:lnTo>
                  <a:lnTo>
                    <a:pt x="271" y="28"/>
                  </a:lnTo>
                  <a:lnTo>
                    <a:pt x="271" y="28"/>
                  </a:lnTo>
                  <a:lnTo>
                    <a:pt x="281" y="36"/>
                  </a:lnTo>
                  <a:lnTo>
                    <a:pt x="290" y="44"/>
                  </a:lnTo>
                  <a:lnTo>
                    <a:pt x="297" y="53"/>
                  </a:lnTo>
                  <a:lnTo>
                    <a:pt x="304" y="63"/>
                  </a:lnTo>
                  <a:lnTo>
                    <a:pt x="310" y="74"/>
                  </a:lnTo>
                  <a:lnTo>
                    <a:pt x="316" y="85"/>
                  </a:lnTo>
                  <a:lnTo>
                    <a:pt x="320" y="97"/>
                  </a:lnTo>
                  <a:lnTo>
                    <a:pt x="324" y="109"/>
                  </a:lnTo>
                  <a:lnTo>
                    <a:pt x="275" y="121"/>
                  </a:lnTo>
                  <a:lnTo>
                    <a:pt x="275" y="121"/>
                  </a:lnTo>
                  <a:lnTo>
                    <a:pt x="269" y="101"/>
                  </a:lnTo>
                  <a:lnTo>
                    <a:pt x="260" y="85"/>
                  </a:lnTo>
                  <a:lnTo>
                    <a:pt x="255" y="78"/>
                  </a:lnTo>
                  <a:lnTo>
                    <a:pt x="249" y="72"/>
                  </a:lnTo>
                  <a:lnTo>
                    <a:pt x="244" y="66"/>
                  </a:lnTo>
                  <a:lnTo>
                    <a:pt x="238" y="61"/>
                  </a:lnTo>
                  <a:lnTo>
                    <a:pt x="238" y="61"/>
                  </a:lnTo>
                  <a:lnTo>
                    <a:pt x="232" y="56"/>
                  </a:lnTo>
                  <a:lnTo>
                    <a:pt x="225" y="53"/>
                  </a:lnTo>
                  <a:lnTo>
                    <a:pt x="218" y="50"/>
                  </a:lnTo>
                  <a:lnTo>
                    <a:pt x="210" y="47"/>
                  </a:lnTo>
                  <a:lnTo>
                    <a:pt x="194" y="43"/>
                  </a:lnTo>
                  <a:lnTo>
                    <a:pt x="176" y="42"/>
                  </a:lnTo>
                  <a:lnTo>
                    <a:pt x="176" y="42"/>
                  </a:lnTo>
                  <a:lnTo>
                    <a:pt x="165" y="42"/>
                  </a:lnTo>
                  <a:lnTo>
                    <a:pt x="156" y="43"/>
                  </a:lnTo>
                  <a:lnTo>
                    <a:pt x="146" y="45"/>
                  </a:lnTo>
                  <a:lnTo>
                    <a:pt x="136" y="48"/>
                  </a:lnTo>
                  <a:lnTo>
                    <a:pt x="127" y="50"/>
                  </a:lnTo>
                  <a:lnTo>
                    <a:pt x="120" y="54"/>
                  </a:lnTo>
                  <a:lnTo>
                    <a:pt x="111" y="59"/>
                  </a:lnTo>
                  <a:lnTo>
                    <a:pt x="103" y="63"/>
                  </a:lnTo>
                  <a:lnTo>
                    <a:pt x="103" y="63"/>
                  </a:lnTo>
                  <a:lnTo>
                    <a:pt x="97" y="68"/>
                  </a:lnTo>
                  <a:lnTo>
                    <a:pt x="90" y="74"/>
                  </a:lnTo>
                  <a:lnTo>
                    <a:pt x="85" y="80"/>
                  </a:lnTo>
                  <a:lnTo>
                    <a:pt x="79" y="87"/>
                  </a:lnTo>
                  <a:lnTo>
                    <a:pt x="74" y="94"/>
                  </a:lnTo>
                  <a:lnTo>
                    <a:pt x="70" y="102"/>
                  </a:lnTo>
                  <a:lnTo>
                    <a:pt x="66" y="110"/>
                  </a:lnTo>
                  <a:lnTo>
                    <a:pt x="63" y="118"/>
                  </a:lnTo>
                  <a:lnTo>
                    <a:pt x="63" y="118"/>
                  </a:lnTo>
                  <a:lnTo>
                    <a:pt x="58" y="136"/>
                  </a:lnTo>
                  <a:lnTo>
                    <a:pt x="54" y="153"/>
                  </a:lnTo>
                  <a:lnTo>
                    <a:pt x="52" y="172"/>
                  </a:lnTo>
                  <a:lnTo>
                    <a:pt x="51" y="190"/>
                  </a:lnTo>
                  <a:lnTo>
                    <a:pt x="51" y="190"/>
                  </a:lnTo>
                  <a:lnTo>
                    <a:pt x="52" y="213"/>
                  </a:lnTo>
                  <a:lnTo>
                    <a:pt x="54" y="235"/>
                  </a:lnTo>
                  <a:lnTo>
                    <a:pt x="59" y="255"/>
                  </a:lnTo>
                  <a:lnTo>
                    <a:pt x="65" y="273"/>
                  </a:lnTo>
                  <a:lnTo>
                    <a:pt x="65" y="273"/>
                  </a:lnTo>
                  <a:lnTo>
                    <a:pt x="68" y="282"/>
                  </a:lnTo>
                  <a:lnTo>
                    <a:pt x="73" y="291"/>
                  </a:lnTo>
                  <a:lnTo>
                    <a:pt x="78" y="298"/>
                  </a:lnTo>
                  <a:lnTo>
                    <a:pt x="83" y="305"/>
                  </a:lnTo>
                  <a:lnTo>
                    <a:pt x="89" y="311"/>
                  </a:lnTo>
                  <a:lnTo>
                    <a:pt x="95" y="317"/>
                  </a:lnTo>
                  <a:lnTo>
                    <a:pt x="101" y="322"/>
                  </a:lnTo>
                  <a:lnTo>
                    <a:pt x="109" y="327"/>
                  </a:lnTo>
                  <a:lnTo>
                    <a:pt x="109" y="327"/>
                  </a:lnTo>
                  <a:lnTo>
                    <a:pt x="123" y="334"/>
                  </a:lnTo>
                  <a:lnTo>
                    <a:pt x="139" y="340"/>
                  </a:lnTo>
                  <a:lnTo>
                    <a:pt x="156" y="344"/>
                  </a:lnTo>
                  <a:lnTo>
                    <a:pt x="172" y="345"/>
                  </a:lnTo>
                  <a:lnTo>
                    <a:pt x="172" y="345"/>
                  </a:lnTo>
                  <a:lnTo>
                    <a:pt x="182" y="344"/>
                  </a:lnTo>
                  <a:lnTo>
                    <a:pt x="192" y="343"/>
                  </a:lnTo>
                  <a:lnTo>
                    <a:pt x="201" y="341"/>
                  </a:lnTo>
                  <a:lnTo>
                    <a:pt x="210" y="339"/>
                  </a:lnTo>
                  <a:lnTo>
                    <a:pt x="219" y="335"/>
                  </a:lnTo>
                  <a:lnTo>
                    <a:pt x="227" y="331"/>
                  </a:lnTo>
                  <a:lnTo>
                    <a:pt x="235" y="327"/>
                  </a:lnTo>
                  <a:lnTo>
                    <a:pt x="243" y="320"/>
                  </a:lnTo>
                  <a:lnTo>
                    <a:pt x="243" y="320"/>
                  </a:lnTo>
                  <a:lnTo>
                    <a:pt x="249" y="315"/>
                  </a:lnTo>
                  <a:lnTo>
                    <a:pt x="256" y="307"/>
                  </a:lnTo>
                  <a:lnTo>
                    <a:pt x="261" y="299"/>
                  </a:lnTo>
                  <a:lnTo>
                    <a:pt x="267" y="291"/>
                  </a:lnTo>
                  <a:lnTo>
                    <a:pt x="271" y="282"/>
                  </a:lnTo>
                  <a:lnTo>
                    <a:pt x="275" y="271"/>
                  </a:lnTo>
                  <a:lnTo>
                    <a:pt x="279" y="261"/>
                  </a:lnTo>
                  <a:lnTo>
                    <a:pt x="282" y="249"/>
                  </a:lnTo>
                  <a:lnTo>
                    <a:pt x="282" y="2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CC33"/>
                </a:solidFill>
              </a:endParaRPr>
            </a:p>
          </p:txBody>
        </p:sp>
        <p:sp>
          <p:nvSpPr>
            <p:cNvPr id="49" name="Freeform 162">
              <a:extLst>
                <a:ext uri="{FF2B5EF4-FFF2-40B4-BE49-F238E27FC236}">
                  <a16:creationId xmlns:a16="http://schemas.microsoft.com/office/drawing/2014/main" id="{3E939D16-530B-D6D2-2190-FB33C416898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14738" y="2343151"/>
              <a:ext cx="66675" cy="74613"/>
            </a:xfrm>
            <a:custGeom>
              <a:avLst/>
              <a:gdLst>
                <a:gd name="T0" fmla="*/ 0 w 330"/>
                <a:gd name="T1" fmla="*/ 0 h 375"/>
                <a:gd name="T2" fmla="*/ 165 w 330"/>
                <a:gd name="T3" fmla="*/ 0 h 375"/>
                <a:gd name="T4" fmla="*/ 210 w 330"/>
                <a:gd name="T5" fmla="*/ 2 h 375"/>
                <a:gd name="T6" fmla="*/ 242 w 330"/>
                <a:gd name="T7" fmla="*/ 10 h 375"/>
                <a:gd name="T8" fmla="*/ 254 w 330"/>
                <a:gd name="T9" fmla="*/ 17 h 375"/>
                <a:gd name="T10" fmla="*/ 274 w 330"/>
                <a:gd name="T11" fmla="*/ 34 h 375"/>
                <a:gd name="T12" fmla="*/ 283 w 330"/>
                <a:gd name="T13" fmla="*/ 46 h 375"/>
                <a:gd name="T14" fmla="*/ 295 w 330"/>
                <a:gd name="T15" fmla="*/ 73 h 375"/>
                <a:gd name="T16" fmla="*/ 298 w 330"/>
                <a:gd name="T17" fmla="*/ 103 h 375"/>
                <a:gd name="T18" fmla="*/ 298 w 330"/>
                <a:gd name="T19" fmla="*/ 112 h 375"/>
                <a:gd name="T20" fmla="*/ 295 w 330"/>
                <a:gd name="T21" fmla="*/ 131 h 375"/>
                <a:gd name="T22" fmla="*/ 288 w 330"/>
                <a:gd name="T23" fmla="*/ 147 h 375"/>
                <a:gd name="T24" fmla="*/ 279 w 330"/>
                <a:gd name="T25" fmla="*/ 163 h 375"/>
                <a:gd name="T26" fmla="*/ 273 w 330"/>
                <a:gd name="T27" fmla="*/ 169 h 375"/>
                <a:gd name="T28" fmla="*/ 258 w 330"/>
                <a:gd name="T29" fmla="*/ 182 h 375"/>
                <a:gd name="T30" fmla="*/ 241 w 330"/>
                <a:gd name="T31" fmla="*/ 192 h 375"/>
                <a:gd name="T32" fmla="*/ 219 w 330"/>
                <a:gd name="T33" fmla="*/ 200 h 375"/>
                <a:gd name="T34" fmla="*/ 194 w 330"/>
                <a:gd name="T35" fmla="*/ 204 h 375"/>
                <a:gd name="T36" fmla="*/ 211 w 330"/>
                <a:gd name="T37" fmla="*/ 214 h 375"/>
                <a:gd name="T38" fmla="*/ 223 w 330"/>
                <a:gd name="T39" fmla="*/ 223 h 375"/>
                <a:gd name="T40" fmla="*/ 234 w 330"/>
                <a:gd name="T41" fmla="*/ 233 h 375"/>
                <a:gd name="T42" fmla="*/ 255 w 330"/>
                <a:gd name="T43" fmla="*/ 259 h 375"/>
                <a:gd name="T44" fmla="*/ 330 w 330"/>
                <a:gd name="T45" fmla="*/ 375 h 375"/>
                <a:gd name="T46" fmla="*/ 218 w 330"/>
                <a:gd name="T47" fmla="*/ 297 h 375"/>
                <a:gd name="T48" fmla="*/ 198 w 330"/>
                <a:gd name="T49" fmla="*/ 267 h 375"/>
                <a:gd name="T50" fmla="*/ 182 w 330"/>
                <a:gd name="T51" fmla="*/ 245 h 375"/>
                <a:gd name="T52" fmla="*/ 162 w 330"/>
                <a:gd name="T53" fmla="*/ 225 h 375"/>
                <a:gd name="T54" fmla="*/ 157 w 330"/>
                <a:gd name="T55" fmla="*/ 220 h 375"/>
                <a:gd name="T56" fmla="*/ 134 w 330"/>
                <a:gd name="T57" fmla="*/ 211 h 375"/>
                <a:gd name="T58" fmla="*/ 123 w 330"/>
                <a:gd name="T59" fmla="*/ 208 h 375"/>
                <a:gd name="T60" fmla="*/ 49 w 330"/>
                <a:gd name="T61" fmla="*/ 208 h 375"/>
                <a:gd name="T62" fmla="*/ 0 w 330"/>
                <a:gd name="T63" fmla="*/ 375 h 375"/>
                <a:gd name="T64" fmla="*/ 156 w 330"/>
                <a:gd name="T65" fmla="*/ 166 h 375"/>
                <a:gd name="T66" fmla="*/ 172 w 330"/>
                <a:gd name="T67" fmla="*/ 165 h 375"/>
                <a:gd name="T68" fmla="*/ 198 w 330"/>
                <a:gd name="T69" fmla="*/ 162 h 375"/>
                <a:gd name="T70" fmla="*/ 209 w 330"/>
                <a:gd name="T71" fmla="*/ 158 h 375"/>
                <a:gd name="T72" fmla="*/ 225 w 330"/>
                <a:gd name="T73" fmla="*/ 150 h 375"/>
                <a:gd name="T74" fmla="*/ 237 w 330"/>
                <a:gd name="T75" fmla="*/ 136 h 375"/>
                <a:gd name="T76" fmla="*/ 242 w 330"/>
                <a:gd name="T77" fmla="*/ 128 h 375"/>
                <a:gd name="T78" fmla="*/ 247 w 330"/>
                <a:gd name="T79" fmla="*/ 111 h 375"/>
                <a:gd name="T80" fmla="*/ 248 w 330"/>
                <a:gd name="T81" fmla="*/ 103 h 375"/>
                <a:gd name="T82" fmla="*/ 245 w 330"/>
                <a:gd name="T83" fmla="*/ 84 h 375"/>
                <a:gd name="T84" fmla="*/ 241 w 330"/>
                <a:gd name="T85" fmla="*/ 73 h 375"/>
                <a:gd name="T86" fmla="*/ 229 w 330"/>
                <a:gd name="T87" fmla="*/ 59 h 375"/>
                <a:gd name="T88" fmla="*/ 223 w 330"/>
                <a:gd name="T89" fmla="*/ 55 h 375"/>
                <a:gd name="T90" fmla="*/ 211 w 330"/>
                <a:gd name="T91" fmla="*/ 48 h 375"/>
                <a:gd name="T92" fmla="*/ 196 w 330"/>
                <a:gd name="T93" fmla="*/ 44 h 375"/>
                <a:gd name="T94" fmla="*/ 168 w 330"/>
                <a:gd name="T95" fmla="*/ 42 h 375"/>
                <a:gd name="T96" fmla="*/ 49 w 330"/>
                <a:gd name="T97" fmla="*/ 166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0" h="375">
                  <a:moveTo>
                    <a:pt x="0" y="375"/>
                  </a:moveTo>
                  <a:lnTo>
                    <a:pt x="0" y="0"/>
                  </a:lnTo>
                  <a:lnTo>
                    <a:pt x="165" y="0"/>
                  </a:lnTo>
                  <a:lnTo>
                    <a:pt x="165" y="0"/>
                  </a:lnTo>
                  <a:lnTo>
                    <a:pt x="189" y="1"/>
                  </a:lnTo>
                  <a:lnTo>
                    <a:pt x="210" y="2"/>
                  </a:lnTo>
                  <a:lnTo>
                    <a:pt x="227" y="6"/>
                  </a:lnTo>
                  <a:lnTo>
                    <a:pt x="242" y="10"/>
                  </a:lnTo>
                  <a:lnTo>
                    <a:pt x="242" y="10"/>
                  </a:lnTo>
                  <a:lnTo>
                    <a:pt x="254" y="17"/>
                  </a:lnTo>
                  <a:lnTo>
                    <a:pt x="265" y="24"/>
                  </a:lnTo>
                  <a:lnTo>
                    <a:pt x="274" y="34"/>
                  </a:lnTo>
                  <a:lnTo>
                    <a:pt x="283" y="46"/>
                  </a:lnTo>
                  <a:lnTo>
                    <a:pt x="283" y="46"/>
                  </a:lnTo>
                  <a:lnTo>
                    <a:pt x="290" y="59"/>
                  </a:lnTo>
                  <a:lnTo>
                    <a:pt x="295" y="73"/>
                  </a:lnTo>
                  <a:lnTo>
                    <a:pt x="298" y="87"/>
                  </a:lnTo>
                  <a:lnTo>
                    <a:pt x="298" y="103"/>
                  </a:lnTo>
                  <a:lnTo>
                    <a:pt x="298" y="103"/>
                  </a:lnTo>
                  <a:lnTo>
                    <a:pt x="298" y="112"/>
                  </a:lnTo>
                  <a:lnTo>
                    <a:pt x="297" y="121"/>
                  </a:lnTo>
                  <a:lnTo>
                    <a:pt x="295" y="131"/>
                  </a:lnTo>
                  <a:lnTo>
                    <a:pt x="293" y="139"/>
                  </a:lnTo>
                  <a:lnTo>
                    <a:pt x="288" y="147"/>
                  </a:lnTo>
                  <a:lnTo>
                    <a:pt x="284" y="155"/>
                  </a:lnTo>
                  <a:lnTo>
                    <a:pt x="279" y="163"/>
                  </a:lnTo>
                  <a:lnTo>
                    <a:pt x="273" y="169"/>
                  </a:lnTo>
                  <a:lnTo>
                    <a:pt x="273" y="169"/>
                  </a:lnTo>
                  <a:lnTo>
                    <a:pt x="266" y="176"/>
                  </a:lnTo>
                  <a:lnTo>
                    <a:pt x="258" y="182"/>
                  </a:lnTo>
                  <a:lnTo>
                    <a:pt x="249" y="188"/>
                  </a:lnTo>
                  <a:lnTo>
                    <a:pt x="241" y="192"/>
                  </a:lnTo>
                  <a:lnTo>
                    <a:pt x="230" y="196"/>
                  </a:lnTo>
                  <a:lnTo>
                    <a:pt x="219" y="200"/>
                  </a:lnTo>
                  <a:lnTo>
                    <a:pt x="207" y="202"/>
                  </a:lnTo>
                  <a:lnTo>
                    <a:pt x="194" y="204"/>
                  </a:lnTo>
                  <a:lnTo>
                    <a:pt x="194" y="204"/>
                  </a:lnTo>
                  <a:lnTo>
                    <a:pt x="211" y="214"/>
                  </a:lnTo>
                  <a:lnTo>
                    <a:pt x="218" y="218"/>
                  </a:lnTo>
                  <a:lnTo>
                    <a:pt x="223" y="223"/>
                  </a:lnTo>
                  <a:lnTo>
                    <a:pt x="223" y="223"/>
                  </a:lnTo>
                  <a:lnTo>
                    <a:pt x="234" y="233"/>
                  </a:lnTo>
                  <a:lnTo>
                    <a:pt x="244" y="245"/>
                  </a:lnTo>
                  <a:lnTo>
                    <a:pt x="255" y="259"/>
                  </a:lnTo>
                  <a:lnTo>
                    <a:pt x="265" y="273"/>
                  </a:lnTo>
                  <a:lnTo>
                    <a:pt x="330" y="375"/>
                  </a:lnTo>
                  <a:lnTo>
                    <a:pt x="267" y="375"/>
                  </a:lnTo>
                  <a:lnTo>
                    <a:pt x="218" y="297"/>
                  </a:lnTo>
                  <a:lnTo>
                    <a:pt x="218" y="297"/>
                  </a:lnTo>
                  <a:lnTo>
                    <a:pt x="198" y="267"/>
                  </a:lnTo>
                  <a:lnTo>
                    <a:pt x="182" y="245"/>
                  </a:lnTo>
                  <a:lnTo>
                    <a:pt x="182" y="245"/>
                  </a:lnTo>
                  <a:lnTo>
                    <a:pt x="169" y="230"/>
                  </a:lnTo>
                  <a:lnTo>
                    <a:pt x="162" y="225"/>
                  </a:lnTo>
                  <a:lnTo>
                    <a:pt x="157" y="220"/>
                  </a:lnTo>
                  <a:lnTo>
                    <a:pt x="157" y="220"/>
                  </a:lnTo>
                  <a:lnTo>
                    <a:pt x="146" y="214"/>
                  </a:lnTo>
                  <a:lnTo>
                    <a:pt x="134" y="211"/>
                  </a:lnTo>
                  <a:lnTo>
                    <a:pt x="134" y="211"/>
                  </a:lnTo>
                  <a:lnTo>
                    <a:pt x="123" y="208"/>
                  </a:lnTo>
                  <a:lnTo>
                    <a:pt x="107" y="208"/>
                  </a:lnTo>
                  <a:lnTo>
                    <a:pt x="49" y="208"/>
                  </a:lnTo>
                  <a:lnTo>
                    <a:pt x="49" y="375"/>
                  </a:lnTo>
                  <a:lnTo>
                    <a:pt x="0" y="375"/>
                  </a:lnTo>
                  <a:close/>
                  <a:moveTo>
                    <a:pt x="49" y="166"/>
                  </a:moveTo>
                  <a:lnTo>
                    <a:pt x="156" y="166"/>
                  </a:lnTo>
                  <a:lnTo>
                    <a:pt x="156" y="166"/>
                  </a:lnTo>
                  <a:lnTo>
                    <a:pt x="172" y="165"/>
                  </a:lnTo>
                  <a:lnTo>
                    <a:pt x="186" y="164"/>
                  </a:lnTo>
                  <a:lnTo>
                    <a:pt x="198" y="162"/>
                  </a:lnTo>
                  <a:lnTo>
                    <a:pt x="209" y="158"/>
                  </a:lnTo>
                  <a:lnTo>
                    <a:pt x="209" y="158"/>
                  </a:lnTo>
                  <a:lnTo>
                    <a:pt x="218" y="154"/>
                  </a:lnTo>
                  <a:lnTo>
                    <a:pt x="225" y="150"/>
                  </a:lnTo>
                  <a:lnTo>
                    <a:pt x="232" y="143"/>
                  </a:lnTo>
                  <a:lnTo>
                    <a:pt x="237" y="136"/>
                  </a:lnTo>
                  <a:lnTo>
                    <a:pt x="237" y="136"/>
                  </a:lnTo>
                  <a:lnTo>
                    <a:pt x="242" y="128"/>
                  </a:lnTo>
                  <a:lnTo>
                    <a:pt x="245" y="120"/>
                  </a:lnTo>
                  <a:lnTo>
                    <a:pt x="247" y="111"/>
                  </a:lnTo>
                  <a:lnTo>
                    <a:pt x="248" y="103"/>
                  </a:lnTo>
                  <a:lnTo>
                    <a:pt x="248" y="103"/>
                  </a:lnTo>
                  <a:lnTo>
                    <a:pt x="246" y="90"/>
                  </a:lnTo>
                  <a:lnTo>
                    <a:pt x="245" y="84"/>
                  </a:lnTo>
                  <a:lnTo>
                    <a:pt x="243" y="79"/>
                  </a:lnTo>
                  <a:lnTo>
                    <a:pt x="241" y="73"/>
                  </a:lnTo>
                  <a:lnTo>
                    <a:pt x="237" y="68"/>
                  </a:lnTo>
                  <a:lnTo>
                    <a:pt x="229" y="59"/>
                  </a:lnTo>
                  <a:lnTo>
                    <a:pt x="229" y="59"/>
                  </a:lnTo>
                  <a:lnTo>
                    <a:pt x="223" y="55"/>
                  </a:lnTo>
                  <a:lnTo>
                    <a:pt x="218" y="51"/>
                  </a:lnTo>
                  <a:lnTo>
                    <a:pt x="211" y="48"/>
                  </a:lnTo>
                  <a:lnTo>
                    <a:pt x="204" y="46"/>
                  </a:lnTo>
                  <a:lnTo>
                    <a:pt x="196" y="44"/>
                  </a:lnTo>
                  <a:lnTo>
                    <a:pt x="187" y="43"/>
                  </a:lnTo>
                  <a:lnTo>
                    <a:pt x="168" y="42"/>
                  </a:lnTo>
                  <a:lnTo>
                    <a:pt x="49" y="42"/>
                  </a:lnTo>
                  <a:lnTo>
                    <a:pt x="49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CC33"/>
                </a:solidFill>
              </a:endParaRPr>
            </a:p>
          </p:txBody>
        </p:sp>
        <p:sp>
          <p:nvSpPr>
            <p:cNvPr id="50" name="Freeform 163">
              <a:extLst>
                <a:ext uri="{FF2B5EF4-FFF2-40B4-BE49-F238E27FC236}">
                  <a16:creationId xmlns:a16="http://schemas.microsoft.com/office/drawing/2014/main" id="{9FC6E1F2-E2A8-30F2-C45A-2B69BB40DE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90938" y="2343151"/>
              <a:ext cx="53975" cy="74613"/>
            </a:xfrm>
            <a:custGeom>
              <a:avLst/>
              <a:gdLst>
                <a:gd name="T0" fmla="*/ 0 w 279"/>
                <a:gd name="T1" fmla="*/ 375 h 375"/>
                <a:gd name="T2" fmla="*/ 0 w 279"/>
                <a:gd name="T3" fmla="*/ 0 h 375"/>
                <a:gd name="T4" fmla="*/ 270 w 279"/>
                <a:gd name="T5" fmla="*/ 0 h 375"/>
                <a:gd name="T6" fmla="*/ 270 w 279"/>
                <a:gd name="T7" fmla="*/ 45 h 375"/>
                <a:gd name="T8" fmla="*/ 49 w 279"/>
                <a:gd name="T9" fmla="*/ 45 h 375"/>
                <a:gd name="T10" fmla="*/ 49 w 279"/>
                <a:gd name="T11" fmla="*/ 159 h 375"/>
                <a:gd name="T12" fmla="*/ 257 w 279"/>
                <a:gd name="T13" fmla="*/ 159 h 375"/>
                <a:gd name="T14" fmla="*/ 257 w 279"/>
                <a:gd name="T15" fmla="*/ 203 h 375"/>
                <a:gd name="T16" fmla="*/ 49 w 279"/>
                <a:gd name="T17" fmla="*/ 203 h 375"/>
                <a:gd name="T18" fmla="*/ 49 w 279"/>
                <a:gd name="T19" fmla="*/ 330 h 375"/>
                <a:gd name="T20" fmla="*/ 279 w 279"/>
                <a:gd name="T21" fmla="*/ 330 h 375"/>
                <a:gd name="T22" fmla="*/ 279 w 279"/>
                <a:gd name="T23" fmla="*/ 375 h 375"/>
                <a:gd name="T24" fmla="*/ 0 w 279"/>
                <a:gd name="T25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9" h="375">
                  <a:moveTo>
                    <a:pt x="0" y="375"/>
                  </a:moveTo>
                  <a:lnTo>
                    <a:pt x="0" y="0"/>
                  </a:lnTo>
                  <a:lnTo>
                    <a:pt x="270" y="0"/>
                  </a:lnTo>
                  <a:lnTo>
                    <a:pt x="270" y="45"/>
                  </a:lnTo>
                  <a:lnTo>
                    <a:pt x="49" y="45"/>
                  </a:lnTo>
                  <a:lnTo>
                    <a:pt x="49" y="159"/>
                  </a:lnTo>
                  <a:lnTo>
                    <a:pt x="257" y="159"/>
                  </a:lnTo>
                  <a:lnTo>
                    <a:pt x="257" y="203"/>
                  </a:lnTo>
                  <a:lnTo>
                    <a:pt x="49" y="203"/>
                  </a:lnTo>
                  <a:lnTo>
                    <a:pt x="49" y="330"/>
                  </a:lnTo>
                  <a:lnTo>
                    <a:pt x="279" y="330"/>
                  </a:lnTo>
                  <a:lnTo>
                    <a:pt x="279" y="375"/>
                  </a:lnTo>
                  <a:lnTo>
                    <a:pt x="0" y="3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CC33"/>
                </a:solidFill>
              </a:endParaRPr>
            </a:p>
          </p:txBody>
        </p:sp>
        <p:sp>
          <p:nvSpPr>
            <p:cNvPr id="51" name="Freeform 164">
              <a:extLst>
                <a:ext uri="{FF2B5EF4-FFF2-40B4-BE49-F238E27FC236}">
                  <a16:creationId xmlns:a16="http://schemas.microsoft.com/office/drawing/2014/main" id="{394F1CE6-F1C5-AD04-5AF9-05EBD2241D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52851" y="2343151"/>
              <a:ext cx="60325" cy="74613"/>
            </a:xfrm>
            <a:custGeom>
              <a:avLst/>
              <a:gdLst>
                <a:gd name="T0" fmla="*/ 124 w 297"/>
                <a:gd name="T1" fmla="*/ 375 h 375"/>
                <a:gd name="T2" fmla="*/ 124 w 297"/>
                <a:gd name="T3" fmla="*/ 45 h 375"/>
                <a:gd name="T4" fmla="*/ 0 w 297"/>
                <a:gd name="T5" fmla="*/ 45 h 375"/>
                <a:gd name="T6" fmla="*/ 0 w 297"/>
                <a:gd name="T7" fmla="*/ 0 h 375"/>
                <a:gd name="T8" fmla="*/ 297 w 297"/>
                <a:gd name="T9" fmla="*/ 0 h 375"/>
                <a:gd name="T10" fmla="*/ 297 w 297"/>
                <a:gd name="T11" fmla="*/ 45 h 375"/>
                <a:gd name="T12" fmla="*/ 173 w 297"/>
                <a:gd name="T13" fmla="*/ 45 h 375"/>
                <a:gd name="T14" fmla="*/ 173 w 297"/>
                <a:gd name="T15" fmla="*/ 375 h 375"/>
                <a:gd name="T16" fmla="*/ 124 w 297"/>
                <a:gd name="T17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375">
                  <a:moveTo>
                    <a:pt x="124" y="375"/>
                  </a:moveTo>
                  <a:lnTo>
                    <a:pt x="124" y="45"/>
                  </a:lnTo>
                  <a:lnTo>
                    <a:pt x="0" y="45"/>
                  </a:lnTo>
                  <a:lnTo>
                    <a:pt x="0" y="0"/>
                  </a:lnTo>
                  <a:lnTo>
                    <a:pt x="297" y="0"/>
                  </a:lnTo>
                  <a:lnTo>
                    <a:pt x="297" y="45"/>
                  </a:lnTo>
                  <a:lnTo>
                    <a:pt x="173" y="45"/>
                  </a:lnTo>
                  <a:lnTo>
                    <a:pt x="173" y="375"/>
                  </a:lnTo>
                  <a:lnTo>
                    <a:pt x="124" y="3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CC33"/>
                </a:solidFill>
              </a:endParaRPr>
            </a:p>
          </p:txBody>
        </p:sp>
        <p:sp>
          <p:nvSpPr>
            <p:cNvPr id="52" name="Freeform 165">
              <a:extLst>
                <a:ext uri="{FF2B5EF4-FFF2-40B4-BE49-F238E27FC236}">
                  <a16:creationId xmlns:a16="http://schemas.microsoft.com/office/drawing/2014/main" id="{D846DFC7-0987-5726-70FF-4CEF56A8D2D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43338" y="2343151"/>
              <a:ext cx="69850" cy="74613"/>
            </a:xfrm>
            <a:custGeom>
              <a:avLst/>
              <a:gdLst>
                <a:gd name="T0" fmla="*/ 0 w 350"/>
                <a:gd name="T1" fmla="*/ 375 h 375"/>
                <a:gd name="T2" fmla="*/ 143 w 350"/>
                <a:gd name="T3" fmla="*/ 0 h 375"/>
                <a:gd name="T4" fmla="*/ 197 w 350"/>
                <a:gd name="T5" fmla="*/ 0 h 375"/>
                <a:gd name="T6" fmla="*/ 350 w 350"/>
                <a:gd name="T7" fmla="*/ 375 h 375"/>
                <a:gd name="T8" fmla="*/ 294 w 350"/>
                <a:gd name="T9" fmla="*/ 375 h 375"/>
                <a:gd name="T10" fmla="*/ 250 w 350"/>
                <a:gd name="T11" fmla="*/ 262 h 375"/>
                <a:gd name="T12" fmla="*/ 93 w 350"/>
                <a:gd name="T13" fmla="*/ 262 h 375"/>
                <a:gd name="T14" fmla="*/ 52 w 350"/>
                <a:gd name="T15" fmla="*/ 375 h 375"/>
                <a:gd name="T16" fmla="*/ 0 w 350"/>
                <a:gd name="T17" fmla="*/ 375 h 375"/>
                <a:gd name="T18" fmla="*/ 107 w 350"/>
                <a:gd name="T19" fmla="*/ 220 h 375"/>
                <a:gd name="T20" fmla="*/ 235 w 350"/>
                <a:gd name="T21" fmla="*/ 220 h 375"/>
                <a:gd name="T22" fmla="*/ 196 w 350"/>
                <a:gd name="T23" fmla="*/ 117 h 375"/>
                <a:gd name="T24" fmla="*/ 196 w 350"/>
                <a:gd name="T25" fmla="*/ 117 h 375"/>
                <a:gd name="T26" fmla="*/ 180 w 350"/>
                <a:gd name="T27" fmla="*/ 74 h 375"/>
                <a:gd name="T28" fmla="*/ 168 w 350"/>
                <a:gd name="T29" fmla="*/ 39 h 375"/>
                <a:gd name="T30" fmla="*/ 168 w 350"/>
                <a:gd name="T31" fmla="*/ 39 h 375"/>
                <a:gd name="T32" fmla="*/ 165 w 350"/>
                <a:gd name="T33" fmla="*/ 58 h 375"/>
                <a:gd name="T34" fmla="*/ 161 w 350"/>
                <a:gd name="T35" fmla="*/ 75 h 375"/>
                <a:gd name="T36" fmla="*/ 155 w 350"/>
                <a:gd name="T37" fmla="*/ 93 h 375"/>
                <a:gd name="T38" fmla="*/ 149 w 350"/>
                <a:gd name="T39" fmla="*/ 111 h 375"/>
                <a:gd name="T40" fmla="*/ 107 w 350"/>
                <a:gd name="T41" fmla="*/ 22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0" h="375">
                  <a:moveTo>
                    <a:pt x="0" y="375"/>
                  </a:moveTo>
                  <a:lnTo>
                    <a:pt x="143" y="0"/>
                  </a:lnTo>
                  <a:lnTo>
                    <a:pt x="197" y="0"/>
                  </a:lnTo>
                  <a:lnTo>
                    <a:pt x="350" y="375"/>
                  </a:lnTo>
                  <a:lnTo>
                    <a:pt x="294" y="375"/>
                  </a:lnTo>
                  <a:lnTo>
                    <a:pt x="250" y="262"/>
                  </a:lnTo>
                  <a:lnTo>
                    <a:pt x="93" y="262"/>
                  </a:lnTo>
                  <a:lnTo>
                    <a:pt x="52" y="375"/>
                  </a:lnTo>
                  <a:lnTo>
                    <a:pt x="0" y="375"/>
                  </a:lnTo>
                  <a:close/>
                  <a:moveTo>
                    <a:pt x="107" y="220"/>
                  </a:moveTo>
                  <a:lnTo>
                    <a:pt x="235" y="220"/>
                  </a:lnTo>
                  <a:lnTo>
                    <a:pt x="196" y="117"/>
                  </a:lnTo>
                  <a:lnTo>
                    <a:pt x="196" y="117"/>
                  </a:lnTo>
                  <a:lnTo>
                    <a:pt x="180" y="74"/>
                  </a:lnTo>
                  <a:lnTo>
                    <a:pt x="168" y="39"/>
                  </a:lnTo>
                  <a:lnTo>
                    <a:pt x="168" y="39"/>
                  </a:lnTo>
                  <a:lnTo>
                    <a:pt x="165" y="58"/>
                  </a:lnTo>
                  <a:lnTo>
                    <a:pt x="161" y="75"/>
                  </a:lnTo>
                  <a:lnTo>
                    <a:pt x="155" y="93"/>
                  </a:lnTo>
                  <a:lnTo>
                    <a:pt x="149" y="111"/>
                  </a:lnTo>
                  <a:lnTo>
                    <a:pt x="107" y="2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CC33"/>
                </a:solidFill>
              </a:endParaRPr>
            </a:p>
          </p:txBody>
        </p:sp>
        <p:sp>
          <p:nvSpPr>
            <p:cNvPr id="53" name="Freeform 166">
              <a:extLst>
                <a:ext uri="{FF2B5EF4-FFF2-40B4-BE49-F238E27FC236}">
                  <a16:creationId xmlns:a16="http://schemas.microsoft.com/office/drawing/2014/main" id="{89E0D864-D217-1509-57C8-4BFE1F4A38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830513" y="2268538"/>
              <a:ext cx="1155700" cy="223838"/>
            </a:xfrm>
            <a:custGeom>
              <a:avLst/>
              <a:gdLst>
                <a:gd name="T0" fmla="*/ 5781 w 5825"/>
                <a:gd name="T1" fmla="*/ 44 h 1126"/>
                <a:gd name="T2" fmla="*/ 5781 w 5825"/>
                <a:gd name="T3" fmla="*/ 1082 h 1126"/>
                <a:gd name="T4" fmla="*/ 44 w 5825"/>
                <a:gd name="T5" fmla="*/ 1082 h 1126"/>
                <a:gd name="T6" fmla="*/ 44 w 5825"/>
                <a:gd name="T7" fmla="*/ 44 h 1126"/>
                <a:gd name="T8" fmla="*/ 5781 w 5825"/>
                <a:gd name="T9" fmla="*/ 44 h 1126"/>
                <a:gd name="T10" fmla="*/ 5825 w 5825"/>
                <a:gd name="T11" fmla="*/ 0 h 1126"/>
                <a:gd name="T12" fmla="*/ 0 w 5825"/>
                <a:gd name="T13" fmla="*/ 0 h 1126"/>
                <a:gd name="T14" fmla="*/ 0 w 5825"/>
                <a:gd name="T15" fmla="*/ 1126 h 1126"/>
                <a:gd name="T16" fmla="*/ 5825 w 5825"/>
                <a:gd name="T17" fmla="*/ 1126 h 1126"/>
                <a:gd name="T18" fmla="*/ 5825 w 5825"/>
                <a:gd name="T19" fmla="*/ 0 h 1126"/>
                <a:gd name="T20" fmla="*/ 5825 w 5825"/>
                <a:gd name="T21" fmla="*/ 0 h 1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25" h="1126">
                  <a:moveTo>
                    <a:pt x="5781" y="44"/>
                  </a:moveTo>
                  <a:lnTo>
                    <a:pt x="5781" y="1082"/>
                  </a:lnTo>
                  <a:lnTo>
                    <a:pt x="44" y="1082"/>
                  </a:lnTo>
                  <a:lnTo>
                    <a:pt x="44" y="44"/>
                  </a:lnTo>
                  <a:lnTo>
                    <a:pt x="5781" y="44"/>
                  </a:lnTo>
                  <a:close/>
                  <a:moveTo>
                    <a:pt x="5825" y="0"/>
                  </a:moveTo>
                  <a:lnTo>
                    <a:pt x="0" y="0"/>
                  </a:lnTo>
                  <a:lnTo>
                    <a:pt x="0" y="1126"/>
                  </a:lnTo>
                  <a:lnTo>
                    <a:pt x="5825" y="1126"/>
                  </a:lnTo>
                  <a:lnTo>
                    <a:pt x="5825" y="0"/>
                  </a:lnTo>
                  <a:lnTo>
                    <a:pt x="58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CC3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377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4" r:id="rId1"/>
    <p:sldLayoutId id="2147484395" r:id="rId2"/>
    <p:sldLayoutId id="2147484396" r:id="rId3"/>
    <p:sldLayoutId id="2147484397" r:id="rId4"/>
    <p:sldLayoutId id="2147484398" r:id="rId5"/>
    <p:sldLayoutId id="2147484399" r:id="rId6"/>
    <p:sldLayoutId id="2147484400" r:id="rId7"/>
    <p:sldLayoutId id="2147484401" r:id="rId8"/>
    <p:sldLayoutId id="2147484402" r:id="rId9"/>
    <p:sldLayoutId id="2147484403" r:id="rId10"/>
    <p:sldLayoutId id="2147484404" r:id="rId11"/>
    <p:sldLayoutId id="2147484405" r:id="rId12"/>
    <p:sldLayoutId id="2147484406" r:id="rId13"/>
    <p:sldLayoutId id="2147484407" r:id="rId14"/>
    <p:sldLayoutId id="2147484408" r:id="rId15"/>
    <p:sldLayoutId id="2147484409" r:id="rId16"/>
    <p:sldLayoutId id="2147484410" r:id="rId17"/>
    <p:sldLayoutId id="2147484411" r:id="rId18"/>
    <p:sldLayoutId id="2147484412" r:id="rId19"/>
    <p:sldLayoutId id="2147484413" r:id="rId20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190"/>
            <a:ext cx="9144000" cy="5142310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5058696" y="930949"/>
            <a:ext cx="3598607" cy="23653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lnSpc>
                <a:spcPct val="90000"/>
              </a:lnSpc>
            </a:pPr>
            <a:r>
              <a:rPr lang="en-US" sz="3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Comite stock JANVIER 2024</a:t>
            </a:r>
            <a:br>
              <a:rPr lang="en-US" sz="3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3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RESULTATS décembre</a:t>
            </a:r>
            <a:br>
              <a:rPr lang="en-US" sz="3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3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entrepot PUISEUX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D8D0E5B-183C-CDE6-992C-F9ECDAB5D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23" y="1523471"/>
            <a:ext cx="3739677" cy="209421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1633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D493E6F2-2F84-4947-A10B-338166AEB2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6084" y="784865"/>
            <a:ext cx="8060894" cy="3521075"/>
          </a:xfrm>
        </p:spPr>
        <p:txBody>
          <a:bodyPr/>
          <a:lstStyle/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B9146AC-4AF2-4028-AD11-528DCB32F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983" y="430993"/>
            <a:ext cx="8783638" cy="258868"/>
          </a:xfrm>
        </p:spPr>
        <p:txBody>
          <a:bodyPr/>
          <a:lstStyle/>
          <a:p>
            <a:r>
              <a:rPr lang="fr-FR" sz="1800" dirty="0"/>
              <a:t> RAMP UP 2023 INVENTAIRES TOURNANTS POUR ATTEINDRE 100%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F89733B-ACE3-E3A5-96DD-5382DD444849}"/>
              </a:ext>
            </a:extLst>
          </p:cNvPr>
          <p:cNvSpPr txBox="1"/>
          <p:nvPr/>
        </p:nvSpPr>
        <p:spPr>
          <a:xfrm>
            <a:off x="64650" y="4252024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50" dirty="0">
                <a:solidFill>
                  <a:schemeClr val="accent1">
                    <a:lumMod val="75000"/>
                  </a:schemeClr>
                </a:solidFill>
              </a:rPr>
              <a:t>Objectif initial</a:t>
            </a:r>
            <a:r>
              <a:rPr lang="fr-FR" sz="1050" dirty="0">
                <a:solidFill>
                  <a:srgbClr val="FFC000"/>
                </a:solidFill>
              </a:rPr>
              <a:t> : </a:t>
            </a:r>
            <a:r>
              <a:rPr lang="fr-FR" sz="1050" b="0" dirty="0">
                <a:solidFill>
                  <a:schemeClr val="tx1"/>
                </a:solidFill>
              </a:rPr>
              <a:t>100% des emplacements inventoriés avant fin juin.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EA8967-618B-A8EE-B458-9980FCD0A0FD}"/>
              </a:ext>
            </a:extLst>
          </p:cNvPr>
          <p:cNvSpPr txBox="1"/>
          <p:nvPr/>
        </p:nvSpPr>
        <p:spPr>
          <a:xfrm>
            <a:off x="64650" y="4488077"/>
            <a:ext cx="35929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50" dirty="0">
                <a:solidFill>
                  <a:schemeClr val="accent1">
                    <a:lumMod val="75000"/>
                  </a:schemeClr>
                </a:solidFill>
              </a:rPr>
              <a:t>Objectif : </a:t>
            </a:r>
            <a:r>
              <a:rPr lang="fr-FR" sz="1050" dirty="0">
                <a:solidFill>
                  <a:srgbClr val="B31166"/>
                </a:solidFill>
              </a:rPr>
              <a:t>réalisé dès fin mai.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EA7D4FB-7494-ABFE-2511-763B5C378FBE}"/>
              </a:ext>
            </a:extLst>
          </p:cNvPr>
          <p:cNvSpPr txBox="1"/>
          <p:nvPr/>
        </p:nvSpPr>
        <p:spPr>
          <a:xfrm>
            <a:off x="4709789" y="4161743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50" dirty="0">
                <a:solidFill>
                  <a:schemeClr val="accent1">
                    <a:lumMod val="75000"/>
                  </a:schemeClr>
                </a:solidFill>
              </a:rPr>
              <a:t>2ème étape </a:t>
            </a:r>
            <a:r>
              <a:rPr lang="fr-FR" sz="1050" dirty="0">
                <a:solidFill>
                  <a:srgbClr val="FFC000"/>
                </a:solidFill>
              </a:rPr>
              <a:t>: </a:t>
            </a:r>
            <a:r>
              <a:rPr lang="fr-FR" sz="1050" b="0" dirty="0">
                <a:solidFill>
                  <a:schemeClr val="tx1"/>
                </a:solidFill>
              </a:rPr>
              <a:t>100% des emplacements inventoriés entre début juin et fin décembre. </a:t>
            </a:r>
          </a:p>
          <a:p>
            <a:r>
              <a:rPr lang="fr-FR" sz="1050" dirty="0">
                <a:solidFill>
                  <a:schemeClr val="accent1">
                    <a:lumMod val="75000"/>
                  </a:schemeClr>
                </a:solidFill>
              </a:rPr>
              <a:t>Objectif : </a:t>
            </a:r>
            <a:r>
              <a:rPr lang="fr-FR" sz="1050" dirty="0">
                <a:solidFill>
                  <a:srgbClr val="B31166"/>
                </a:solidFill>
              </a:rPr>
              <a:t>réalisé dès fin novembre.</a:t>
            </a:r>
          </a:p>
          <a:p>
            <a:endParaRPr lang="fr-FR" sz="1050" b="0" dirty="0">
              <a:solidFill>
                <a:schemeClr val="tx1"/>
              </a:solidFill>
            </a:endParaRPr>
          </a:p>
        </p:txBody>
      </p:sp>
      <p:graphicFrame>
        <p:nvGraphicFramePr>
          <p:cNvPr id="3" name="Graphique 2">
            <a:extLst>
              <a:ext uri="{FF2B5EF4-FFF2-40B4-BE49-F238E27FC236}">
                <a16:creationId xmlns:a16="http://schemas.microsoft.com/office/drawing/2014/main" id="{2E707E74-4033-4CEB-9BFD-DF59ADB834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0689868"/>
              </p:ext>
            </p:extLst>
          </p:nvPr>
        </p:nvGraphicFramePr>
        <p:xfrm>
          <a:off x="1211645" y="1753173"/>
          <a:ext cx="8412351" cy="2483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5220133-B183-39BC-C9E3-CA82DB92EE69}"/>
              </a:ext>
            </a:extLst>
          </p:cNvPr>
          <p:cNvCxnSpPr/>
          <p:nvPr/>
        </p:nvCxnSpPr>
        <p:spPr>
          <a:xfrm flipV="1">
            <a:off x="4413871" y="3485721"/>
            <a:ext cx="0" cy="59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FB4E4C5-5EE4-C439-24EC-114D804403C2}"/>
              </a:ext>
            </a:extLst>
          </p:cNvPr>
          <p:cNvCxnSpPr/>
          <p:nvPr/>
        </p:nvCxnSpPr>
        <p:spPr>
          <a:xfrm flipV="1">
            <a:off x="4413871" y="1753173"/>
            <a:ext cx="0" cy="180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412797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D493E6F2-2F84-4947-A10B-338166AEB2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0396" y="855279"/>
            <a:ext cx="8060894" cy="3521075"/>
          </a:xfrm>
        </p:spPr>
        <p:txBody>
          <a:bodyPr/>
          <a:lstStyle/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B9146AC-4AF2-4028-AD11-528DCB32F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487" y="517163"/>
            <a:ext cx="8783638" cy="258868"/>
          </a:xfrm>
        </p:spPr>
        <p:txBody>
          <a:bodyPr/>
          <a:lstStyle/>
          <a:p>
            <a:r>
              <a:rPr lang="fr-FR" sz="1800" dirty="0"/>
              <a:t>RAMP UP 2023 INVENTAIRES TOURNANTS POUR ATTEINDRE 100%</a:t>
            </a: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B2329697-5163-37BA-5AFE-2D6A29765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397544"/>
              </p:ext>
            </p:extLst>
          </p:nvPr>
        </p:nvGraphicFramePr>
        <p:xfrm>
          <a:off x="568263" y="3420700"/>
          <a:ext cx="8005161" cy="867521"/>
        </p:xfrm>
        <a:graphic>
          <a:graphicData uri="http://schemas.openxmlformats.org/drawingml/2006/table">
            <a:tbl>
              <a:tblPr/>
              <a:tblGrid>
                <a:gridCol w="4172265">
                  <a:extLst>
                    <a:ext uri="{9D8B030D-6E8A-4147-A177-3AD203B41FA5}">
                      <a16:colId xmlns:a16="http://schemas.microsoft.com/office/drawing/2014/main" val="3141413957"/>
                    </a:ext>
                  </a:extLst>
                </a:gridCol>
                <a:gridCol w="958224">
                  <a:extLst>
                    <a:ext uri="{9D8B030D-6E8A-4147-A177-3AD203B41FA5}">
                      <a16:colId xmlns:a16="http://schemas.microsoft.com/office/drawing/2014/main" val="3512600215"/>
                    </a:ext>
                  </a:extLst>
                </a:gridCol>
                <a:gridCol w="958224">
                  <a:extLst>
                    <a:ext uri="{9D8B030D-6E8A-4147-A177-3AD203B41FA5}">
                      <a16:colId xmlns:a16="http://schemas.microsoft.com/office/drawing/2014/main" val="1985285651"/>
                    </a:ext>
                  </a:extLst>
                </a:gridCol>
                <a:gridCol w="958224">
                  <a:extLst>
                    <a:ext uri="{9D8B030D-6E8A-4147-A177-3AD203B41FA5}">
                      <a16:colId xmlns:a16="http://schemas.microsoft.com/office/drawing/2014/main" val="2850640"/>
                    </a:ext>
                  </a:extLst>
                </a:gridCol>
                <a:gridCol w="958224">
                  <a:extLst>
                    <a:ext uri="{9D8B030D-6E8A-4147-A177-3AD203B41FA5}">
                      <a16:colId xmlns:a16="http://schemas.microsoft.com/office/drawing/2014/main" val="1737042099"/>
                    </a:ext>
                  </a:extLst>
                </a:gridCol>
              </a:tblGrid>
              <a:tr h="613048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Organisation :</a:t>
                      </a:r>
                    </a:p>
                    <a:p>
                      <a:pPr algn="l" fontAlgn="b"/>
                      <a:endParaRPr lang="fr-FR" sz="100" b="1" i="0" u="none" strike="noStrike" dirty="0">
                        <a:solidFill>
                          <a:srgbClr val="C4BD97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020001"/>
                  </a:ext>
                </a:extLst>
              </a:tr>
              <a:tr h="254473">
                <a:tc gridSpan="5">
                  <a:txBody>
                    <a:bodyPr/>
                    <a:lstStyle/>
                    <a:p>
                      <a:pPr algn="l" fontAlgn="b"/>
                      <a:r>
                        <a:rPr lang="fr-F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Réalisation des inventaires par ordre croissant des cellules, allée par allée.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661503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C89F62E5-8CE4-0A49-AEF1-601910908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906772"/>
              </p:ext>
            </p:extLst>
          </p:nvPr>
        </p:nvGraphicFramePr>
        <p:xfrm>
          <a:off x="599796" y="2128076"/>
          <a:ext cx="7942096" cy="1193438"/>
        </p:xfrm>
        <a:graphic>
          <a:graphicData uri="http://schemas.openxmlformats.org/drawingml/2006/table">
            <a:tbl>
              <a:tblPr/>
              <a:tblGrid>
                <a:gridCol w="4602268">
                  <a:extLst>
                    <a:ext uri="{9D8B030D-6E8A-4147-A177-3AD203B41FA5}">
                      <a16:colId xmlns:a16="http://schemas.microsoft.com/office/drawing/2014/main" val="3673087410"/>
                    </a:ext>
                  </a:extLst>
                </a:gridCol>
                <a:gridCol w="834957">
                  <a:extLst>
                    <a:ext uri="{9D8B030D-6E8A-4147-A177-3AD203B41FA5}">
                      <a16:colId xmlns:a16="http://schemas.microsoft.com/office/drawing/2014/main" val="4146636103"/>
                    </a:ext>
                  </a:extLst>
                </a:gridCol>
                <a:gridCol w="834957">
                  <a:extLst>
                    <a:ext uri="{9D8B030D-6E8A-4147-A177-3AD203B41FA5}">
                      <a16:colId xmlns:a16="http://schemas.microsoft.com/office/drawing/2014/main" val="1290502929"/>
                    </a:ext>
                  </a:extLst>
                </a:gridCol>
                <a:gridCol w="834957">
                  <a:extLst>
                    <a:ext uri="{9D8B030D-6E8A-4147-A177-3AD203B41FA5}">
                      <a16:colId xmlns:a16="http://schemas.microsoft.com/office/drawing/2014/main" val="1259538561"/>
                    </a:ext>
                  </a:extLst>
                </a:gridCol>
                <a:gridCol w="834957">
                  <a:extLst>
                    <a:ext uri="{9D8B030D-6E8A-4147-A177-3AD203B41FA5}">
                      <a16:colId xmlns:a16="http://schemas.microsoft.com/office/drawing/2014/main" val="1983213529"/>
                    </a:ext>
                  </a:extLst>
                </a:gridCol>
              </a:tblGrid>
              <a:tr h="426850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MOYENS  : 3/8 + samedi et dimanche :</a:t>
                      </a:r>
                    </a:p>
                    <a:p>
                      <a:pPr algn="l" fontAlgn="b"/>
                      <a:endParaRPr lang="fr-FR" sz="100" b="1" i="0" u="none" strike="noStrike" dirty="0">
                        <a:solidFill>
                          <a:srgbClr val="C4BD97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7507127"/>
                  </a:ext>
                </a:extLst>
              </a:tr>
              <a:tr h="191647"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Equipe 1 : </a:t>
                      </a:r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 personnes sur les casiers actifs.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106317"/>
                  </a:ext>
                </a:extLst>
              </a:tr>
              <a:tr h="191647"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Equipe 2 : </a:t>
                      </a:r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 personnes sur les casiers actifs.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087087"/>
                  </a:ext>
                </a:extLst>
              </a:tr>
              <a:tr h="191647">
                <a:tc gridSpan="4">
                  <a:txBody>
                    <a:bodyPr/>
                    <a:lstStyle/>
                    <a:p>
                      <a:pPr algn="l" fontAlgn="b"/>
                      <a:r>
                        <a:rPr lang="fr-F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Equipe de nuit : </a:t>
                      </a:r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  <a:r>
                        <a:rPr lang="fr-F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personnes sur les emplacements de réserves.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30721"/>
                  </a:ext>
                </a:extLst>
              </a:tr>
              <a:tr h="191647">
                <a:tc gridSpan="5">
                  <a:txBody>
                    <a:bodyPr/>
                    <a:lstStyle/>
                    <a:p>
                      <a:pPr algn="l" fontAlgn="b"/>
                      <a:r>
                        <a:rPr lang="fr-F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Equipe samedi dimanche : </a:t>
                      </a:r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 personnes sur les emplacements de réserves.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81266"/>
                  </a:ext>
                </a:extLst>
              </a:tr>
            </a:tbl>
          </a:graphicData>
        </a:graphic>
      </p:graphicFrame>
      <p:sp>
        <p:nvSpPr>
          <p:cNvPr id="12" name="ZoneTexte 11">
            <a:extLst>
              <a:ext uri="{FF2B5EF4-FFF2-40B4-BE49-F238E27FC236}">
                <a16:creationId xmlns:a16="http://schemas.microsoft.com/office/drawing/2014/main" id="{2B2A8BDB-9509-AB82-2B92-826BBC84AE1A}"/>
              </a:ext>
            </a:extLst>
          </p:cNvPr>
          <p:cNvSpPr txBox="1"/>
          <p:nvPr/>
        </p:nvSpPr>
        <p:spPr>
          <a:xfrm>
            <a:off x="722740" y="1182504"/>
            <a:ext cx="8005160" cy="846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Objectif 2</a:t>
            </a:r>
            <a:r>
              <a:rPr lang="fr-FR" sz="1600" baseline="30000" dirty="0">
                <a:solidFill>
                  <a:schemeClr val="bg1"/>
                </a:solidFill>
              </a:rPr>
              <a:t>nd</a:t>
            </a:r>
            <a:r>
              <a:rPr lang="fr-FR" sz="1600" dirty="0">
                <a:solidFill>
                  <a:schemeClr val="bg1"/>
                </a:solidFill>
              </a:rPr>
              <a:t> semestre :</a:t>
            </a:r>
          </a:p>
          <a:p>
            <a:endParaRPr lang="fr-FR" sz="1600" dirty="0">
              <a:solidFill>
                <a:schemeClr val="bg1"/>
              </a:solidFill>
            </a:endParaRPr>
          </a:p>
          <a:p>
            <a:endParaRPr lang="fr-FR" sz="1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fr-FR" sz="1600" dirty="0">
                <a:solidFill>
                  <a:schemeClr val="tx1"/>
                </a:solidFill>
              </a:rPr>
              <a:t>100% des emplacements inventoriés entre début juin et fin novembre.</a:t>
            </a:r>
          </a:p>
        </p:txBody>
      </p:sp>
    </p:spTree>
    <p:extLst>
      <p:ext uri="{BB962C8B-B14F-4D97-AF65-F5344CB8AC3E}">
        <p14:creationId xmlns:p14="http://schemas.microsoft.com/office/powerpoint/2010/main" val="2640286790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2FF937C-C2A2-4F4B-8337-B0F9CA32F2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200" y="198438"/>
            <a:ext cx="8784000" cy="161925"/>
          </a:xfrm>
        </p:spPr>
        <p:txBody>
          <a:bodyPr>
            <a:normAutofit fontScale="70000" lnSpcReduction="20000"/>
          </a:bodyPr>
          <a:lstStyle/>
          <a:p>
            <a:r>
              <a:rPr lang="fr-FR">
                <a:solidFill>
                  <a:schemeClr val="accent1">
                    <a:lumMod val="75000"/>
                  </a:schemeClr>
                </a:solidFill>
              </a:rPr>
              <a:t>INVENTAIRES TOURNANTS 2023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B9146AC-4AF2-4028-AD11-528DCB32F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3084" y="431615"/>
            <a:ext cx="8783638" cy="258868"/>
          </a:xfrm>
        </p:spPr>
        <p:txBody>
          <a:bodyPr/>
          <a:lstStyle/>
          <a:p>
            <a:r>
              <a:rPr lang="fr-FR"/>
              <a:t>AVANCEMENT INVENTAIRE TOURNANTS par zone </a:t>
            </a:r>
            <a:endParaRPr lang="fr-FR" dirty="0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0549010F-8880-5C80-20BE-3AA2EAE5B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380534"/>
              </p:ext>
            </p:extLst>
          </p:nvPr>
        </p:nvGraphicFramePr>
        <p:xfrm>
          <a:off x="349857" y="761735"/>
          <a:ext cx="8479098" cy="3950152"/>
        </p:xfrm>
        <a:graphic>
          <a:graphicData uri="http://schemas.openxmlformats.org/drawingml/2006/table">
            <a:tbl>
              <a:tblPr/>
              <a:tblGrid>
                <a:gridCol w="617078">
                  <a:extLst>
                    <a:ext uri="{9D8B030D-6E8A-4147-A177-3AD203B41FA5}">
                      <a16:colId xmlns:a16="http://schemas.microsoft.com/office/drawing/2014/main" val="2916523253"/>
                    </a:ext>
                  </a:extLst>
                </a:gridCol>
                <a:gridCol w="1196063">
                  <a:extLst>
                    <a:ext uri="{9D8B030D-6E8A-4147-A177-3AD203B41FA5}">
                      <a16:colId xmlns:a16="http://schemas.microsoft.com/office/drawing/2014/main" val="442321916"/>
                    </a:ext>
                  </a:extLst>
                </a:gridCol>
                <a:gridCol w="914188">
                  <a:extLst>
                    <a:ext uri="{9D8B030D-6E8A-4147-A177-3AD203B41FA5}">
                      <a16:colId xmlns:a16="http://schemas.microsoft.com/office/drawing/2014/main" val="853932927"/>
                    </a:ext>
                  </a:extLst>
                </a:gridCol>
                <a:gridCol w="1020844">
                  <a:extLst>
                    <a:ext uri="{9D8B030D-6E8A-4147-A177-3AD203B41FA5}">
                      <a16:colId xmlns:a16="http://schemas.microsoft.com/office/drawing/2014/main" val="693153797"/>
                    </a:ext>
                  </a:extLst>
                </a:gridCol>
                <a:gridCol w="716114">
                  <a:extLst>
                    <a:ext uri="{9D8B030D-6E8A-4147-A177-3AD203B41FA5}">
                      <a16:colId xmlns:a16="http://schemas.microsoft.com/office/drawing/2014/main" val="1053250800"/>
                    </a:ext>
                  </a:extLst>
                </a:gridCol>
                <a:gridCol w="914188">
                  <a:extLst>
                    <a:ext uri="{9D8B030D-6E8A-4147-A177-3AD203B41FA5}">
                      <a16:colId xmlns:a16="http://schemas.microsoft.com/office/drawing/2014/main" val="1736986561"/>
                    </a:ext>
                  </a:extLst>
                </a:gridCol>
                <a:gridCol w="1020844">
                  <a:extLst>
                    <a:ext uri="{9D8B030D-6E8A-4147-A177-3AD203B41FA5}">
                      <a16:colId xmlns:a16="http://schemas.microsoft.com/office/drawing/2014/main" val="3560385369"/>
                    </a:ext>
                  </a:extLst>
                </a:gridCol>
                <a:gridCol w="639933">
                  <a:extLst>
                    <a:ext uri="{9D8B030D-6E8A-4147-A177-3AD203B41FA5}">
                      <a16:colId xmlns:a16="http://schemas.microsoft.com/office/drawing/2014/main" val="3615715178"/>
                    </a:ext>
                  </a:extLst>
                </a:gridCol>
                <a:gridCol w="914188">
                  <a:extLst>
                    <a:ext uri="{9D8B030D-6E8A-4147-A177-3AD203B41FA5}">
                      <a16:colId xmlns:a16="http://schemas.microsoft.com/office/drawing/2014/main" val="1214178936"/>
                    </a:ext>
                  </a:extLst>
                </a:gridCol>
                <a:gridCol w="525658">
                  <a:extLst>
                    <a:ext uri="{9D8B030D-6E8A-4147-A177-3AD203B41FA5}">
                      <a16:colId xmlns:a16="http://schemas.microsoft.com/office/drawing/2014/main" val="1476392022"/>
                    </a:ext>
                  </a:extLst>
                </a:gridCol>
              </a:tblGrid>
              <a:tr h="499358"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4252" marR="4252" marT="425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Picking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4252" marR="4252" marT="425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4252" marR="4252" marT="425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Réserve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4252" marR="4252" marT="425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  <a:endParaRPr lang="fr-FR" sz="6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4252" marR="4252" marT="425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Total Nombre d'emplacement de la cellule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Total nombre d'emplacement restant à inventorier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Total Moyenne de avancement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419660"/>
                  </a:ext>
                </a:extLst>
              </a:tr>
              <a:tr h="521716"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ZONE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Nombre d'emplacement de la cellule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nombre d'emplacement restant à inventorier</a:t>
                      </a:r>
                    </a:p>
                  </a:txBody>
                  <a:tcPr marL="4252" marR="4252" marT="4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Moyenne de avancement</a:t>
                      </a:r>
                    </a:p>
                  </a:txBody>
                  <a:tcPr marL="4252" marR="4252" marT="4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Nombre d'emplacement de la cellule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nombre d'emplacement restant à inventorier</a:t>
                      </a:r>
                    </a:p>
                  </a:txBody>
                  <a:tcPr marL="4252" marR="4252" marT="4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Moyenne de avancement</a:t>
                      </a:r>
                    </a:p>
                  </a:txBody>
                  <a:tcPr marL="4252" marR="4252" marT="4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  <a:endParaRPr lang="fr-FR" sz="6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29495"/>
                  </a:ext>
                </a:extLst>
              </a:tr>
              <a:tr h="171422"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01</a:t>
                      </a:r>
                    </a:p>
                  </a:txBody>
                  <a:tcPr marL="4252" marR="4252" marT="425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5669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lang="fr-F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4252" marR="4252" marT="4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4252" marR="4252" marT="4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4979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4252" marR="4252" marT="4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4252" marR="4252" marT="4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10648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780028"/>
                  </a:ext>
                </a:extLst>
              </a:tr>
              <a:tr h="171422"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02</a:t>
                      </a:r>
                    </a:p>
                  </a:txBody>
                  <a:tcPr marL="4252" marR="4252" marT="425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6180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4252" marR="4252" marT="4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4252" marR="4252" marT="4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5700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4252" marR="4252" marT="4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4252" marR="4252" marT="4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11880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884819"/>
                  </a:ext>
                </a:extLst>
              </a:tr>
              <a:tr h="171422"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03</a:t>
                      </a:r>
                    </a:p>
                  </a:txBody>
                  <a:tcPr marL="4252" marR="4252" marT="425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6271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4252" marR="4252" marT="4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4252" marR="4252" marT="4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5580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4252" marR="4252" marT="4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4252" marR="4252" marT="4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11851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251306"/>
                  </a:ext>
                </a:extLst>
              </a:tr>
              <a:tr h="171422"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04</a:t>
                      </a:r>
                    </a:p>
                  </a:txBody>
                  <a:tcPr marL="4252" marR="4252" marT="425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5726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4252" marR="4252" marT="4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4252" marR="4252" marT="4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5613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4252" marR="4252" marT="4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4252" marR="4252" marT="4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11339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1788548"/>
                  </a:ext>
                </a:extLst>
              </a:tr>
              <a:tr h="171422"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05</a:t>
                      </a:r>
                    </a:p>
                  </a:txBody>
                  <a:tcPr marL="4252" marR="4252" marT="425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12208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4252" marR="4252" marT="4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4252" marR="4252" marT="4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5618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4252" marR="4252" marT="4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4252" marR="4252" marT="4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17826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9600"/>
                  </a:ext>
                </a:extLst>
              </a:tr>
              <a:tr h="171422"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06</a:t>
                      </a:r>
                    </a:p>
                  </a:txBody>
                  <a:tcPr marL="4252" marR="4252" marT="425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4949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4252" marR="4252" marT="4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4252" marR="4252" marT="4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5109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4252" marR="4252" marT="4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4252" marR="4252" marT="4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10058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663878"/>
                  </a:ext>
                </a:extLst>
              </a:tr>
              <a:tr h="171422"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07</a:t>
                      </a:r>
                    </a:p>
                  </a:txBody>
                  <a:tcPr marL="4252" marR="4252" marT="425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4619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4252" marR="4252" marT="4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4252" marR="4252" marT="4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5341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4252" marR="4252" marT="4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4252" marR="4252" marT="4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9960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900370"/>
                  </a:ext>
                </a:extLst>
              </a:tr>
              <a:tr h="171422"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08</a:t>
                      </a:r>
                    </a:p>
                  </a:txBody>
                  <a:tcPr marL="4252" marR="4252" marT="425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7602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4252" marR="4252" marT="4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4252" marR="4252" marT="4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5650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4252" marR="4252" marT="4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4252" marR="4252" marT="4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13252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843899"/>
                  </a:ext>
                </a:extLst>
              </a:tr>
              <a:tr h="171422"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09</a:t>
                      </a:r>
                    </a:p>
                  </a:txBody>
                  <a:tcPr marL="4252" marR="4252" marT="425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6952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4252" marR="4252" marT="4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4252" marR="4252" marT="4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5650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4252" marR="4252" marT="4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4252" marR="4252" marT="4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12602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42906"/>
                  </a:ext>
                </a:extLst>
              </a:tr>
              <a:tr h="171422"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L="4252" marR="4252" marT="425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9584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4252" marR="4252" marT="4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4252" marR="4252" marT="4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5651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4252" marR="4252" marT="4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4252" marR="4252" marT="4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15235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0756055"/>
                  </a:ext>
                </a:extLst>
              </a:tr>
              <a:tr h="171422"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11</a:t>
                      </a:r>
                    </a:p>
                  </a:txBody>
                  <a:tcPr marL="4252" marR="4252" marT="425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6936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4252" marR="4252" marT="4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4252" marR="4252" marT="4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5650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4252" marR="4252" marT="4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4252" marR="4252" marT="4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12586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3861117"/>
                  </a:ext>
                </a:extLst>
              </a:tr>
              <a:tr h="171422"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marL="4252" marR="4252" marT="425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4252" marR="4252" marT="4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  <a:t>#DIV/0!</a:t>
                      </a:r>
                    </a:p>
                  </a:txBody>
                  <a:tcPr marL="4252" marR="4252" marT="4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4252" marR="4252" marT="4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4252" marR="4252" marT="4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048939"/>
                  </a:ext>
                </a:extLst>
              </a:tr>
              <a:tr h="171422"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PE</a:t>
                      </a:r>
                    </a:p>
                  </a:txBody>
                  <a:tcPr marL="4252" marR="4252" marT="425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4252" marR="4252" marT="4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  <a:t>#DIV/0!</a:t>
                      </a:r>
                    </a:p>
                  </a:txBody>
                  <a:tcPr marL="4252" marR="4252" marT="4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4965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4252" marR="4252" marT="4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4252" marR="4252" marT="4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4965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06787"/>
                  </a:ext>
                </a:extLst>
              </a:tr>
              <a:tr h="171422"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M9</a:t>
                      </a:r>
                    </a:p>
                  </a:txBody>
                  <a:tcPr marL="4252" marR="4252" marT="425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4252" marR="4252" marT="4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#DIV/0!</a:t>
                      </a:r>
                    </a:p>
                  </a:txBody>
                  <a:tcPr marL="4252" marR="4252" marT="4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924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4252" marR="4252" marT="4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4252" marR="4252" marT="4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924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  <a:endParaRPr lang="fr-F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0599978"/>
                  </a:ext>
                </a:extLst>
              </a:tr>
              <a:tr h="171422"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M8</a:t>
                      </a:r>
                    </a:p>
                  </a:txBody>
                  <a:tcPr marL="4252" marR="4252" marT="425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4252" marR="4252" marT="4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#DIV/0!</a:t>
                      </a:r>
                    </a:p>
                  </a:txBody>
                  <a:tcPr marL="4252" marR="4252" marT="4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924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4252" marR="4252" marT="4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4252" marR="4252" marT="4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924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  <a:endParaRPr lang="fr-F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667986"/>
                  </a:ext>
                </a:extLst>
              </a:tr>
              <a:tr h="178874"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M1</a:t>
                      </a:r>
                    </a:p>
                  </a:txBody>
                  <a:tcPr marL="4252" marR="4252" marT="425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4252" marR="4252" marT="4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#DIV/0!</a:t>
                      </a:r>
                    </a:p>
                  </a:txBody>
                  <a:tcPr marL="4252" marR="4252" marT="4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660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4252" marR="4252" marT="4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4252" marR="4252" marT="4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660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  <a:endParaRPr lang="fr-F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189152"/>
                  </a:ext>
                </a:extLst>
              </a:tr>
              <a:tr h="178874"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Total général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76696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4252" marR="4252" marT="4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4252" marR="4252" marT="4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68016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lang="fr-FR" sz="6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4252" marR="4252" marT="4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4252" marR="4252" marT="4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144712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lang="fr-FR" sz="6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100,000%</a:t>
                      </a:r>
                    </a:p>
                  </a:txBody>
                  <a:tcPr marL="4252" marR="4252" marT="4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965915"/>
                  </a:ext>
                </a:extLst>
              </a:tr>
            </a:tbl>
          </a:graphicData>
        </a:graphic>
      </p:graphicFrame>
      <p:sp>
        <p:nvSpPr>
          <p:cNvPr id="7" name="Ellipse 6">
            <a:extLst>
              <a:ext uri="{FF2B5EF4-FFF2-40B4-BE49-F238E27FC236}">
                <a16:creationId xmlns:a16="http://schemas.microsoft.com/office/drawing/2014/main" id="{83C42CBD-4F78-1796-B2ED-CED8D8A9DB36}"/>
              </a:ext>
            </a:extLst>
          </p:cNvPr>
          <p:cNvSpPr/>
          <p:nvPr/>
        </p:nvSpPr>
        <p:spPr>
          <a:xfrm>
            <a:off x="8360229" y="4541264"/>
            <a:ext cx="530198" cy="17062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38457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2FF937C-C2A2-4F4B-8337-B0F9CA32F2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0000" y="139491"/>
            <a:ext cx="8784000" cy="161925"/>
          </a:xfrm>
        </p:spPr>
        <p:txBody>
          <a:bodyPr>
            <a:normAutofit fontScale="70000" lnSpcReduction="20000"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INVENTAIRES TOURNANTS 2023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B9146AC-4AF2-4028-AD11-528DCB32F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553" y="661242"/>
            <a:ext cx="8783638" cy="258868"/>
          </a:xfrm>
        </p:spPr>
        <p:txBody>
          <a:bodyPr>
            <a:normAutofit fontScale="90000"/>
          </a:bodyPr>
          <a:lstStyle/>
          <a:p>
            <a:r>
              <a:rPr lang="fr-FR" sz="1800" dirty="0"/>
              <a:t> ENQUETES DES ECARTS DE +/- 5000</a:t>
            </a:r>
            <a:r>
              <a:rPr lang="fr-FR" sz="1800" dirty="0">
                <a:solidFill>
                  <a:schemeClr val="bg1"/>
                </a:solidFill>
              </a:rPr>
              <a:t>€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br>
              <a:rPr lang="fr-FR" sz="1800" b="0" dirty="0">
                <a:solidFill>
                  <a:schemeClr val="tx1"/>
                </a:solidFill>
              </a:rPr>
            </a:br>
            <a:r>
              <a:rPr lang="fr-FR" sz="1800" dirty="0"/>
              <a:t> </a:t>
            </a:r>
            <a:br>
              <a:rPr lang="fr-FR" dirty="0"/>
            </a:b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998EC94-2E54-4521-9259-14FAE73AEF95}"/>
              </a:ext>
            </a:extLst>
          </p:cNvPr>
          <p:cNvSpPr txBox="1"/>
          <p:nvPr/>
        </p:nvSpPr>
        <p:spPr>
          <a:xfrm>
            <a:off x="705514" y="721071"/>
            <a:ext cx="8438486" cy="10490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600" b="0" dirty="0">
                <a:solidFill>
                  <a:schemeClr val="tx1"/>
                </a:solidFill>
              </a:rPr>
              <a:t> </a:t>
            </a:r>
            <a:r>
              <a:rPr lang="fr-FR" sz="1600" b="0" dirty="0">
                <a:solidFill>
                  <a:schemeClr val="bg1"/>
                </a:solidFill>
              </a:rPr>
              <a:t>178 écarts de +/-5k€ en décembre.</a:t>
            </a:r>
          </a:p>
          <a:p>
            <a:r>
              <a:rPr lang="fr-FR" sz="1600" b="0" dirty="0">
                <a:solidFill>
                  <a:schemeClr val="bg1"/>
                </a:solidFill>
              </a:rPr>
              <a:t>Top 10 : 9 enquêtes déjà traitées.</a:t>
            </a:r>
          </a:p>
          <a:p>
            <a:r>
              <a:rPr lang="fr-FR" sz="1600" b="0" dirty="0">
                <a:solidFill>
                  <a:schemeClr val="tx1"/>
                </a:solidFill>
              </a:rPr>
              <a:t>              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7FD016DB-45AA-F522-CDE6-EE306D637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676462"/>
              </p:ext>
            </p:extLst>
          </p:nvPr>
        </p:nvGraphicFramePr>
        <p:xfrm>
          <a:off x="338096" y="1698171"/>
          <a:ext cx="8494885" cy="2875290"/>
        </p:xfrm>
        <a:graphic>
          <a:graphicData uri="http://schemas.openxmlformats.org/drawingml/2006/table">
            <a:tbl>
              <a:tblPr/>
              <a:tblGrid>
                <a:gridCol w="1698977">
                  <a:extLst>
                    <a:ext uri="{9D8B030D-6E8A-4147-A177-3AD203B41FA5}">
                      <a16:colId xmlns:a16="http://schemas.microsoft.com/office/drawing/2014/main" val="1321481196"/>
                    </a:ext>
                  </a:extLst>
                </a:gridCol>
                <a:gridCol w="1698977">
                  <a:extLst>
                    <a:ext uri="{9D8B030D-6E8A-4147-A177-3AD203B41FA5}">
                      <a16:colId xmlns:a16="http://schemas.microsoft.com/office/drawing/2014/main" val="278309171"/>
                    </a:ext>
                  </a:extLst>
                </a:gridCol>
                <a:gridCol w="1698977">
                  <a:extLst>
                    <a:ext uri="{9D8B030D-6E8A-4147-A177-3AD203B41FA5}">
                      <a16:colId xmlns:a16="http://schemas.microsoft.com/office/drawing/2014/main" val="281011018"/>
                    </a:ext>
                  </a:extLst>
                </a:gridCol>
                <a:gridCol w="1698977">
                  <a:extLst>
                    <a:ext uri="{9D8B030D-6E8A-4147-A177-3AD203B41FA5}">
                      <a16:colId xmlns:a16="http://schemas.microsoft.com/office/drawing/2014/main" val="3092554264"/>
                    </a:ext>
                  </a:extLst>
                </a:gridCol>
                <a:gridCol w="1698977">
                  <a:extLst>
                    <a:ext uri="{9D8B030D-6E8A-4147-A177-3AD203B41FA5}">
                      <a16:colId xmlns:a16="http://schemas.microsoft.com/office/drawing/2014/main" val="3847022457"/>
                    </a:ext>
                  </a:extLst>
                </a:gridCol>
              </a:tblGrid>
              <a:tr h="17379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références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Nombre d'inventaires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valo positive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valo négative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Ecart abs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75337"/>
                  </a:ext>
                </a:extLst>
              </a:tr>
              <a:tr h="27000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7717355547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-339872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339872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2796988"/>
                  </a:ext>
                </a:extLst>
              </a:tr>
              <a:tr h="27000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7711382226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84840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-84840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169680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085249"/>
                  </a:ext>
                </a:extLst>
              </a:tr>
              <a:tr h="27000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164005420R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506,5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-115188,23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115694,73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7286194"/>
                  </a:ext>
                </a:extLst>
              </a:tr>
              <a:tr h="27000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224019185R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34225,84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-35007,5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69233,34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428278"/>
                  </a:ext>
                </a:extLst>
              </a:tr>
              <a:tr h="27000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7717351539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14665,42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-47583,97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62249,39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351947"/>
                  </a:ext>
                </a:extLst>
              </a:tr>
              <a:tr h="27000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284627091R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30940,74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-29521,44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60462,18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059113"/>
                  </a:ext>
                </a:extLst>
              </a:tr>
              <a:tr h="27000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166093282R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7104,03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-52481,71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59585,74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89297"/>
                  </a:ext>
                </a:extLst>
              </a:tr>
              <a:tr h="27000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302057505R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85,74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-52901,58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52987,32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028049"/>
                  </a:ext>
                </a:extLst>
              </a:tr>
              <a:tr h="27000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7711949533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-52626,24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52626,24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942628"/>
                  </a:ext>
                </a:extLst>
              </a:tr>
              <a:tr h="27000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130288653R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8276,96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-43396,24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51673,2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6972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161758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D493E6F2-2F84-4947-A10B-338166AEB2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9229"/>
            <a:ext cx="8681196" cy="284091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70D9F170-8609-A6CF-8ACA-B2695C29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529" y="413711"/>
            <a:ext cx="8783638" cy="258868"/>
          </a:xfrm>
        </p:spPr>
        <p:txBody>
          <a:bodyPr/>
          <a:lstStyle/>
          <a:p>
            <a:r>
              <a:rPr lang="fr-FR" sz="1600" dirty="0"/>
              <a:t>Suivi de l’AMPLITUDE ET DE LA VALEUR DU STOCK INVENTORIE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12B84A1-9BC5-4648-CB28-82AC34BC9D01}"/>
              </a:ext>
            </a:extLst>
          </p:cNvPr>
          <p:cNvSpPr txBox="1"/>
          <p:nvPr/>
        </p:nvSpPr>
        <p:spPr>
          <a:xfrm>
            <a:off x="1252498" y="3143970"/>
            <a:ext cx="6377748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/>
            <a:r>
              <a:rPr lang="fr-FR" sz="900" b="0" i="0" u="none" strike="noStrike" dirty="0">
                <a:solidFill>
                  <a:srgbClr val="FF0000"/>
                </a:solidFill>
                <a:effectLst/>
                <a:latin typeface="Read Light"/>
              </a:rPr>
              <a:t>Info :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Read Light"/>
              </a:rPr>
              <a:t>​</a:t>
            </a:r>
          </a:p>
          <a:p>
            <a:pPr algn="ctr" rtl="0" fontAlgn="base"/>
            <a:r>
              <a:rPr lang="en-US" sz="700" b="0" i="0" dirty="0">
                <a:solidFill>
                  <a:srgbClr val="000000"/>
                </a:solidFill>
                <a:effectLst/>
                <a:latin typeface="Read Light"/>
              </a:rPr>
              <a:t> </a:t>
            </a:r>
            <a:r>
              <a:rPr lang="fr-FR" sz="700" i="0" u="none" strike="noStrike" dirty="0">
                <a:solidFill>
                  <a:srgbClr val="402652"/>
                </a:solidFill>
                <a:effectLst/>
                <a:latin typeface="Read Light"/>
              </a:rPr>
              <a:t>Février</a:t>
            </a:r>
            <a:r>
              <a:rPr lang="fr-FR" sz="700" b="0" i="0" u="none" strike="noStrike" dirty="0">
                <a:solidFill>
                  <a:srgbClr val="000000"/>
                </a:solidFill>
                <a:effectLst/>
                <a:latin typeface="Read Light"/>
              </a:rPr>
              <a:t> : Accélération du traitement des anomalies sur les terrains réception.</a:t>
            </a:r>
            <a:r>
              <a:rPr lang="fr-FR" sz="700" b="0" i="0" dirty="0">
                <a:solidFill>
                  <a:srgbClr val="000000"/>
                </a:solidFill>
                <a:effectLst/>
                <a:latin typeface="Read Light"/>
              </a:rPr>
              <a:t>​</a:t>
            </a:r>
            <a:endParaRPr lang="fr-FR" sz="7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 fontAlgn="base"/>
            <a:r>
              <a:rPr lang="fr-FR" sz="700" b="0" dirty="0">
                <a:solidFill>
                  <a:srgbClr val="000000"/>
                </a:solidFill>
                <a:latin typeface="Read Light"/>
              </a:rPr>
              <a:t>          </a:t>
            </a:r>
            <a:r>
              <a:rPr lang="fr-FR" sz="700" i="0" u="none" strike="noStrike" dirty="0">
                <a:solidFill>
                  <a:srgbClr val="402652"/>
                </a:solidFill>
                <a:effectLst/>
                <a:latin typeface="Read Light"/>
              </a:rPr>
              <a:t>Mars</a:t>
            </a:r>
            <a:r>
              <a:rPr lang="fr-FR" sz="700" b="0" i="0" u="none" strike="noStrike" dirty="0">
                <a:solidFill>
                  <a:srgbClr val="000000"/>
                </a:solidFill>
                <a:effectLst/>
                <a:latin typeface="Read Light"/>
              </a:rPr>
              <a:t> : Ajustement des Qtés créées en +</a:t>
            </a:r>
            <a:r>
              <a:rPr lang="fr-FR" sz="700" b="0" i="0" dirty="0">
                <a:solidFill>
                  <a:srgbClr val="000000"/>
                </a:solidFill>
                <a:effectLst/>
                <a:latin typeface="Read Light"/>
              </a:rPr>
              <a:t>​</a:t>
            </a:r>
            <a:endParaRPr lang="fr-FR" sz="7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fr-FR" sz="700" b="0" i="0" u="none" strike="noStrike" dirty="0">
                <a:solidFill>
                  <a:srgbClr val="000000"/>
                </a:solidFill>
                <a:effectLst/>
                <a:latin typeface="Read Light"/>
              </a:rPr>
              <a:t>          </a:t>
            </a:r>
            <a:r>
              <a:rPr lang="fr-FR" sz="700" i="0" u="none" strike="noStrike" dirty="0">
                <a:solidFill>
                  <a:srgbClr val="402652"/>
                </a:solidFill>
                <a:effectLst/>
                <a:latin typeface="Read Light"/>
              </a:rPr>
              <a:t>Avril</a:t>
            </a:r>
            <a:r>
              <a:rPr lang="fr-FR" sz="700" b="0" i="0" u="none" strike="noStrike" dirty="0">
                <a:solidFill>
                  <a:srgbClr val="000000"/>
                </a:solidFill>
                <a:effectLst/>
                <a:latin typeface="Read Light"/>
              </a:rPr>
              <a:t> :</a:t>
            </a:r>
            <a:r>
              <a:rPr lang="fr-FR" sz="700" b="0" i="0" dirty="0">
                <a:solidFill>
                  <a:srgbClr val="000000"/>
                </a:solidFill>
                <a:effectLst/>
                <a:latin typeface="Read Light"/>
              </a:rPr>
              <a:t>​</a:t>
            </a:r>
            <a:r>
              <a:rPr lang="fr-FR" sz="700" b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fr-FR" sz="700" b="0" i="0" u="none" strike="noStrike" dirty="0">
                <a:solidFill>
                  <a:srgbClr val="000000"/>
                </a:solidFill>
                <a:effectLst/>
                <a:latin typeface="Read Light"/>
              </a:rPr>
              <a:t>Ajustement Erreur de réception sur réf 7711780082 : -500k € </a:t>
            </a:r>
            <a:r>
              <a:rPr lang="fr-FR" sz="700" b="0" i="0" dirty="0">
                <a:solidFill>
                  <a:srgbClr val="000000"/>
                </a:solidFill>
                <a:effectLst/>
                <a:latin typeface="Read Light"/>
              </a:rPr>
              <a:t>​</a:t>
            </a:r>
            <a:r>
              <a:rPr lang="fr-FR" sz="700" b="0" dirty="0">
                <a:solidFill>
                  <a:srgbClr val="000000"/>
                </a:solidFill>
                <a:latin typeface="Read Light"/>
              </a:rPr>
              <a:t>Ajustements Ilpns vieillissants le  21-04-2023</a:t>
            </a:r>
            <a:r>
              <a:rPr lang="en-US" sz="700" b="0" dirty="0">
                <a:solidFill>
                  <a:srgbClr val="000000"/>
                </a:solidFill>
                <a:latin typeface="Read Light"/>
              </a:rPr>
              <a:t>​ </a:t>
            </a:r>
            <a:endParaRPr lang="fr-FR" sz="7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algn="ctr"/>
            <a:r>
              <a:rPr lang="fr-FR" sz="700" b="0" i="0" u="none" strike="noStrike" dirty="0">
                <a:solidFill>
                  <a:srgbClr val="000000"/>
                </a:solidFill>
                <a:effectLst/>
                <a:latin typeface="Read Light"/>
              </a:rPr>
              <a:t>	</a:t>
            </a:r>
            <a:endParaRPr lang="en-US" sz="7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 fontAlgn="base"/>
            <a:r>
              <a:rPr lang="fr-FR" sz="700" b="0" i="0" u="none" strike="noStrike" dirty="0">
                <a:solidFill>
                  <a:srgbClr val="000000"/>
                </a:solidFill>
                <a:effectLst/>
                <a:latin typeface="Read Light"/>
              </a:rPr>
              <a:t>          </a:t>
            </a:r>
            <a:r>
              <a:rPr lang="fr-FR" sz="700" i="0" u="none" strike="noStrike" dirty="0">
                <a:solidFill>
                  <a:srgbClr val="402652"/>
                </a:solidFill>
                <a:effectLst/>
                <a:latin typeface="Read Light"/>
              </a:rPr>
              <a:t>Mai</a:t>
            </a:r>
            <a:r>
              <a:rPr lang="fr-FR" sz="700" b="0" i="0" u="none" strike="noStrike" dirty="0">
                <a:solidFill>
                  <a:srgbClr val="000000"/>
                </a:solidFill>
                <a:effectLst/>
                <a:latin typeface="Read Light"/>
              </a:rPr>
              <a:t> : Traitement des anomalies sur les terrains de réception</a:t>
            </a:r>
            <a:r>
              <a:rPr lang="fr-FR" sz="700" b="0" i="0" dirty="0">
                <a:solidFill>
                  <a:srgbClr val="000000"/>
                </a:solidFill>
                <a:effectLst/>
                <a:latin typeface="Read Light"/>
              </a:rPr>
              <a:t>​</a:t>
            </a:r>
            <a:endParaRPr lang="fr-FR" sz="7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 fontAlgn="base"/>
            <a:r>
              <a:rPr lang="fr-FR" sz="700" b="0" i="0" u="none" strike="noStrike" dirty="0">
                <a:solidFill>
                  <a:srgbClr val="000000"/>
                </a:solidFill>
                <a:effectLst/>
                <a:latin typeface="Read Light"/>
              </a:rPr>
              <a:t>          </a:t>
            </a:r>
            <a:r>
              <a:rPr lang="fr-FR" sz="700" i="0" u="none" strike="noStrike" dirty="0">
                <a:solidFill>
                  <a:srgbClr val="402652"/>
                </a:solidFill>
                <a:effectLst/>
                <a:latin typeface="Read Light"/>
              </a:rPr>
              <a:t>Juin</a:t>
            </a:r>
            <a:r>
              <a:rPr lang="fr-FR" sz="700" b="0" i="0" u="none" strike="noStrike" dirty="0">
                <a:solidFill>
                  <a:srgbClr val="000000"/>
                </a:solidFill>
                <a:effectLst/>
                <a:latin typeface="Read Light"/>
              </a:rPr>
              <a:t> : Traitement des compteurs sur les lots 1 et 2 du transfert vers Combs 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Read Light"/>
              </a:rPr>
              <a:t>​</a:t>
            </a:r>
            <a:endParaRPr lang="en-US" sz="7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 fontAlgn="base"/>
            <a:r>
              <a:rPr lang="fr-FR" sz="700" b="0" i="0" u="none" strike="noStrike" dirty="0">
                <a:solidFill>
                  <a:srgbClr val="000000"/>
                </a:solidFill>
                <a:effectLst/>
                <a:latin typeface="Read Light"/>
              </a:rPr>
              <a:t>          </a:t>
            </a:r>
            <a:r>
              <a:rPr lang="fr-FR" sz="700" i="0" u="none" strike="noStrike" dirty="0">
                <a:solidFill>
                  <a:srgbClr val="402652"/>
                </a:solidFill>
                <a:effectLst/>
                <a:latin typeface="Read Light"/>
              </a:rPr>
              <a:t>Juillet</a:t>
            </a:r>
            <a:r>
              <a:rPr lang="fr-FR" sz="700" b="0" i="0" u="none" strike="noStrike" dirty="0">
                <a:solidFill>
                  <a:srgbClr val="000000"/>
                </a:solidFill>
                <a:effectLst/>
                <a:latin typeface="Read Light"/>
              </a:rPr>
              <a:t>: Traitement des Ilpns en anomalies 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Read Light"/>
              </a:rPr>
              <a:t>​</a:t>
            </a:r>
            <a:endParaRPr lang="en-US" sz="7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 fontAlgn="base"/>
            <a:r>
              <a:rPr lang="fr-FR" sz="700" b="0" i="0" u="none" strike="noStrike" dirty="0">
                <a:solidFill>
                  <a:srgbClr val="000000"/>
                </a:solidFill>
                <a:effectLst/>
                <a:latin typeface="Read Light"/>
              </a:rPr>
              <a:t>          </a:t>
            </a:r>
            <a:r>
              <a:rPr lang="fr-FR" sz="700" i="0" u="none" strike="noStrike" dirty="0">
                <a:solidFill>
                  <a:srgbClr val="402652"/>
                </a:solidFill>
                <a:effectLst/>
                <a:latin typeface="Read Light"/>
              </a:rPr>
              <a:t>Août</a:t>
            </a:r>
            <a:r>
              <a:rPr lang="fr-FR" sz="700" b="0" i="0" u="none" strike="noStrike" dirty="0">
                <a:solidFill>
                  <a:srgbClr val="000000"/>
                </a:solidFill>
                <a:effectLst/>
                <a:latin typeface="Read Light"/>
              </a:rPr>
              <a:t> : Traitement des ASNs délestés sans stock présent sur plateforme, mise à jour des </a:t>
            </a:r>
            <a:r>
              <a:rPr lang="fr-FR" sz="700" b="0" i="0" u="none" strike="noStrike" dirty="0" err="1">
                <a:solidFill>
                  <a:srgbClr val="000000"/>
                </a:solidFill>
                <a:effectLst/>
                <a:latin typeface="Read Light"/>
              </a:rPr>
              <a:t>ilpns</a:t>
            </a:r>
            <a:r>
              <a:rPr lang="fr-FR" sz="700" b="0" i="0" u="none" strike="noStrike" dirty="0">
                <a:solidFill>
                  <a:srgbClr val="000000"/>
                </a:solidFill>
                <a:effectLst/>
                <a:latin typeface="Read Light"/>
              </a:rPr>
              <a:t> perdus magasin.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Read Light"/>
              </a:rPr>
              <a:t>​</a:t>
            </a:r>
          </a:p>
          <a:p>
            <a:pPr algn="ctr"/>
            <a:r>
              <a:rPr lang="fr-FR" sz="700" b="0" i="0" u="none" strike="noStrike" dirty="0">
                <a:solidFill>
                  <a:srgbClr val="000000"/>
                </a:solidFill>
                <a:effectLst/>
                <a:latin typeface="Read Light"/>
              </a:rPr>
              <a:t>          </a:t>
            </a:r>
            <a:r>
              <a:rPr lang="fr-FR" sz="700" i="0" u="none" strike="noStrike" dirty="0">
                <a:solidFill>
                  <a:srgbClr val="402652"/>
                </a:solidFill>
                <a:effectLst/>
                <a:latin typeface="Read Light"/>
              </a:rPr>
              <a:t>Septembre</a:t>
            </a:r>
            <a:r>
              <a:rPr lang="fr-FR" sz="700" b="0" i="0" u="none" strike="noStrike" dirty="0">
                <a:solidFill>
                  <a:srgbClr val="000000"/>
                </a:solidFill>
                <a:effectLst/>
                <a:latin typeface="Read Light"/>
              </a:rPr>
              <a:t> :  Traitement des ASNs délestés, Transfert manuel du stock Puiseux vers XPO Combs et Reims</a:t>
            </a:r>
            <a:endParaRPr lang="en-US" sz="7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fr-FR" sz="700" b="0" i="0" u="none" strike="noStrike" dirty="0">
                <a:solidFill>
                  <a:srgbClr val="000000"/>
                </a:solidFill>
                <a:effectLst/>
                <a:latin typeface="Read Light"/>
                <a:cs typeface="Calibri Light" panose="020F0302020204030204" pitchFamily="34" charset="0"/>
              </a:rPr>
              <a:t>          </a:t>
            </a:r>
            <a:r>
              <a:rPr lang="fr-FR" sz="700" i="0" u="none" strike="noStrike" dirty="0">
                <a:solidFill>
                  <a:srgbClr val="402652"/>
                </a:solidFill>
                <a:effectLst/>
                <a:latin typeface="Read Light"/>
                <a:cs typeface="Calibri Light" panose="020F0302020204030204" pitchFamily="34" charset="0"/>
              </a:rPr>
              <a:t>Octobre/Novembre</a:t>
            </a:r>
            <a:r>
              <a:rPr lang="fr-FR" sz="700" i="0" u="none" strike="noStrike" dirty="0">
                <a:solidFill>
                  <a:srgbClr val="000000"/>
                </a:solidFill>
                <a:effectLst/>
                <a:latin typeface="Read Light"/>
                <a:cs typeface="Calibri Light" panose="020F0302020204030204" pitchFamily="34" charset="0"/>
              </a:rPr>
              <a:t> </a:t>
            </a:r>
            <a:r>
              <a:rPr lang="fr-FR" sz="700" b="0" i="0" u="none" strike="noStrike" dirty="0">
                <a:solidFill>
                  <a:srgbClr val="000000"/>
                </a:solidFill>
                <a:effectLst/>
                <a:latin typeface="Read Light"/>
                <a:cs typeface="Calibri Light" panose="020F0302020204030204" pitchFamily="34" charset="0"/>
              </a:rPr>
              <a:t>: Transfert des </a:t>
            </a:r>
            <a:r>
              <a:rPr lang="fr-FR" sz="700" b="0" dirty="0">
                <a:solidFill>
                  <a:srgbClr val="000000"/>
                </a:solidFill>
                <a:latin typeface="Read Light"/>
                <a:cs typeface="Calibri Light" panose="020F0302020204030204" pitchFamily="34" charset="0"/>
              </a:rPr>
              <a:t>ASNs</a:t>
            </a:r>
            <a:r>
              <a:rPr lang="fr-FR" sz="700" b="0" i="0" u="none" strike="noStrike" dirty="0">
                <a:solidFill>
                  <a:srgbClr val="000000"/>
                </a:solidFill>
                <a:effectLst/>
                <a:latin typeface="Read Light"/>
                <a:cs typeface="Calibri Light" panose="020F0302020204030204" pitchFamily="34" charset="0"/>
              </a:rPr>
              <a:t> et </a:t>
            </a:r>
            <a:r>
              <a:rPr lang="fr-FR" sz="700" b="0" dirty="0">
                <a:solidFill>
                  <a:srgbClr val="000000"/>
                </a:solidFill>
                <a:latin typeface="Read Light"/>
                <a:cs typeface="Calibri Light" panose="020F0302020204030204" pitchFamily="34" charset="0"/>
              </a:rPr>
              <a:t>ILPN</a:t>
            </a:r>
            <a:r>
              <a:rPr lang="fr-FR" sz="700" b="0" i="0" u="none" strike="noStrike" dirty="0">
                <a:solidFill>
                  <a:srgbClr val="000000"/>
                </a:solidFill>
                <a:effectLst/>
                <a:latin typeface="Read Light"/>
                <a:cs typeface="Calibri Light" panose="020F0302020204030204" pitchFamily="34" charset="0"/>
              </a:rPr>
              <a:t>s délestés  vers  Anzin.</a:t>
            </a:r>
          </a:p>
          <a:p>
            <a:pPr algn="ctr"/>
            <a:r>
              <a:rPr lang="en-US" sz="700" b="0" dirty="0">
                <a:solidFill>
                  <a:srgbClr val="000000"/>
                </a:solidFill>
                <a:latin typeface="Read Light"/>
              </a:rPr>
              <a:t>          </a:t>
            </a:r>
            <a:r>
              <a:rPr lang="en-US" sz="700" dirty="0">
                <a:solidFill>
                  <a:srgbClr val="402652"/>
                </a:solidFill>
                <a:latin typeface="Read Light"/>
              </a:rPr>
              <a:t>Décembre</a:t>
            </a:r>
            <a:r>
              <a:rPr lang="en-US" sz="700" b="0" dirty="0">
                <a:solidFill>
                  <a:srgbClr val="000000"/>
                </a:solidFill>
                <a:latin typeface="Read Light"/>
              </a:rPr>
              <a:t>: </a:t>
            </a:r>
            <a:r>
              <a:rPr lang="fr-FR" sz="700" b="0" i="0" u="none" strike="noStrike" dirty="0">
                <a:solidFill>
                  <a:srgbClr val="000000"/>
                </a:solidFill>
                <a:effectLst/>
                <a:latin typeface="Read Light"/>
                <a:cs typeface="Calibri Light" panose="020F0302020204030204" pitchFamily="34" charset="0"/>
              </a:rPr>
              <a:t>Transfert des </a:t>
            </a:r>
            <a:r>
              <a:rPr lang="fr-FR" sz="700" b="0" dirty="0">
                <a:solidFill>
                  <a:srgbClr val="000000"/>
                </a:solidFill>
                <a:latin typeface="Read Light"/>
                <a:cs typeface="Calibri Light" panose="020F0302020204030204" pitchFamily="34" charset="0"/>
              </a:rPr>
              <a:t>ASNs</a:t>
            </a:r>
            <a:r>
              <a:rPr lang="fr-FR" sz="700" b="0" i="0" u="none" strike="noStrike" dirty="0">
                <a:solidFill>
                  <a:srgbClr val="000000"/>
                </a:solidFill>
                <a:effectLst/>
                <a:latin typeface="Read Light"/>
                <a:cs typeface="Calibri Light" panose="020F0302020204030204" pitchFamily="34" charset="0"/>
              </a:rPr>
              <a:t> et </a:t>
            </a:r>
            <a:r>
              <a:rPr lang="fr-FR" sz="700" b="0" dirty="0">
                <a:solidFill>
                  <a:srgbClr val="000000"/>
                </a:solidFill>
                <a:latin typeface="Read Light"/>
                <a:cs typeface="Calibri Light" panose="020F0302020204030204" pitchFamily="34" charset="0"/>
              </a:rPr>
              <a:t>ILPN</a:t>
            </a:r>
            <a:r>
              <a:rPr lang="fr-FR" sz="700" b="0" i="0" u="none" strike="noStrike" dirty="0">
                <a:solidFill>
                  <a:srgbClr val="000000"/>
                </a:solidFill>
                <a:effectLst/>
                <a:latin typeface="Read Light"/>
                <a:cs typeface="Calibri Light" panose="020F0302020204030204" pitchFamily="34" charset="0"/>
              </a:rPr>
              <a:t>s délestés  vers  Anzin et Saint </a:t>
            </a:r>
            <a:r>
              <a:rPr lang="fr-FR" sz="700" b="0" dirty="0">
                <a:solidFill>
                  <a:srgbClr val="000000"/>
                </a:solidFill>
                <a:latin typeface="Read Light"/>
                <a:cs typeface="Calibri Light" panose="020F0302020204030204" pitchFamily="34" charset="0"/>
              </a:rPr>
              <a:t>O</a:t>
            </a:r>
            <a:r>
              <a:rPr lang="fr-FR" sz="700" b="0" i="0" u="none" strike="noStrike" dirty="0">
                <a:solidFill>
                  <a:srgbClr val="000000"/>
                </a:solidFill>
                <a:effectLst/>
                <a:latin typeface="Read Light"/>
                <a:cs typeface="Calibri Light" panose="020F0302020204030204" pitchFamily="34" charset="0"/>
              </a:rPr>
              <a:t>uen </a:t>
            </a:r>
            <a:r>
              <a:rPr lang="fr-FR" sz="700" b="0" dirty="0">
                <a:solidFill>
                  <a:srgbClr val="000000"/>
                </a:solidFill>
                <a:latin typeface="Read Light"/>
                <a:cs typeface="Calibri Light" panose="020F0302020204030204" pitchFamily="34" charset="0"/>
              </a:rPr>
              <a:t>L</a:t>
            </a:r>
            <a:r>
              <a:rPr lang="fr-FR" sz="700" b="0" i="0" u="none" strike="noStrike" dirty="0">
                <a:solidFill>
                  <a:srgbClr val="000000"/>
                </a:solidFill>
                <a:effectLst/>
                <a:latin typeface="Read Light"/>
                <a:cs typeface="Calibri Light" panose="020F0302020204030204" pitchFamily="34" charset="0"/>
              </a:rPr>
              <a:t>’</a:t>
            </a:r>
            <a:r>
              <a:rPr lang="fr-FR" sz="700" b="0" dirty="0">
                <a:solidFill>
                  <a:srgbClr val="000000"/>
                </a:solidFill>
                <a:latin typeface="Read Light"/>
                <a:cs typeface="Calibri Light" panose="020F0302020204030204" pitchFamily="34" charset="0"/>
              </a:rPr>
              <a:t>Aumône.</a:t>
            </a:r>
          </a:p>
          <a:p>
            <a:pPr algn="ctr"/>
            <a:r>
              <a:rPr lang="fr-FR" sz="700" b="0" i="0" u="none" strike="noStrike" dirty="0">
                <a:solidFill>
                  <a:srgbClr val="000000"/>
                </a:solidFill>
                <a:effectLst/>
                <a:latin typeface="Read Light"/>
                <a:cs typeface="Calibri Light" panose="020F0302020204030204" pitchFamily="34" charset="0"/>
              </a:rPr>
              <a:t>                                  Inventaire des surfaces e</a:t>
            </a:r>
            <a:r>
              <a:rPr lang="fr-FR" sz="700" b="0" dirty="0">
                <a:solidFill>
                  <a:srgbClr val="000000"/>
                </a:solidFill>
                <a:latin typeface="Read Light"/>
                <a:cs typeface="Calibri Light" panose="020F0302020204030204" pitchFamily="34" charset="0"/>
              </a:rPr>
              <a:t>xtérieurs : Thionville, Hongrie</a:t>
            </a:r>
            <a:endParaRPr lang="fr-FR" sz="700" b="0" i="0" u="none" strike="noStrike" dirty="0">
              <a:solidFill>
                <a:srgbClr val="000000"/>
              </a:solidFill>
              <a:effectLst/>
              <a:latin typeface="Read Light"/>
              <a:cs typeface="Calibri Light" panose="020F030202020403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27F914E-CCCE-4F36-68E8-86D8EA08F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45" y="772970"/>
            <a:ext cx="8447910" cy="237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84400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616407-3E4D-4469-BDAF-3837EBF9F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Image 1" descr="Une image contenant capture d’écran, motif, ligne, Symétrie&#10;&#10;Description générée automatiquement">
            <a:extLst>
              <a:ext uri="{FF2B5EF4-FFF2-40B4-BE49-F238E27FC236}">
                <a16:creationId xmlns:a16="http://schemas.microsoft.com/office/drawing/2014/main" id="{DEC7ADFC-80A9-8B03-7F30-C1E8597182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91" r="7864"/>
          <a:stretch/>
        </p:blipFill>
        <p:spPr>
          <a:xfrm>
            <a:off x="0" y="0"/>
            <a:ext cx="9274629" cy="518960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6D87CC5-86F5-F53A-0F68-55A2CBFA2D17}"/>
              </a:ext>
            </a:extLst>
          </p:cNvPr>
          <p:cNvSpPr txBox="1"/>
          <p:nvPr/>
        </p:nvSpPr>
        <p:spPr>
          <a:xfrm>
            <a:off x="3611496" y="4512611"/>
            <a:ext cx="4280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4820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RENAULT INTERNAL">
  <a:themeElements>
    <a:clrScheme name="Groupe Renaul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CC33"/>
      </a:accent1>
      <a:accent2>
        <a:srgbClr val="C80E0E"/>
      </a:accent2>
      <a:accent3>
        <a:srgbClr val="9BC814"/>
      </a:accent3>
      <a:accent4>
        <a:srgbClr val="878785"/>
      </a:accent4>
      <a:accent5>
        <a:srgbClr val="97999B"/>
      </a:accent5>
      <a:accent6>
        <a:srgbClr val="CFC9C4"/>
      </a:accent6>
      <a:hlink>
        <a:srgbClr val="000000"/>
      </a:hlink>
      <a:folHlink>
        <a:srgbClr val="97999B"/>
      </a:folHlink>
    </a:clrScheme>
    <a:fontScheme name="RENAULT">
      <a:majorFont>
        <a:latin typeface="Arial Narrow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600" b="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B_SIGN-FRANCAIS_Garde 1">
        <a:dk1>
          <a:srgbClr val="000000"/>
        </a:dk1>
        <a:lt1>
          <a:srgbClr val="FFFFFF"/>
        </a:lt1>
        <a:dk2>
          <a:srgbClr val="000000"/>
        </a:dk2>
        <a:lt2>
          <a:srgbClr val="8A8E91"/>
        </a:lt2>
        <a:accent1>
          <a:srgbClr val="F7B100"/>
        </a:accent1>
        <a:accent2>
          <a:srgbClr val="CCCCCC"/>
        </a:accent2>
        <a:accent3>
          <a:srgbClr val="FFFFFF"/>
        </a:accent3>
        <a:accent4>
          <a:srgbClr val="000000"/>
        </a:accent4>
        <a:accent5>
          <a:srgbClr val="FAD5AA"/>
        </a:accent5>
        <a:accent6>
          <a:srgbClr val="B9B9B9"/>
        </a:accent6>
        <a:hlink>
          <a:srgbClr val="9BC814"/>
        </a:hlink>
        <a:folHlink>
          <a:srgbClr val="C80E0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R1705_TEMPLATE_PPT" id="{B9759ED5-0B97-4297-91A3-8782898AB6C2}" vid="{95222939-17FA-437B-9DDE-107F756CDECB}"/>
    </a:ext>
  </a:extLst>
</a:theme>
</file>

<file path=ppt/theme/theme2.xml><?xml version="1.0" encoding="utf-8"?>
<a:theme xmlns:a="http://schemas.openxmlformats.org/drawingml/2006/main" name="RENAULT SECRET A">
  <a:themeElements>
    <a:clrScheme name="Groupe Renaul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CC33"/>
      </a:accent1>
      <a:accent2>
        <a:srgbClr val="C80E0E"/>
      </a:accent2>
      <a:accent3>
        <a:srgbClr val="9BC814"/>
      </a:accent3>
      <a:accent4>
        <a:srgbClr val="878785"/>
      </a:accent4>
      <a:accent5>
        <a:srgbClr val="97999B"/>
      </a:accent5>
      <a:accent6>
        <a:srgbClr val="CFC9C4"/>
      </a:accent6>
      <a:hlink>
        <a:srgbClr val="000000"/>
      </a:hlink>
      <a:folHlink>
        <a:srgbClr val="97999B"/>
      </a:folHlink>
    </a:clrScheme>
    <a:fontScheme name="RENAULT">
      <a:majorFont>
        <a:latin typeface="Arial Narrow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600" b="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B_SIGN-FRANCAIS_Garde 1">
        <a:dk1>
          <a:srgbClr val="000000"/>
        </a:dk1>
        <a:lt1>
          <a:srgbClr val="FFFFFF"/>
        </a:lt1>
        <a:dk2>
          <a:srgbClr val="000000"/>
        </a:dk2>
        <a:lt2>
          <a:srgbClr val="8A8E91"/>
        </a:lt2>
        <a:accent1>
          <a:srgbClr val="F7B100"/>
        </a:accent1>
        <a:accent2>
          <a:srgbClr val="CCCCCC"/>
        </a:accent2>
        <a:accent3>
          <a:srgbClr val="FFFFFF"/>
        </a:accent3>
        <a:accent4>
          <a:srgbClr val="000000"/>
        </a:accent4>
        <a:accent5>
          <a:srgbClr val="FAD5AA"/>
        </a:accent5>
        <a:accent6>
          <a:srgbClr val="B9B9B9"/>
        </a:accent6>
        <a:hlink>
          <a:srgbClr val="9BC814"/>
        </a:hlink>
        <a:folHlink>
          <a:srgbClr val="C80E0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R1705_TEMPLATE_PPT" id="{B9759ED5-0B97-4297-91A3-8782898AB6C2}" vid="{AFC5C0CC-3E55-4847-A91D-DAC09D4C1953}"/>
    </a:ext>
  </a:extLst>
</a:theme>
</file>

<file path=ppt/theme/theme3.xml><?xml version="1.0" encoding="utf-8"?>
<a:theme xmlns:a="http://schemas.openxmlformats.org/drawingml/2006/main" name="RENAULT RESTRICTED B">
  <a:themeElements>
    <a:clrScheme name="Groupe Renaul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CC33"/>
      </a:accent1>
      <a:accent2>
        <a:srgbClr val="C80E0E"/>
      </a:accent2>
      <a:accent3>
        <a:srgbClr val="9BC814"/>
      </a:accent3>
      <a:accent4>
        <a:srgbClr val="878785"/>
      </a:accent4>
      <a:accent5>
        <a:srgbClr val="97999B"/>
      </a:accent5>
      <a:accent6>
        <a:srgbClr val="CFC9C4"/>
      </a:accent6>
      <a:hlink>
        <a:srgbClr val="000000"/>
      </a:hlink>
      <a:folHlink>
        <a:srgbClr val="97999B"/>
      </a:folHlink>
    </a:clrScheme>
    <a:fontScheme name="RENAULT">
      <a:majorFont>
        <a:latin typeface="Arial Narrow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600" b="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B_SIGN-FRANCAIS_Garde 1">
        <a:dk1>
          <a:srgbClr val="000000"/>
        </a:dk1>
        <a:lt1>
          <a:srgbClr val="FFFFFF"/>
        </a:lt1>
        <a:dk2>
          <a:srgbClr val="000000"/>
        </a:dk2>
        <a:lt2>
          <a:srgbClr val="8A8E91"/>
        </a:lt2>
        <a:accent1>
          <a:srgbClr val="F7B100"/>
        </a:accent1>
        <a:accent2>
          <a:srgbClr val="CCCCCC"/>
        </a:accent2>
        <a:accent3>
          <a:srgbClr val="FFFFFF"/>
        </a:accent3>
        <a:accent4>
          <a:srgbClr val="000000"/>
        </a:accent4>
        <a:accent5>
          <a:srgbClr val="FAD5AA"/>
        </a:accent5>
        <a:accent6>
          <a:srgbClr val="B9B9B9"/>
        </a:accent6>
        <a:hlink>
          <a:srgbClr val="9BC814"/>
        </a:hlink>
        <a:folHlink>
          <a:srgbClr val="C80E0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R1705_TEMPLATE_PPT" id="{B9759ED5-0B97-4297-91A3-8782898AB6C2}" vid="{FA6FF015-E88B-416A-9F56-30F00B3F2584}"/>
    </a:ext>
  </a:extLst>
</a:theme>
</file>

<file path=ppt/theme/theme4.xml><?xml version="1.0" encoding="utf-8"?>
<a:theme xmlns:a="http://schemas.openxmlformats.org/drawingml/2006/main" name="RENAULT CONFIDENTIAL C">
  <a:themeElements>
    <a:clrScheme name="Groupe Renaul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CC33"/>
      </a:accent1>
      <a:accent2>
        <a:srgbClr val="C80E0E"/>
      </a:accent2>
      <a:accent3>
        <a:srgbClr val="9BC814"/>
      </a:accent3>
      <a:accent4>
        <a:srgbClr val="878785"/>
      </a:accent4>
      <a:accent5>
        <a:srgbClr val="97999B"/>
      </a:accent5>
      <a:accent6>
        <a:srgbClr val="CFC9C4"/>
      </a:accent6>
      <a:hlink>
        <a:srgbClr val="000000"/>
      </a:hlink>
      <a:folHlink>
        <a:srgbClr val="97999B"/>
      </a:folHlink>
    </a:clrScheme>
    <a:fontScheme name="RENAULT">
      <a:majorFont>
        <a:latin typeface="Arial Narrow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600" b="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B_SIGN-FRANCAIS_Garde 1">
        <a:dk1>
          <a:srgbClr val="000000"/>
        </a:dk1>
        <a:lt1>
          <a:srgbClr val="FFFFFF"/>
        </a:lt1>
        <a:dk2>
          <a:srgbClr val="000000"/>
        </a:dk2>
        <a:lt2>
          <a:srgbClr val="8A8E91"/>
        </a:lt2>
        <a:accent1>
          <a:srgbClr val="F7B100"/>
        </a:accent1>
        <a:accent2>
          <a:srgbClr val="CCCCCC"/>
        </a:accent2>
        <a:accent3>
          <a:srgbClr val="FFFFFF"/>
        </a:accent3>
        <a:accent4>
          <a:srgbClr val="000000"/>
        </a:accent4>
        <a:accent5>
          <a:srgbClr val="FAD5AA"/>
        </a:accent5>
        <a:accent6>
          <a:srgbClr val="B9B9B9"/>
        </a:accent6>
        <a:hlink>
          <a:srgbClr val="9BC814"/>
        </a:hlink>
        <a:folHlink>
          <a:srgbClr val="C80E0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R1705_TEMPLATE_PPT" id="{B9759ED5-0B97-4297-91A3-8782898AB6C2}" vid="{46E5509C-F92B-4733-AF1D-DCBC15957025}"/>
    </a:ext>
  </a:extLst>
</a:theme>
</file>

<file path=ppt/theme/theme5.xml><?xml version="1.0" encoding="utf-8"?>
<a:theme xmlns:a="http://schemas.openxmlformats.org/drawingml/2006/main" name="1_RENAULT SECRET A">
  <a:themeElements>
    <a:clrScheme name="Groupe Renaul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CC33"/>
      </a:accent1>
      <a:accent2>
        <a:srgbClr val="C80E0E"/>
      </a:accent2>
      <a:accent3>
        <a:srgbClr val="9BC814"/>
      </a:accent3>
      <a:accent4>
        <a:srgbClr val="878785"/>
      </a:accent4>
      <a:accent5>
        <a:srgbClr val="97999B"/>
      </a:accent5>
      <a:accent6>
        <a:srgbClr val="CFC9C4"/>
      </a:accent6>
      <a:hlink>
        <a:srgbClr val="000000"/>
      </a:hlink>
      <a:folHlink>
        <a:srgbClr val="97999B"/>
      </a:folHlink>
    </a:clrScheme>
    <a:fontScheme name="Ren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600" b="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B_SIGN-FRANCAIS_Garde 1">
        <a:dk1>
          <a:srgbClr val="000000"/>
        </a:dk1>
        <a:lt1>
          <a:srgbClr val="FFFFFF"/>
        </a:lt1>
        <a:dk2>
          <a:srgbClr val="000000"/>
        </a:dk2>
        <a:lt2>
          <a:srgbClr val="8A8E91"/>
        </a:lt2>
        <a:accent1>
          <a:srgbClr val="F7B100"/>
        </a:accent1>
        <a:accent2>
          <a:srgbClr val="CCCCCC"/>
        </a:accent2>
        <a:accent3>
          <a:srgbClr val="FFFFFF"/>
        </a:accent3>
        <a:accent4>
          <a:srgbClr val="000000"/>
        </a:accent4>
        <a:accent5>
          <a:srgbClr val="FAD5AA"/>
        </a:accent5>
        <a:accent6>
          <a:srgbClr val="B9B9B9"/>
        </a:accent6>
        <a:hlink>
          <a:srgbClr val="9BC814"/>
        </a:hlink>
        <a:folHlink>
          <a:srgbClr val="C80E0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ésentation1" id="{2CEC4DE4-BEF2-400D-A018-406D806C438A}" vid="{6A1E8358-F087-4BC6-88C5-9A780D2C89A0}"/>
    </a:ext>
  </a:extLst>
</a:theme>
</file>

<file path=ppt/theme/theme6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7.xml><?xml version="1.0" encoding="utf-8"?>
<a:theme xmlns:a="http://schemas.openxmlformats.org/drawingml/2006/main" name="Thème Office">
  <a:themeElements>
    <a:clrScheme name="RENAULT CORPORAT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7B100"/>
      </a:accent1>
      <a:accent2>
        <a:srgbClr val="C80E0E"/>
      </a:accent2>
      <a:accent3>
        <a:srgbClr val="9BC814"/>
      </a:accent3>
      <a:accent4>
        <a:srgbClr val="767A7D"/>
      </a:accent4>
      <a:accent5>
        <a:srgbClr val="CCCCCC"/>
      </a:accent5>
      <a:accent6>
        <a:srgbClr val="EBEBEB"/>
      </a:accent6>
      <a:hlink>
        <a:srgbClr val="000000"/>
      </a:hlink>
      <a:folHlink>
        <a:srgbClr val="7F7F7F"/>
      </a:folHlink>
    </a:clrScheme>
    <a:fontScheme name="RENAULT">
      <a:majorFont>
        <a:latin typeface="Arial Narrow"/>
        <a:ea typeface="MS PGothic"/>
        <a:cs typeface=""/>
      </a:majorFont>
      <a:minorFont>
        <a:latin typeface="Arial"/>
        <a:ea typeface="MS PGothic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Thème Office">
  <a:themeElements>
    <a:clrScheme name="Groupe Renaul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CC33"/>
      </a:accent1>
      <a:accent2>
        <a:srgbClr val="C80E0E"/>
      </a:accent2>
      <a:accent3>
        <a:srgbClr val="9BC814"/>
      </a:accent3>
      <a:accent4>
        <a:srgbClr val="878785"/>
      </a:accent4>
      <a:accent5>
        <a:srgbClr val="97999B"/>
      </a:accent5>
      <a:accent6>
        <a:srgbClr val="CFC9C4"/>
      </a:accent6>
      <a:hlink>
        <a:srgbClr val="000000"/>
      </a:hlink>
      <a:folHlink>
        <a:srgbClr val="97999B"/>
      </a:folHlink>
    </a:clrScheme>
    <a:fontScheme name="RENAULT">
      <a:majorFont>
        <a:latin typeface="Arial Narrow"/>
        <a:ea typeface="MS PGothic"/>
        <a:cs typeface=""/>
      </a:majorFont>
      <a:minorFont>
        <a:latin typeface="Arial"/>
        <a:ea typeface="MS PGothic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99EF33E12648459F2C9AD6370EFEDE" ma:contentTypeVersion="2" ma:contentTypeDescription="Create a new document." ma:contentTypeScope="" ma:versionID="8cc989f6a51e52c3d970cac2b32204aa">
  <xsd:schema xmlns:xsd="http://www.w3.org/2001/XMLSchema" xmlns:xs="http://www.w3.org/2001/XMLSchema" xmlns:p="http://schemas.microsoft.com/office/2006/metadata/properties" xmlns:ns2="f26163cd-2ef3-4404-b9fc-30864f73057b" targetNamespace="http://schemas.microsoft.com/office/2006/metadata/properties" ma:root="true" ma:fieldsID="95e78f8732c441da8b0479ec1ff9d47a" ns2:_="">
    <xsd:import namespace="f26163cd-2ef3-4404-b9fc-30864f7305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6163cd-2ef3-4404-b9fc-30864f7305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A6D39B-59A2-4FCD-9C46-7C0DE2819D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1F72BA-BC87-4159-97DC-113B76144BA9}">
  <ds:schemaRefs>
    <ds:schemaRef ds:uri="f26163cd-2ef3-4404-b9fc-30864f73057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A197372-98A1-4475-B438-8B51D5903921}">
  <ds:schemaRefs>
    <ds:schemaRef ds:uri="http://purl.org/dc/elements/1.1/"/>
    <ds:schemaRef ds:uri="http://schemas.microsoft.com/office/2006/metadata/properties"/>
    <ds:schemaRef ds:uri="f26163cd-2ef3-4404-b9fc-30864f73057b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fd1c0902-ed92-4fed-896d-2e7725de02d4}" enabled="1" method="Standard" siteId="{d6b0bbee-7cd9-4d60-bce6-4a67b543e2ae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G_GROUPE RENAULT_PowerPoint template_v4</Template>
  <TotalTime>9494</TotalTime>
  <Words>747</Words>
  <Application>Microsoft Office PowerPoint</Application>
  <PresentationFormat>Affichage à l'écran (16:9)</PresentationFormat>
  <Paragraphs>297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6</vt:i4>
      </vt:variant>
      <vt:variant>
        <vt:lpstr>Titres des diapositives</vt:lpstr>
      </vt:variant>
      <vt:variant>
        <vt:i4>7</vt:i4>
      </vt:variant>
    </vt:vector>
  </HeadingPairs>
  <TitlesOfParts>
    <vt:vector size="21" baseType="lpstr">
      <vt:lpstr>Arial</vt:lpstr>
      <vt:lpstr>Arial Narrow</vt:lpstr>
      <vt:lpstr>Calibri</vt:lpstr>
      <vt:lpstr>Century Gothic</vt:lpstr>
      <vt:lpstr>Read Light</vt:lpstr>
      <vt:lpstr>Tahoma</vt:lpstr>
      <vt:lpstr>Wingdings</vt:lpstr>
      <vt:lpstr>Wingdings 3</vt:lpstr>
      <vt:lpstr>RENAULT INTERNAL</vt:lpstr>
      <vt:lpstr>RENAULT SECRET A</vt:lpstr>
      <vt:lpstr>RENAULT RESTRICTED B</vt:lpstr>
      <vt:lpstr>RENAULT CONFIDENTIAL C</vt:lpstr>
      <vt:lpstr>1_RENAULT SECRET A</vt:lpstr>
      <vt:lpstr>Salle d’ions</vt:lpstr>
      <vt:lpstr>Comite stock JANVIER 2024 RESULTATS décembre entrepot PUISEUX</vt:lpstr>
      <vt:lpstr> RAMP UP 2023 INVENTAIRES TOURNANTS POUR ATTEINDRE 100%</vt:lpstr>
      <vt:lpstr>RAMP UP 2023 INVENTAIRES TOURNANTS POUR ATTEINDRE 100%</vt:lpstr>
      <vt:lpstr>AVANCEMENT INVENTAIRE TOURNANTS par zone </vt:lpstr>
      <vt:lpstr> ENQUETES DES ECARTS DE +/- 5000€    </vt:lpstr>
      <vt:lpstr>Suivi de l’AMPLITUDE ET DE LA VALEUR DU STOCK INVENTORIE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DA-FONSECA Ingrid</dc:creator>
  <cp:lastModifiedBy>SABOR Adam</cp:lastModifiedBy>
  <cp:revision>7</cp:revision>
  <cp:lastPrinted>2023-03-07T10:41:58Z</cp:lastPrinted>
  <dcterms:created xsi:type="dcterms:W3CDTF">2017-06-21T13:01:43Z</dcterms:created>
  <dcterms:modified xsi:type="dcterms:W3CDTF">2024-01-17T12:56:40Z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0x0101003F99EF33E12648459F2C9AD6370EFEDE</vt:lpwstr>
  </property>
  <property fmtid="{D5CDD505-2E9C-101B-9397-08002B2CF9AE}" pid="4" name="MSIP_Label_fd1c0902-ed92-4fed-896d-2e7725de02d4_Enabled">
    <vt:lpwstr>true</vt:lpwstr>
  </property>
  <property fmtid="{D5CDD505-2E9C-101B-9397-08002B2CF9AE}" pid="5" name="MSIP_Label_fd1c0902-ed92-4fed-896d-2e7725de02d4_SetDate">
    <vt:lpwstr>2021-02-11T15:08:22Z</vt:lpwstr>
  </property>
  <property fmtid="{D5CDD505-2E9C-101B-9397-08002B2CF9AE}" pid="6" name="MSIP_Label_fd1c0902-ed92-4fed-896d-2e7725de02d4_Method">
    <vt:lpwstr>Standard</vt:lpwstr>
  </property>
  <property fmtid="{D5CDD505-2E9C-101B-9397-08002B2CF9AE}" pid="7" name="MSIP_Label_fd1c0902-ed92-4fed-896d-2e7725de02d4_Name">
    <vt:lpwstr>Anyone (not protected)</vt:lpwstr>
  </property>
  <property fmtid="{D5CDD505-2E9C-101B-9397-08002B2CF9AE}" pid="8" name="MSIP_Label_fd1c0902-ed92-4fed-896d-2e7725de02d4_SiteId">
    <vt:lpwstr>d6b0bbee-7cd9-4d60-bce6-4a67b543e2ae</vt:lpwstr>
  </property>
  <property fmtid="{D5CDD505-2E9C-101B-9397-08002B2CF9AE}" pid="9" name="MSIP_Label_fd1c0902-ed92-4fed-896d-2e7725de02d4_ActionId">
    <vt:lpwstr>ff134251-9149-40bc-b459-0c640dba8f16</vt:lpwstr>
  </property>
  <property fmtid="{D5CDD505-2E9C-101B-9397-08002B2CF9AE}" pid="10" name="MSIP_Label_fd1c0902-ed92-4fed-896d-2e7725de02d4_ContentBits">
    <vt:lpwstr>2</vt:lpwstr>
  </property>
  <property fmtid="{D5CDD505-2E9C-101B-9397-08002B2CF9AE}" pid="11" name="ClassificationContentMarkingFooterLocations">
    <vt:lpwstr>RENAULT INTERNAL:2\RENAULT SECRET A:2\RENAULT RESTRICTED B:2\RENAULT CONFIDENTIAL C:2\1_RENAULT SECRET A:2</vt:lpwstr>
  </property>
  <property fmtid="{D5CDD505-2E9C-101B-9397-08002B2CF9AE}" pid="12" name="ClassificationContentMarkingFooterText">
    <vt:lpwstr>Confidential C</vt:lpwstr>
  </property>
</Properties>
</file>