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6" r:id="rId5"/>
    <p:sldId id="259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D"/>
    <a:srgbClr val="16254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6DDC5-9BFA-4250-ABB9-D684AC9D3454}" v="192" dt="2024-10-11T10:19:12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OR Adam" userId="64b55920-aa4c-4cff-b0f4-bf93fbcfaa0a" providerId="ADAL" clId="{9976DDC5-9BFA-4250-ABB9-D684AC9D3454}"/>
    <pc:docChg chg="undo custSel addSld delSld modSld sldOrd">
      <pc:chgData name="SABOR Adam" userId="64b55920-aa4c-4cff-b0f4-bf93fbcfaa0a" providerId="ADAL" clId="{9976DDC5-9BFA-4250-ABB9-D684AC9D3454}" dt="2024-11-06T09:29:15.765" v="2212" actId="2696"/>
      <pc:docMkLst>
        <pc:docMk/>
      </pc:docMkLst>
      <pc:sldChg chg="addSp delSp modSp mod">
        <pc:chgData name="SABOR Adam" userId="64b55920-aa4c-4cff-b0f4-bf93fbcfaa0a" providerId="ADAL" clId="{9976DDC5-9BFA-4250-ABB9-D684AC9D3454}" dt="2024-10-23T13:43:43.280" v="2163" actId="14734"/>
        <pc:sldMkLst>
          <pc:docMk/>
          <pc:sldMk cId="1744825000" sldId="256"/>
        </pc:sldMkLst>
        <pc:spChg chg="mod">
          <ac:chgData name="SABOR Adam" userId="64b55920-aa4c-4cff-b0f4-bf93fbcfaa0a" providerId="ADAL" clId="{9976DDC5-9BFA-4250-ABB9-D684AC9D3454}" dt="2024-10-11T06:37:06.658" v="1035" actId="20577"/>
          <ac:spMkLst>
            <pc:docMk/>
            <pc:sldMk cId="1744825000" sldId="256"/>
            <ac:spMk id="2" creationId="{92854C8F-51AC-CB36-AC7B-DE0A7AC233F4}"/>
          </ac:spMkLst>
        </pc:spChg>
        <pc:spChg chg="add del mod">
          <ac:chgData name="SABOR Adam" userId="64b55920-aa4c-4cff-b0f4-bf93fbcfaa0a" providerId="ADAL" clId="{9976DDC5-9BFA-4250-ABB9-D684AC9D3454}" dt="2024-10-11T06:44:44.257" v="1150" actId="478"/>
          <ac:spMkLst>
            <pc:docMk/>
            <pc:sldMk cId="1744825000" sldId="256"/>
            <ac:spMk id="5" creationId="{925BDA13-D539-52B3-D194-9249C229B618}"/>
          </ac:spMkLst>
        </pc:spChg>
        <pc:graphicFrameChg chg="add del mod modGraphic">
          <ac:chgData name="SABOR Adam" userId="64b55920-aa4c-4cff-b0f4-bf93fbcfaa0a" providerId="ADAL" clId="{9976DDC5-9BFA-4250-ABB9-D684AC9D3454}" dt="2024-10-23T13:43:43.280" v="2163" actId="14734"/>
          <ac:graphicFrameMkLst>
            <pc:docMk/>
            <pc:sldMk cId="1744825000" sldId="256"/>
            <ac:graphicFrameMk id="4" creationId="{E3F4A15A-BE59-5F7F-0CB0-CEBC09BBED19}"/>
          </ac:graphicFrameMkLst>
        </pc:graphicFrameChg>
      </pc:sldChg>
      <pc:sldChg chg="delSp modSp del mod">
        <pc:chgData name="SABOR Adam" userId="64b55920-aa4c-4cff-b0f4-bf93fbcfaa0a" providerId="ADAL" clId="{9976DDC5-9BFA-4250-ABB9-D684AC9D3454}" dt="2024-10-08T07:38:22.611" v="410" actId="2696"/>
        <pc:sldMkLst>
          <pc:docMk/>
          <pc:sldMk cId="4231387124" sldId="257"/>
        </pc:sldMkLst>
        <pc:spChg chg="del mod">
          <ac:chgData name="SABOR Adam" userId="64b55920-aa4c-4cff-b0f4-bf93fbcfaa0a" providerId="ADAL" clId="{9976DDC5-9BFA-4250-ABB9-D684AC9D3454}" dt="2024-10-08T07:38:17.758" v="409"/>
          <ac:spMkLst>
            <pc:docMk/>
            <pc:sldMk cId="4231387124" sldId="257"/>
            <ac:spMk id="6" creationId="{B5AC89DD-181E-522B-084C-FB408D29DFED}"/>
          </ac:spMkLst>
        </pc:spChg>
      </pc:sldChg>
      <pc:sldChg chg="addSp delSp modSp mod">
        <pc:chgData name="SABOR Adam" userId="64b55920-aa4c-4cff-b0f4-bf93fbcfaa0a" providerId="ADAL" clId="{9976DDC5-9BFA-4250-ABB9-D684AC9D3454}" dt="2024-10-11T10:15:56.613" v="1741" actId="478"/>
        <pc:sldMkLst>
          <pc:docMk/>
          <pc:sldMk cId="3785013347" sldId="259"/>
        </pc:sldMkLst>
        <pc:spChg chg="mod">
          <ac:chgData name="SABOR Adam" userId="64b55920-aa4c-4cff-b0f4-bf93fbcfaa0a" providerId="ADAL" clId="{9976DDC5-9BFA-4250-ABB9-D684AC9D3454}" dt="2024-10-11T06:46:06.692" v="1185" actId="27636"/>
          <ac:spMkLst>
            <pc:docMk/>
            <pc:sldMk cId="3785013347" sldId="259"/>
            <ac:spMk id="2" creationId="{C388F278-2D68-655C-E3F7-D19E7CA7AA48}"/>
          </ac:spMkLst>
        </pc:spChg>
        <pc:spChg chg="add mod">
          <ac:chgData name="SABOR Adam" userId="64b55920-aa4c-4cff-b0f4-bf93fbcfaa0a" providerId="ADAL" clId="{9976DDC5-9BFA-4250-ABB9-D684AC9D3454}" dt="2024-10-11T10:08:00.947" v="1690" actId="1076"/>
          <ac:spMkLst>
            <pc:docMk/>
            <pc:sldMk cId="3785013347" sldId="259"/>
            <ac:spMk id="3" creationId="{41602FDE-92E7-E886-4972-241C4AD4BEAC}"/>
          </ac:spMkLst>
        </pc:spChg>
        <pc:spChg chg="add del mod">
          <ac:chgData name="SABOR Adam" userId="64b55920-aa4c-4cff-b0f4-bf93fbcfaa0a" providerId="ADAL" clId="{9976DDC5-9BFA-4250-ABB9-D684AC9D3454}" dt="2024-10-11T06:47:42.772" v="1201"/>
          <ac:spMkLst>
            <pc:docMk/>
            <pc:sldMk cId="3785013347" sldId="259"/>
            <ac:spMk id="3" creationId="{F7E0C92F-C0BB-A3C8-0144-284D72DB3517}"/>
          </ac:spMkLst>
        </pc:spChg>
        <pc:spChg chg="add mod">
          <ac:chgData name="SABOR Adam" userId="64b55920-aa4c-4cff-b0f4-bf93fbcfaa0a" providerId="ADAL" clId="{9976DDC5-9BFA-4250-ABB9-D684AC9D3454}" dt="2024-10-11T06:46:39.136" v="1190" actId="1076"/>
          <ac:spMkLst>
            <pc:docMk/>
            <pc:sldMk cId="3785013347" sldId="259"/>
            <ac:spMk id="5" creationId="{4B779EB0-57BC-11AF-9973-C3C724F019DF}"/>
          </ac:spMkLst>
        </pc:spChg>
        <pc:spChg chg="add del mod">
          <ac:chgData name="SABOR Adam" userId="64b55920-aa4c-4cff-b0f4-bf93fbcfaa0a" providerId="ADAL" clId="{9976DDC5-9BFA-4250-ABB9-D684AC9D3454}" dt="2024-10-08T07:45:41.195" v="619" actId="478"/>
          <ac:spMkLst>
            <pc:docMk/>
            <pc:sldMk cId="3785013347" sldId="259"/>
            <ac:spMk id="6" creationId="{B5AC89DD-181E-522B-084C-FB408D29DFED}"/>
          </ac:spMkLst>
        </pc:spChg>
        <pc:spChg chg="add del mod">
          <ac:chgData name="SABOR Adam" userId="64b55920-aa4c-4cff-b0f4-bf93fbcfaa0a" providerId="ADAL" clId="{9976DDC5-9BFA-4250-ABB9-D684AC9D3454}" dt="2024-10-08T07:57:03.939" v="890" actId="478"/>
          <ac:spMkLst>
            <pc:docMk/>
            <pc:sldMk cId="3785013347" sldId="259"/>
            <ac:spMk id="7" creationId="{48124674-FC08-322A-C8FA-9FFC6EDF9D93}"/>
          </ac:spMkLst>
        </pc:spChg>
        <pc:spChg chg="del mod">
          <ac:chgData name="SABOR Adam" userId="64b55920-aa4c-4cff-b0f4-bf93fbcfaa0a" providerId="ADAL" clId="{9976DDC5-9BFA-4250-ABB9-D684AC9D3454}" dt="2024-10-08T07:40:58.188" v="450"/>
          <ac:spMkLst>
            <pc:docMk/>
            <pc:sldMk cId="3785013347" sldId="259"/>
            <ac:spMk id="9" creationId="{13F36EA6-1AE8-C8CA-0BDC-3124A19283A8}"/>
          </ac:spMkLst>
        </pc:spChg>
        <pc:spChg chg="add mod">
          <ac:chgData name="SABOR Adam" userId="64b55920-aa4c-4cff-b0f4-bf93fbcfaa0a" providerId="ADAL" clId="{9976DDC5-9BFA-4250-ABB9-D684AC9D3454}" dt="2024-10-11T10:00:04.967" v="1305" actId="20577"/>
          <ac:spMkLst>
            <pc:docMk/>
            <pc:sldMk cId="3785013347" sldId="259"/>
            <ac:spMk id="11" creationId="{AAE88041-5705-5A39-C26A-7D357C088FF7}"/>
          </ac:spMkLst>
        </pc:spChg>
        <pc:spChg chg="add mod">
          <ac:chgData name="SABOR Adam" userId="64b55920-aa4c-4cff-b0f4-bf93fbcfaa0a" providerId="ADAL" clId="{9976DDC5-9BFA-4250-ABB9-D684AC9D3454}" dt="2024-10-11T10:01:42.820" v="1379" actId="1076"/>
          <ac:spMkLst>
            <pc:docMk/>
            <pc:sldMk cId="3785013347" sldId="259"/>
            <ac:spMk id="13" creationId="{B0072509-F43C-88F4-06CC-D94037D53AB2}"/>
          </ac:spMkLst>
        </pc:spChg>
        <pc:spChg chg="add mod">
          <ac:chgData name="SABOR Adam" userId="64b55920-aa4c-4cff-b0f4-bf93fbcfaa0a" providerId="ADAL" clId="{9976DDC5-9BFA-4250-ABB9-D684AC9D3454}" dt="2024-10-11T06:46:39.136" v="1190" actId="1076"/>
          <ac:spMkLst>
            <pc:docMk/>
            <pc:sldMk cId="3785013347" sldId="259"/>
            <ac:spMk id="15" creationId="{B22C52D5-E239-9D94-DE74-A016EE73C48D}"/>
          </ac:spMkLst>
        </pc:spChg>
        <pc:spChg chg="add mod">
          <ac:chgData name="SABOR Adam" userId="64b55920-aa4c-4cff-b0f4-bf93fbcfaa0a" providerId="ADAL" clId="{9976DDC5-9BFA-4250-ABB9-D684AC9D3454}" dt="2024-10-11T06:46:39.136" v="1190" actId="1076"/>
          <ac:spMkLst>
            <pc:docMk/>
            <pc:sldMk cId="3785013347" sldId="259"/>
            <ac:spMk id="17" creationId="{12E37B99-0753-F783-6F3A-A997CB368F38}"/>
          </ac:spMkLst>
        </pc:spChg>
        <pc:graphicFrameChg chg="add mod modGraphic">
          <ac:chgData name="SABOR Adam" userId="64b55920-aa4c-4cff-b0f4-bf93fbcfaa0a" providerId="ADAL" clId="{9976DDC5-9BFA-4250-ABB9-D684AC9D3454}" dt="2024-10-08T07:40:50.301" v="445" actId="1076"/>
          <ac:graphicFrameMkLst>
            <pc:docMk/>
            <pc:sldMk cId="3785013347" sldId="259"/>
            <ac:graphicFrameMk id="3" creationId="{98D358D2-D19D-61AA-2852-287F6A2AB477}"/>
          </ac:graphicFrameMkLst>
        </pc:graphicFrameChg>
        <pc:graphicFrameChg chg="add del mod modGraphic">
          <ac:chgData name="SABOR Adam" userId="64b55920-aa4c-4cff-b0f4-bf93fbcfaa0a" providerId="ADAL" clId="{9976DDC5-9BFA-4250-ABB9-D684AC9D3454}" dt="2024-10-11T10:15:56.613" v="1741" actId="478"/>
          <ac:graphicFrameMkLst>
            <pc:docMk/>
            <pc:sldMk cId="3785013347" sldId="259"/>
            <ac:graphicFrameMk id="4" creationId="{C495A17A-5E46-E609-8611-09AE56389C2F}"/>
          </ac:graphicFrameMkLst>
        </pc:graphicFrameChg>
        <pc:picChg chg="add mod">
          <ac:chgData name="SABOR Adam" userId="64b55920-aa4c-4cff-b0f4-bf93fbcfaa0a" providerId="ADAL" clId="{9976DDC5-9BFA-4250-ABB9-D684AC9D3454}" dt="2024-10-10T10:03:48.204" v="1011" actId="1076"/>
          <ac:picMkLst>
            <pc:docMk/>
            <pc:sldMk cId="3785013347" sldId="259"/>
            <ac:picMk id="32" creationId="{D4DD4FA6-6508-448A-5CCC-0CB7BAB580FC}"/>
          </ac:picMkLst>
        </pc:picChg>
        <pc:cxnChg chg="add mod">
          <ac:chgData name="SABOR Adam" userId="64b55920-aa4c-4cff-b0f4-bf93fbcfaa0a" providerId="ADAL" clId="{9976DDC5-9BFA-4250-ABB9-D684AC9D3454}" dt="2024-10-11T06:46:39.136" v="1190" actId="1076"/>
          <ac:cxnSpMkLst>
            <pc:docMk/>
            <pc:sldMk cId="3785013347" sldId="259"/>
            <ac:cxnSpMk id="19" creationId="{5F8DB15A-CA26-3578-F101-6938D1CC151F}"/>
          </ac:cxnSpMkLst>
        </pc:cxnChg>
        <pc:cxnChg chg="add mod">
          <ac:chgData name="SABOR Adam" userId="64b55920-aa4c-4cff-b0f4-bf93fbcfaa0a" providerId="ADAL" clId="{9976DDC5-9BFA-4250-ABB9-D684AC9D3454}" dt="2024-10-11T06:46:39.136" v="1190" actId="1076"/>
          <ac:cxnSpMkLst>
            <pc:docMk/>
            <pc:sldMk cId="3785013347" sldId="259"/>
            <ac:cxnSpMk id="20" creationId="{B19D7790-65B9-7015-6B34-D7D2ED8E264A}"/>
          </ac:cxnSpMkLst>
        </pc:cxnChg>
        <pc:cxnChg chg="add mod">
          <ac:chgData name="SABOR Adam" userId="64b55920-aa4c-4cff-b0f4-bf93fbcfaa0a" providerId="ADAL" clId="{9976DDC5-9BFA-4250-ABB9-D684AC9D3454}" dt="2024-10-11T06:46:39.136" v="1190" actId="1076"/>
          <ac:cxnSpMkLst>
            <pc:docMk/>
            <pc:sldMk cId="3785013347" sldId="259"/>
            <ac:cxnSpMk id="23" creationId="{7286D451-3340-549C-AEEE-FA048005FEBE}"/>
          </ac:cxnSpMkLst>
        </pc:cxnChg>
        <pc:cxnChg chg="add mod">
          <ac:chgData name="SABOR Adam" userId="64b55920-aa4c-4cff-b0f4-bf93fbcfaa0a" providerId="ADAL" clId="{9976DDC5-9BFA-4250-ABB9-D684AC9D3454}" dt="2024-10-11T06:46:39.136" v="1190" actId="1076"/>
          <ac:cxnSpMkLst>
            <pc:docMk/>
            <pc:sldMk cId="3785013347" sldId="259"/>
            <ac:cxnSpMk id="24" creationId="{1B060FF7-3DFC-5DBB-51E4-9C8203F448A0}"/>
          </ac:cxnSpMkLst>
        </pc:cxnChg>
        <pc:cxnChg chg="add del mod">
          <ac:chgData name="SABOR Adam" userId="64b55920-aa4c-4cff-b0f4-bf93fbcfaa0a" providerId="ADAL" clId="{9976DDC5-9BFA-4250-ABB9-D684AC9D3454}" dt="2024-10-08T07:56:09.502" v="879" actId="478"/>
          <ac:cxnSpMkLst>
            <pc:docMk/>
            <pc:sldMk cId="3785013347" sldId="259"/>
            <ac:cxnSpMk id="25" creationId="{D6F3F2D5-6037-DF67-5F3A-6E4AC699932C}"/>
          </ac:cxnSpMkLst>
        </pc:cxnChg>
        <pc:cxnChg chg="add mod">
          <ac:chgData name="SABOR Adam" userId="64b55920-aa4c-4cff-b0f4-bf93fbcfaa0a" providerId="ADAL" clId="{9976DDC5-9BFA-4250-ABB9-D684AC9D3454}" dt="2024-10-11T10:03:30.797" v="1380" actId="1076"/>
          <ac:cxnSpMkLst>
            <pc:docMk/>
            <pc:sldMk cId="3785013347" sldId="259"/>
            <ac:cxnSpMk id="34" creationId="{C781746F-8E31-B995-A77E-FF17A3ADAE86}"/>
          </ac:cxnSpMkLst>
        </pc:cxnChg>
      </pc:sldChg>
      <pc:sldChg chg="addSp delSp modSp add del mod ord">
        <pc:chgData name="SABOR Adam" userId="64b55920-aa4c-4cff-b0f4-bf93fbcfaa0a" providerId="ADAL" clId="{9976DDC5-9BFA-4250-ABB9-D684AC9D3454}" dt="2024-10-11T06:43:08.403" v="1118" actId="2696"/>
        <pc:sldMkLst>
          <pc:docMk/>
          <pc:sldMk cId="1285920570" sldId="260"/>
        </pc:sldMkLst>
        <pc:spChg chg="mod">
          <ac:chgData name="SABOR Adam" userId="64b55920-aa4c-4cff-b0f4-bf93fbcfaa0a" providerId="ADAL" clId="{9976DDC5-9BFA-4250-ABB9-D684AC9D3454}" dt="2024-10-08T07:25:59.763" v="47" actId="27636"/>
          <ac:spMkLst>
            <pc:docMk/>
            <pc:sldMk cId="1285920570" sldId="260"/>
            <ac:spMk id="2" creationId="{C388F278-2D68-655C-E3F7-D19E7CA7AA48}"/>
          </ac:spMkLst>
        </pc:spChg>
        <pc:spChg chg="del mod">
          <ac:chgData name="SABOR Adam" userId="64b55920-aa4c-4cff-b0f4-bf93fbcfaa0a" providerId="ADAL" clId="{9976DDC5-9BFA-4250-ABB9-D684AC9D3454}" dt="2024-10-08T07:24:59.514" v="16"/>
          <ac:spMkLst>
            <pc:docMk/>
            <pc:sldMk cId="1285920570" sldId="260"/>
            <ac:spMk id="6" creationId="{B5AC89DD-181E-522B-084C-FB408D29DFED}"/>
          </ac:spMkLst>
        </pc:spChg>
        <pc:spChg chg="del mod">
          <ac:chgData name="SABOR Adam" userId="64b55920-aa4c-4cff-b0f4-bf93fbcfaa0a" providerId="ADAL" clId="{9976DDC5-9BFA-4250-ABB9-D684AC9D3454}" dt="2024-10-08T07:24:59.513" v="14"/>
          <ac:spMkLst>
            <pc:docMk/>
            <pc:sldMk cId="1285920570" sldId="260"/>
            <ac:spMk id="9" creationId="{13F36EA6-1AE8-C8CA-0BDC-3124A19283A8}"/>
          </ac:spMkLst>
        </pc:spChg>
        <pc:graphicFrameChg chg="add mod modGraphic">
          <ac:chgData name="SABOR Adam" userId="64b55920-aa4c-4cff-b0f4-bf93fbcfaa0a" providerId="ADAL" clId="{9976DDC5-9BFA-4250-ABB9-D684AC9D3454}" dt="2024-10-08T08:17:26.797" v="912" actId="20577"/>
          <ac:graphicFrameMkLst>
            <pc:docMk/>
            <pc:sldMk cId="1285920570" sldId="260"/>
            <ac:graphicFrameMk id="4" creationId="{E3F4A15A-BE59-5F7F-0CB0-CEBC09BBED19}"/>
          </ac:graphicFrameMkLst>
        </pc:graphicFrameChg>
      </pc:sldChg>
      <pc:sldChg chg="new del">
        <pc:chgData name="SABOR Adam" userId="64b55920-aa4c-4cff-b0f4-bf93fbcfaa0a" providerId="ADAL" clId="{9976DDC5-9BFA-4250-ABB9-D684AC9D3454}" dt="2024-10-08T07:24:45.716" v="6" actId="680"/>
        <pc:sldMkLst>
          <pc:docMk/>
          <pc:sldMk cId="4055215859" sldId="260"/>
        </pc:sldMkLst>
      </pc:sldChg>
      <pc:sldChg chg="addSp delSp modSp add del mod">
        <pc:chgData name="SABOR Adam" userId="64b55920-aa4c-4cff-b0f4-bf93fbcfaa0a" providerId="ADAL" clId="{9976DDC5-9BFA-4250-ABB9-D684AC9D3454}" dt="2024-10-11T09:59:24.933" v="1260" actId="2696"/>
        <pc:sldMkLst>
          <pc:docMk/>
          <pc:sldMk cId="1015524682" sldId="261"/>
        </pc:sldMkLst>
        <pc:spChg chg="mod">
          <ac:chgData name="SABOR Adam" userId="64b55920-aa4c-4cff-b0f4-bf93fbcfaa0a" providerId="ADAL" clId="{9976DDC5-9BFA-4250-ABB9-D684AC9D3454}" dt="2024-10-11T06:39:25.342" v="1073" actId="313"/>
          <ac:spMkLst>
            <pc:docMk/>
            <pc:sldMk cId="1015524682" sldId="261"/>
            <ac:spMk id="2" creationId="{C388F278-2D68-655C-E3F7-D19E7CA7AA48}"/>
          </ac:spMkLst>
        </pc:spChg>
        <pc:spChg chg="add mod">
          <ac:chgData name="SABOR Adam" userId="64b55920-aa4c-4cff-b0f4-bf93fbcfaa0a" providerId="ADAL" clId="{9976DDC5-9BFA-4250-ABB9-D684AC9D3454}" dt="2024-10-08T07:55:03.524" v="842" actId="5793"/>
          <ac:spMkLst>
            <pc:docMk/>
            <pc:sldMk cId="1015524682" sldId="261"/>
            <ac:spMk id="13" creationId="{51B245E4-3307-65FB-ACD5-FDE6EF1A8D6D}"/>
          </ac:spMkLst>
        </pc:spChg>
        <pc:spChg chg="add mod">
          <ac:chgData name="SABOR Adam" userId="64b55920-aa4c-4cff-b0f4-bf93fbcfaa0a" providerId="ADAL" clId="{9976DDC5-9BFA-4250-ABB9-D684AC9D3454}" dt="2024-10-08T07:52:52.227" v="803" actId="1076"/>
          <ac:spMkLst>
            <pc:docMk/>
            <pc:sldMk cId="1015524682" sldId="261"/>
            <ac:spMk id="17" creationId="{E5175282-4EF4-1FBE-6B52-E19330E1DBAF}"/>
          </ac:spMkLst>
        </pc:spChg>
        <pc:spChg chg="add mod">
          <ac:chgData name="SABOR Adam" userId="64b55920-aa4c-4cff-b0f4-bf93fbcfaa0a" providerId="ADAL" clId="{9976DDC5-9BFA-4250-ABB9-D684AC9D3454}" dt="2024-10-11T06:39:02.065" v="1048" actId="1076"/>
          <ac:spMkLst>
            <pc:docMk/>
            <pc:sldMk cId="1015524682" sldId="261"/>
            <ac:spMk id="18" creationId="{9EF63AF2-04E2-540A-897D-5D1BCAEDDFD0}"/>
          </ac:spMkLst>
        </pc:spChg>
        <pc:spChg chg="add mod">
          <ac:chgData name="SABOR Adam" userId="64b55920-aa4c-4cff-b0f4-bf93fbcfaa0a" providerId="ADAL" clId="{9976DDC5-9BFA-4250-ABB9-D684AC9D3454}" dt="2024-10-08T07:52:39.088" v="802" actId="20577"/>
          <ac:spMkLst>
            <pc:docMk/>
            <pc:sldMk cId="1015524682" sldId="261"/>
            <ac:spMk id="19" creationId="{130AA2D5-F112-5B69-A538-9EF89FFA37E1}"/>
          </ac:spMkLst>
        </pc:spChg>
        <pc:graphicFrameChg chg="add del mod modGraphic">
          <ac:chgData name="SABOR Adam" userId="64b55920-aa4c-4cff-b0f4-bf93fbcfaa0a" providerId="ADAL" clId="{9976DDC5-9BFA-4250-ABB9-D684AC9D3454}" dt="2024-10-08T07:33:04.692" v="147" actId="478"/>
          <ac:graphicFrameMkLst>
            <pc:docMk/>
            <pc:sldMk cId="1015524682" sldId="261"/>
            <ac:graphicFrameMk id="3" creationId="{9184F299-04E2-4CB2-4109-48A0C247F348}"/>
          </ac:graphicFrameMkLst>
        </pc:graphicFrameChg>
        <pc:graphicFrameChg chg="del mod modGraphic">
          <ac:chgData name="SABOR Adam" userId="64b55920-aa4c-4cff-b0f4-bf93fbcfaa0a" providerId="ADAL" clId="{9976DDC5-9BFA-4250-ABB9-D684AC9D3454}" dt="2024-10-08T07:32:03.155" v="101" actId="478"/>
          <ac:graphicFrameMkLst>
            <pc:docMk/>
            <pc:sldMk cId="1015524682" sldId="261"/>
            <ac:graphicFrameMk id="4" creationId="{E3F4A15A-BE59-5F7F-0CB0-CEBC09BBED19}"/>
          </ac:graphicFrameMkLst>
        </pc:graphicFrameChg>
        <pc:graphicFrameChg chg="add mod modGraphic">
          <ac:chgData name="SABOR Adam" userId="64b55920-aa4c-4cff-b0f4-bf93fbcfaa0a" providerId="ADAL" clId="{9976DDC5-9BFA-4250-ABB9-D684AC9D3454}" dt="2024-10-11T09:58:42.261" v="1259" actId="20577"/>
          <ac:graphicFrameMkLst>
            <pc:docMk/>
            <pc:sldMk cId="1015524682" sldId="261"/>
            <ac:graphicFrameMk id="5" creationId="{235EC3E2-AC1D-278E-E15B-D41564E2DAF5}"/>
          </ac:graphicFrameMkLst>
        </pc:graphicFrameChg>
        <pc:cxnChg chg="add mod">
          <ac:chgData name="SABOR Adam" userId="64b55920-aa4c-4cff-b0f4-bf93fbcfaa0a" providerId="ADAL" clId="{9976DDC5-9BFA-4250-ABB9-D684AC9D3454}" dt="2024-10-11T06:52:36.928" v="1232" actId="14100"/>
          <ac:cxnSpMkLst>
            <pc:docMk/>
            <pc:sldMk cId="1015524682" sldId="261"/>
            <ac:cxnSpMk id="7" creationId="{F886A05D-0CBD-B644-5ED0-A3F24C684CC1}"/>
          </ac:cxnSpMkLst>
        </pc:cxnChg>
      </pc:sldChg>
      <pc:sldChg chg="delSp add del mod ord">
        <pc:chgData name="SABOR Adam" userId="64b55920-aa4c-4cff-b0f4-bf93fbcfaa0a" providerId="ADAL" clId="{9976DDC5-9BFA-4250-ABB9-D684AC9D3454}" dt="2024-10-10T10:09:23.237" v="1022" actId="2696"/>
        <pc:sldMkLst>
          <pc:docMk/>
          <pc:sldMk cId="117605970" sldId="262"/>
        </pc:sldMkLst>
        <pc:graphicFrameChg chg="del">
          <ac:chgData name="SABOR Adam" userId="64b55920-aa4c-4cff-b0f4-bf93fbcfaa0a" providerId="ADAL" clId="{9976DDC5-9BFA-4250-ABB9-D684AC9D3454}" dt="2024-10-08T07:59:55.426" v="898" actId="478"/>
          <ac:graphicFrameMkLst>
            <pc:docMk/>
            <pc:sldMk cId="117605970" sldId="262"/>
            <ac:graphicFrameMk id="4" creationId="{E3F4A15A-BE59-5F7F-0CB0-CEBC09BBED19}"/>
          </ac:graphicFrameMkLst>
        </pc:graphicFrameChg>
      </pc:sldChg>
      <pc:sldChg chg="addSp delSp modSp add del mod ord">
        <pc:chgData name="SABOR Adam" userId="64b55920-aa4c-4cff-b0f4-bf93fbcfaa0a" providerId="ADAL" clId="{9976DDC5-9BFA-4250-ABB9-D684AC9D3454}" dt="2024-10-11T10:15:50.140" v="1739" actId="478"/>
        <pc:sldMkLst>
          <pc:docMk/>
          <pc:sldMk cId="2475495290" sldId="262"/>
        </pc:sldMkLst>
        <pc:spChg chg="del">
          <ac:chgData name="SABOR Adam" userId="64b55920-aa4c-4cff-b0f4-bf93fbcfaa0a" providerId="ADAL" clId="{9976DDC5-9BFA-4250-ABB9-D684AC9D3454}" dt="2024-10-11T06:40:21.485" v="1078" actId="478"/>
          <ac:spMkLst>
            <pc:docMk/>
            <pc:sldMk cId="2475495290" sldId="262"/>
            <ac:spMk id="2" creationId="{C388F278-2D68-655C-E3F7-D19E7CA7AA48}"/>
          </ac:spMkLst>
        </pc:spChg>
        <pc:spChg chg="add mod">
          <ac:chgData name="SABOR Adam" userId="64b55920-aa4c-4cff-b0f4-bf93fbcfaa0a" providerId="ADAL" clId="{9976DDC5-9BFA-4250-ABB9-D684AC9D3454}" dt="2024-10-11T06:41:38.889" v="1100" actId="1076"/>
          <ac:spMkLst>
            <pc:docMk/>
            <pc:sldMk cId="2475495290" sldId="262"/>
            <ac:spMk id="4" creationId="{53F315AF-C951-FAF1-AED6-160ECCFF9F26}"/>
          </ac:spMkLst>
        </pc:spChg>
        <pc:spChg chg="add del mod">
          <ac:chgData name="SABOR Adam" userId="64b55920-aa4c-4cff-b0f4-bf93fbcfaa0a" providerId="ADAL" clId="{9976DDC5-9BFA-4250-ABB9-D684AC9D3454}" dt="2024-10-11T06:47:24.114" v="1197"/>
          <ac:spMkLst>
            <pc:docMk/>
            <pc:sldMk cId="2475495290" sldId="262"/>
            <ac:spMk id="6" creationId="{2E9B9FEF-9958-118D-7AFA-086A201FED89}"/>
          </ac:spMkLst>
        </pc:spChg>
        <pc:spChg chg="add mod">
          <ac:chgData name="SABOR Adam" userId="64b55920-aa4c-4cff-b0f4-bf93fbcfaa0a" providerId="ADAL" clId="{9976DDC5-9BFA-4250-ABB9-D684AC9D3454}" dt="2024-10-11T10:07:24.646" v="1624" actId="313"/>
          <ac:spMkLst>
            <pc:docMk/>
            <pc:sldMk cId="2475495290" sldId="262"/>
            <ac:spMk id="11" creationId="{D87C1FB2-013E-6DBF-C236-1E0CC37F0336}"/>
          </ac:spMkLst>
        </pc:spChg>
        <pc:spChg chg="del mod">
          <ac:chgData name="SABOR Adam" userId="64b55920-aa4c-4cff-b0f4-bf93fbcfaa0a" providerId="ADAL" clId="{9976DDC5-9BFA-4250-ABB9-D684AC9D3454}" dt="2024-10-11T06:40:26.140" v="1080" actId="478"/>
          <ac:spMkLst>
            <pc:docMk/>
            <pc:sldMk cId="2475495290" sldId="262"/>
            <ac:spMk id="13" creationId="{51B245E4-3307-65FB-ACD5-FDE6EF1A8D6D}"/>
          </ac:spMkLst>
        </pc:spChg>
        <pc:spChg chg="add del mod">
          <ac:chgData name="SABOR Adam" userId="64b55920-aa4c-4cff-b0f4-bf93fbcfaa0a" providerId="ADAL" clId="{9976DDC5-9BFA-4250-ABB9-D684AC9D3454}" dt="2024-10-11T10:06:09.704" v="1552" actId="478"/>
          <ac:spMkLst>
            <pc:docMk/>
            <pc:sldMk cId="2475495290" sldId="262"/>
            <ac:spMk id="15" creationId="{8AEF9427-46EA-CBC7-EEFF-EC9666001A04}"/>
          </ac:spMkLst>
        </pc:spChg>
        <pc:spChg chg="del">
          <ac:chgData name="SABOR Adam" userId="64b55920-aa4c-4cff-b0f4-bf93fbcfaa0a" providerId="ADAL" clId="{9976DDC5-9BFA-4250-ABB9-D684AC9D3454}" dt="2024-10-11T06:40:32.843" v="1085" actId="478"/>
          <ac:spMkLst>
            <pc:docMk/>
            <pc:sldMk cId="2475495290" sldId="262"/>
            <ac:spMk id="17" creationId="{E5175282-4EF4-1FBE-6B52-E19330E1DBAF}"/>
          </ac:spMkLst>
        </pc:spChg>
        <pc:spChg chg="del mod">
          <ac:chgData name="SABOR Adam" userId="64b55920-aa4c-4cff-b0f4-bf93fbcfaa0a" providerId="ADAL" clId="{9976DDC5-9BFA-4250-ABB9-D684AC9D3454}" dt="2024-10-11T06:40:32.849" v="1087"/>
          <ac:spMkLst>
            <pc:docMk/>
            <pc:sldMk cId="2475495290" sldId="262"/>
            <ac:spMk id="18" creationId="{9EF63AF2-04E2-540A-897D-5D1BCAEDDFD0}"/>
          </ac:spMkLst>
        </pc:spChg>
        <pc:spChg chg="del mod">
          <ac:chgData name="SABOR Adam" userId="64b55920-aa4c-4cff-b0f4-bf93fbcfaa0a" providerId="ADAL" clId="{9976DDC5-9BFA-4250-ABB9-D684AC9D3454}" dt="2024-10-11T06:40:30.539" v="1083" actId="478"/>
          <ac:spMkLst>
            <pc:docMk/>
            <pc:sldMk cId="2475495290" sldId="262"/>
            <ac:spMk id="19" creationId="{130AA2D5-F112-5B69-A538-9EF89FFA37E1}"/>
          </ac:spMkLst>
        </pc:spChg>
        <pc:spChg chg="add del mod">
          <ac:chgData name="SABOR Adam" userId="64b55920-aa4c-4cff-b0f4-bf93fbcfaa0a" providerId="ADAL" clId="{9976DDC5-9BFA-4250-ABB9-D684AC9D3454}" dt="2024-10-11T10:06:06.214" v="1550" actId="478"/>
          <ac:spMkLst>
            <pc:docMk/>
            <pc:sldMk cId="2475495290" sldId="262"/>
            <ac:spMk id="20" creationId="{A14CF149-E878-C878-F0AB-6BF0859C9957}"/>
          </ac:spMkLst>
        </pc:spChg>
        <pc:spChg chg="add mod">
          <ac:chgData name="SABOR Adam" userId="64b55920-aa4c-4cff-b0f4-bf93fbcfaa0a" providerId="ADAL" clId="{9976DDC5-9BFA-4250-ABB9-D684AC9D3454}" dt="2024-10-11T10:06:13.906" v="1554" actId="1076"/>
          <ac:spMkLst>
            <pc:docMk/>
            <pc:sldMk cId="2475495290" sldId="262"/>
            <ac:spMk id="21" creationId="{00243E34-D6E9-14EA-0352-5419F43C9B68}"/>
          </ac:spMkLst>
        </pc:spChg>
        <pc:spChg chg="add del mod">
          <ac:chgData name="SABOR Adam" userId="64b55920-aa4c-4cff-b0f4-bf93fbcfaa0a" providerId="ADAL" clId="{9976DDC5-9BFA-4250-ABB9-D684AC9D3454}" dt="2024-10-11T10:01:23.763" v="1376" actId="478"/>
          <ac:spMkLst>
            <pc:docMk/>
            <pc:sldMk cId="2475495290" sldId="262"/>
            <ac:spMk id="22" creationId="{602B565A-DFBA-A875-7FE3-B80C6BC987A7}"/>
          </ac:spMkLst>
        </pc:spChg>
        <pc:graphicFrameChg chg="del">
          <ac:chgData name="SABOR Adam" userId="64b55920-aa4c-4cff-b0f4-bf93fbcfaa0a" providerId="ADAL" clId="{9976DDC5-9BFA-4250-ABB9-D684AC9D3454}" dt="2024-10-11T06:40:28.369" v="1081" actId="478"/>
          <ac:graphicFrameMkLst>
            <pc:docMk/>
            <pc:sldMk cId="2475495290" sldId="262"/>
            <ac:graphicFrameMk id="5" creationId="{235EC3E2-AC1D-278E-E15B-D41564E2DAF5}"/>
          </ac:graphicFrameMkLst>
        </pc:graphicFrameChg>
        <pc:graphicFrameChg chg="add del mod modGraphic">
          <ac:chgData name="SABOR Adam" userId="64b55920-aa4c-4cff-b0f4-bf93fbcfaa0a" providerId="ADAL" clId="{9976DDC5-9BFA-4250-ABB9-D684AC9D3454}" dt="2024-10-11T10:15:50.140" v="1739" actId="478"/>
          <ac:graphicFrameMkLst>
            <pc:docMk/>
            <pc:sldMk cId="2475495290" sldId="262"/>
            <ac:graphicFrameMk id="9" creationId="{B58FBEDF-DADD-6108-8363-88C31A5FDB13}"/>
          </ac:graphicFrameMkLst>
        </pc:graphicFrameChg>
        <pc:cxnChg chg="del">
          <ac:chgData name="SABOR Adam" userId="64b55920-aa4c-4cff-b0f4-bf93fbcfaa0a" providerId="ADAL" clId="{9976DDC5-9BFA-4250-ABB9-D684AC9D3454}" dt="2024-10-11T06:40:33.794" v="1088" actId="478"/>
          <ac:cxnSpMkLst>
            <pc:docMk/>
            <pc:sldMk cId="2475495290" sldId="262"/>
            <ac:cxnSpMk id="7" creationId="{F886A05D-0CBD-B644-5ED0-A3F24C684CC1}"/>
          </ac:cxnSpMkLst>
        </pc:cxnChg>
        <pc:cxnChg chg="add mod">
          <ac:chgData name="SABOR Adam" userId="64b55920-aa4c-4cff-b0f4-bf93fbcfaa0a" providerId="ADAL" clId="{9976DDC5-9BFA-4250-ABB9-D684AC9D3454}" dt="2024-10-11T10:06:18.569" v="1556" actId="14100"/>
          <ac:cxnSpMkLst>
            <pc:docMk/>
            <pc:sldMk cId="2475495290" sldId="262"/>
            <ac:cxnSpMk id="23" creationId="{BB23A3B5-51EB-1048-23E1-B833A163C802}"/>
          </ac:cxnSpMkLst>
        </pc:cxnChg>
        <pc:cxnChg chg="add del mod">
          <ac:chgData name="SABOR Adam" userId="64b55920-aa4c-4cff-b0f4-bf93fbcfaa0a" providerId="ADAL" clId="{9976DDC5-9BFA-4250-ABB9-D684AC9D3454}" dt="2024-10-11T10:06:11.355" v="1553" actId="478"/>
          <ac:cxnSpMkLst>
            <pc:docMk/>
            <pc:sldMk cId="2475495290" sldId="262"/>
            <ac:cxnSpMk id="24" creationId="{15CEF1DA-488F-1067-1B4A-15A966AC3788}"/>
          </ac:cxnSpMkLst>
        </pc:cxnChg>
        <pc:cxnChg chg="add del mod">
          <ac:chgData name="SABOR Adam" userId="64b55920-aa4c-4cff-b0f4-bf93fbcfaa0a" providerId="ADAL" clId="{9976DDC5-9BFA-4250-ABB9-D684AC9D3454}" dt="2024-10-11T10:01:25.131" v="1377" actId="478"/>
          <ac:cxnSpMkLst>
            <pc:docMk/>
            <pc:sldMk cId="2475495290" sldId="262"/>
            <ac:cxnSpMk id="25" creationId="{8F4A1A8C-A412-48C5-9515-451D4D7C8D90}"/>
          </ac:cxnSpMkLst>
        </pc:cxnChg>
        <pc:cxnChg chg="add del mod">
          <ac:chgData name="SABOR Adam" userId="64b55920-aa4c-4cff-b0f4-bf93fbcfaa0a" providerId="ADAL" clId="{9976DDC5-9BFA-4250-ABB9-D684AC9D3454}" dt="2024-10-11T10:06:07.129" v="1551" actId="478"/>
          <ac:cxnSpMkLst>
            <pc:docMk/>
            <pc:sldMk cId="2475495290" sldId="262"/>
            <ac:cxnSpMk id="26" creationId="{D4B803C7-266C-357B-556D-B4442F8210B3}"/>
          </ac:cxnSpMkLst>
        </pc:cxnChg>
      </pc:sldChg>
      <pc:sldChg chg="new del">
        <pc:chgData name="SABOR Adam" userId="64b55920-aa4c-4cff-b0f4-bf93fbcfaa0a" providerId="ADAL" clId="{9976DDC5-9BFA-4250-ABB9-D684AC9D3454}" dt="2024-10-08T07:59:44.566" v="894" actId="47"/>
        <pc:sldMkLst>
          <pc:docMk/>
          <pc:sldMk cId="2521067829" sldId="262"/>
        </pc:sldMkLst>
      </pc:sldChg>
      <pc:sldChg chg="addSp modSp add del mod">
        <pc:chgData name="SABOR Adam" userId="64b55920-aa4c-4cff-b0f4-bf93fbcfaa0a" providerId="ADAL" clId="{9976DDC5-9BFA-4250-ABB9-D684AC9D3454}" dt="2024-10-11T10:06:02.993" v="1549" actId="2696"/>
        <pc:sldMkLst>
          <pc:docMk/>
          <pc:sldMk cId="2090043226" sldId="263"/>
        </pc:sldMkLst>
        <pc:spChg chg="add mod">
          <ac:chgData name="SABOR Adam" userId="64b55920-aa4c-4cff-b0f4-bf93fbcfaa0a" providerId="ADAL" clId="{9976DDC5-9BFA-4250-ABB9-D684AC9D3454}" dt="2024-10-11T07:02:53.268" v="1255" actId="1076"/>
          <ac:spMkLst>
            <pc:docMk/>
            <pc:sldMk cId="2090043226" sldId="263"/>
            <ac:spMk id="3" creationId="{DA685604-AEFB-800B-CAE3-937BE9C788E8}"/>
          </ac:spMkLst>
        </pc:spChg>
        <pc:spChg chg="mod">
          <ac:chgData name="SABOR Adam" userId="64b55920-aa4c-4cff-b0f4-bf93fbcfaa0a" providerId="ADAL" clId="{9976DDC5-9BFA-4250-ABB9-D684AC9D3454}" dt="2024-10-11T09:58:15.787" v="1258" actId="20577"/>
          <ac:spMkLst>
            <pc:docMk/>
            <pc:sldMk cId="2090043226" sldId="263"/>
            <ac:spMk id="4" creationId="{53F315AF-C951-FAF1-AED6-160ECCFF9F26}"/>
          </ac:spMkLst>
        </pc:spChg>
        <pc:spChg chg="add mod">
          <ac:chgData name="SABOR Adam" userId="64b55920-aa4c-4cff-b0f4-bf93fbcfaa0a" providerId="ADAL" clId="{9976DDC5-9BFA-4250-ABB9-D684AC9D3454}" dt="2024-10-11T07:02:53.268" v="1255" actId="1076"/>
          <ac:spMkLst>
            <pc:docMk/>
            <pc:sldMk cId="2090043226" sldId="263"/>
            <ac:spMk id="5" creationId="{8E16B63A-C230-F92C-14F7-2A1AE4014A09}"/>
          </ac:spMkLst>
        </pc:spChg>
        <pc:spChg chg="add mod">
          <ac:chgData name="SABOR Adam" userId="64b55920-aa4c-4cff-b0f4-bf93fbcfaa0a" providerId="ADAL" clId="{9976DDC5-9BFA-4250-ABB9-D684AC9D3454}" dt="2024-10-11T07:02:53.268" v="1255" actId="1076"/>
          <ac:spMkLst>
            <pc:docMk/>
            <pc:sldMk cId="2090043226" sldId="263"/>
            <ac:spMk id="6" creationId="{0E014E06-4836-55B8-330B-E333FE9DB982}"/>
          </ac:spMkLst>
        </pc:spChg>
        <pc:spChg chg="add mod">
          <ac:chgData name="SABOR Adam" userId="64b55920-aa4c-4cff-b0f4-bf93fbcfaa0a" providerId="ADAL" clId="{9976DDC5-9BFA-4250-ABB9-D684AC9D3454}" dt="2024-10-11T07:02:53.268" v="1255" actId="1076"/>
          <ac:spMkLst>
            <pc:docMk/>
            <pc:sldMk cId="2090043226" sldId="263"/>
            <ac:spMk id="7" creationId="{660CEC30-7D6C-15D3-9C12-6733E5B0CDE9}"/>
          </ac:spMkLst>
        </pc:spChg>
        <pc:spChg chg="add mod">
          <ac:chgData name="SABOR Adam" userId="64b55920-aa4c-4cff-b0f4-bf93fbcfaa0a" providerId="ADAL" clId="{9976DDC5-9BFA-4250-ABB9-D684AC9D3454}" dt="2024-10-11T07:02:53.268" v="1255" actId="1076"/>
          <ac:spMkLst>
            <pc:docMk/>
            <pc:sldMk cId="2090043226" sldId="263"/>
            <ac:spMk id="9" creationId="{FBE37E51-0DFD-624F-A0AD-F3A9828B7C2E}"/>
          </ac:spMkLst>
        </pc:spChg>
        <pc:graphicFrameChg chg="add mod modGraphic">
          <ac:chgData name="SABOR Adam" userId="64b55920-aa4c-4cff-b0f4-bf93fbcfaa0a" providerId="ADAL" clId="{9976DDC5-9BFA-4250-ABB9-D684AC9D3454}" dt="2024-10-11T06:53:46.982" v="1236" actId="20577"/>
          <ac:graphicFrameMkLst>
            <pc:docMk/>
            <pc:sldMk cId="2090043226" sldId="263"/>
            <ac:graphicFrameMk id="2" creationId="{CA48D65F-D359-08B7-D36C-1933388B5780}"/>
          </ac:graphicFrameMkLst>
        </pc:graphicFrameChg>
        <pc:cxnChg chg="add mod">
          <ac:chgData name="SABOR Adam" userId="64b55920-aa4c-4cff-b0f4-bf93fbcfaa0a" providerId="ADAL" clId="{9976DDC5-9BFA-4250-ABB9-D684AC9D3454}" dt="2024-10-11T07:02:53.268" v="1255" actId="1076"/>
          <ac:cxnSpMkLst>
            <pc:docMk/>
            <pc:sldMk cId="2090043226" sldId="263"/>
            <ac:cxnSpMk id="11" creationId="{AA1A00C3-6A5B-E744-B608-D404A8BCDA21}"/>
          </ac:cxnSpMkLst>
        </pc:cxnChg>
        <pc:cxnChg chg="add mod">
          <ac:chgData name="SABOR Adam" userId="64b55920-aa4c-4cff-b0f4-bf93fbcfaa0a" providerId="ADAL" clId="{9976DDC5-9BFA-4250-ABB9-D684AC9D3454}" dt="2024-10-11T07:02:53.268" v="1255" actId="1076"/>
          <ac:cxnSpMkLst>
            <pc:docMk/>
            <pc:sldMk cId="2090043226" sldId="263"/>
            <ac:cxnSpMk id="13" creationId="{713EED5B-05F7-34AE-3C9A-0E4337E482BB}"/>
          </ac:cxnSpMkLst>
        </pc:cxnChg>
        <pc:cxnChg chg="add mod">
          <ac:chgData name="SABOR Adam" userId="64b55920-aa4c-4cff-b0f4-bf93fbcfaa0a" providerId="ADAL" clId="{9976DDC5-9BFA-4250-ABB9-D684AC9D3454}" dt="2024-10-11T07:02:53.268" v="1255" actId="1076"/>
          <ac:cxnSpMkLst>
            <pc:docMk/>
            <pc:sldMk cId="2090043226" sldId="263"/>
            <ac:cxnSpMk id="15" creationId="{981E806B-3770-8FE8-5294-DE0DE54327C0}"/>
          </ac:cxnSpMkLst>
        </pc:cxnChg>
        <pc:cxnChg chg="add mod">
          <ac:chgData name="SABOR Adam" userId="64b55920-aa4c-4cff-b0f4-bf93fbcfaa0a" providerId="ADAL" clId="{9976DDC5-9BFA-4250-ABB9-D684AC9D3454}" dt="2024-10-11T07:02:53.268" v="1255" actId="1076"/>
          <ac:cxnSpMkLst>
            <pc:docMk/>
            <pc:sldMk cId="2090043226" sldId="263"/>
            <ac:cxnSpMk id="17" creationId="{4740A141-B572-15DE-CD84-C24A3993294F}"/>
          </ac:cxnSpMkLst>
        </pc:cxnChg>
      </pc:sldChg>
      <pc:sldChg chg="delSp modSp add del mod">
        <pc:chgData name="SABOR Adam" userId="64b55920-aa4c-4cff-b0f4-bf93fbcfaa0a" providerId="ADAL" clId="{9976DDC5-9BFA-4250-ABB9-D684AC9D3454}" dt="2024-10-11T06:38:01.169" v="1038" actId="2696"/>
        <pc:sldMkLst>
          <pc:docMk/>
          <pc:sldMk cId="4199767016" sldId="263"/>
        </pc:sldMkLst>
        <pc:picChg chg="del">
          <ac:chgData name="SABOR Adam" userId="64b55920-aa4c-4cff-b0f4-bf93fbcfaa0a" providerId="ADAL" clId="{9976DDC5-9BFA-4250-ABB9-D684AC9D3454}" dt="2024-10-10T10:09:27.480" v="1023" actId="478"/>
          <ac:picMkLst>
            <pc:docMk/>
            <pc:sldMk cId="4199767016" sldId="263"/>
            <ac:picMk id="32" creationId="{D4DD4FA6-6508-448A-5CCC-0CB7BAB580FC}"/>
          </ac:picMkLst>
        </pc:picChg>
        <pc:cxnChg chg="del mod">
          <ac:chgData name="SABOR Adam" userId="64b55920-aa4c-4cff-b0f4-bf93fbcfaa0a" providerId="ADAL" clId="{9976DDC5-9BFA-4250-ABB9-D684AC9D3454}" dt="2024-10-10T10:09:29.877" v="1024" actId="478"/>
          <ac:cxnSpMkLst>
            <pc:docMk/>
            <pc:sldMk cId="4199767016" sldId="263"/>
            <ac:cxnSpMk id="34" creationId="{C781746F-8E31-B995-A77E-FF17A3ADAE86}"/>
          </ac:cxnSpMkLst>
        </pc:cxnChg>
      </pc:sldChg>
      <pc:sldChg chg="addSp delSp modSp add mod ord">
        <pc:chgData name="SABOR Adam" userId="64b55920-aa4c-4cff-b0f4-bf93fbcfaa0a" providerId="ADAL" clId="{9976DDC5-9BFA-4250-ABB9-D684AC9D3454}" dt="2024-10-11T10:25:50.177" v="2156" actId="14100"/>
        <pc:sldMkLst>
          <pc:docMk/>
          <pc:sldMk cId="1495288894" sldId="264"/>
        </pc:sldMkLst>
        <pc:spChg chg="add mod">
          <ac:chgData name="SABOR Adam" userId="64b55920-aa4c-4cff-b0f4-bf93fbcfaa0a" providerId="ADAL" clId="{9976DDC5-9BFA-4250-ABB9-D684AC9D3454}" dt="2024-10-11T10:25:42.959" v="2155" actId="1076"/>
          <ac:spMkLst>
            <pc:docMk/>
            <pc:sldMk cId="1495288894" sldId="264"/>
            <ac:spMk id="3" creationId="{AAEFF419-25AC-2B39-6D3D-AA5C93933333}"/>
          </ac:spMkLst>
        </pc:spChg>
        <pc:spChg chg="mod">
          <ac:chgData name="SABOR Adam" userId="64b55920-aa4c-4cff-b0f4-bf93fbcfaa0a" providerId="ADAL" clId="{9976DDC5-9BFA-4250-ABB9-D684AC9D3454}" dt="2024-10-11T06:47:37.135" v="1198" actId="1076"/>
          <ac:spMkLst>
            <pc:docMk/>
            <pc:sldMk cId="1495288894" sldId="264"/>
            <ac:spMk id="4" creationId="{53F315AF-C951-FAF1-AED6-160ECCFF9F26}"/>
          </ac:spMkLst>
        </pc:spChg>
        <pc:spChg chg="add del mod">
          <ac:chgData name="SABOR Adam" userId="64b55920-aa4c-4cff-b0f4-bf93fbcfaa0a" providerId="ADAL" clId="{9976DDC5-9BFA-4250-ABB9-D684AC9D3454}" dt="2024-10-11T10:04:56.122" v="1462" actId="478"/>
          <ac:spMkLst>
            <pc:docMk/>
            <pc:sldMk cId="1495288894" sldId="264"/>
            <ac:spMk id="5" creationId="{AF3E3515-B87E-4448-BC0C-C2A3A6D589F3}"/>
          </ac:spMkLst>
        </pc:spChg>
        <pc:spChg chg="add mod">
          <ac:chgData name="SABOR Adam" userId="64b55920-aa4c-4cff-b0f4-bf93fbcfaa0a" providerId="ADAL" clId="{9976DDC5-9BFA-4250-ABB9-D684AC9D3454}" dt="2024-10-11T10:08:05.631" v="1691" actId="1076"/>
          <ac:spMkLst>
            <pc:docMk/>
            <pc:sldMk cId="1495288894" sldId="264"/>
            <ac:spMk id="6" creationId="{D2294BE4-4E06-7102-23C8-AA8AF6FE3015}"/>
          </ac:spMkLst>
        </pc:spChg>
        <pc:spChg chg="add del mod">
          <ac:chgData name="SABOR Adam" userId="64b55920-aa4c-4cff-b0f4-bf93fbcfaa0a" providerId="ADAL" clId="{9976DDC5-9BFA-4250-ABB9-D684AC9D3454}" dt="2024-10-11T10:04:46.317" v="1460" actId="478"/>
          <ac:spMkLst>
            <pc:docMk/>
            <pc:sldMk cId="1495288894" sldId="264"/>
            <ac:spMk id="7" creationId="{96618ED2-F47A-8571-37FF-6518BDBF82AD}"/>
          </ac:spMkLst>
        </pc:spChg>
        <pc:spChg chg="add del mod">
          <ac:chgData name="SABOR Adam" userId="64b55920-aa4c-4cff-b0f4-bf93fbcfaa0a" providerId="ADAL" clId="{9976DDC5-9BFA-4250-ABB9-D684AC9D3454}" dt="2024-10-11T10:04:49.648" v="1461" actId="478"/>
          <ac:spMkLst>
            <pc:docMk/>
            <pc:sldMk cId="1495288894" sldId="264"/>
            <ac:spMk id="9" creationId="{44F09E31-0DCA-7D9D-AC4C-F39AF7541D82}"/>
          </ac:spMkLst>
        </pc:spChg>
        <pc:graphicFrameChg chg="add del mod modGraphic">
          <ac:chgData name="SABOR Adam" userId="64b55920-aa4c-4cff-b0f4-bf93fbcfaa0a" providerId="ADAL" clId="{9976DDC5-9BFA-4250-ABB9-D684AC9D3454}" dt="2024-10-11T10:16:00.063" v="1742" actId="478"/>
          <ac:graphicFrameMkLst>
            <pc:docMk/>
            <pc:sldMk cId="1495288894" sldId="264"/>
            <ac:graphicFrameMk id="2" creationId="{BCF71E8F-AB8F-5C5A-A1AC-8E5982EC952B}"/>
          </ac:graphicFrameMkLst>
        </pc:graphicFrameChg>
        <pc:cxnChg chg="add del mod">
          <ac:chgData name="SABOR Adam" userId="64b55920-aa4c-4cff-b0f4-bf93fbcfaa0a" providerId="ADAL" clId="{9976DDC5-9BFA-4250-ABB9-D684AC9D3454}" dt="2024-10-11T10:05:01.418" v="1464" actId="478"/>
          <ac:cxnSpMkLst>
            <pc:docMk/>
            <pc:sldMk cId="1495288894" sldId="264"/>
            <ac:cxnSpMk id="11" creationId="{54C74B36-8649-8CBE-FFA3-21547518999A}"/>
          </ac:cxnSpMkLst>
        </pc:cxnChg>
        <pc:cxnChg chg="add mod">
          <ac:chgData name="SABOR Adam" userId="64b55920-aa4c-4cff-b0f4-bf93fbcfaa0a" providerId="ADAL" clId="{9976DDC5-9BFA-4250-ABB9-D684AC9D3454}" dt="2024-10-11T10:25:50.177" v="2156" actId="14100"/>
          <ac:cxnSpMkLst>
            <pc:docMk/>
            <pc:sldMk cId="1495288894" sldId="264"/>
            <ac:cxnSpMk id="13" creationId="{218B892A-C780-6CA1-250A-E37D747DCB77}"/>
          </ac:cxnSpMkLst>
        </pc:cxnChg>
        <pc:cxnChg chg="add del mod">
          <ac:chgData name="SABOR Adam" userId="64b55920-aa4c-4cff-b0f4-bf93fbcfaa0a" providerId="ADAL" clId="{9976DDC5-9BFA-4250-ABB9-D684AC9D3454}" dt="2024-10-11T10:04:49.648" v="1461" actId="478"/>
          <ac:cxnSpMkLst>
            <pc:docMk/>
            <pc:sldMk cId="1495288894" sldId="264"/>
            <ac:cxnSpMk id="15" creationId="{AE35207D-7377-09AB-2B4D-A3754EBEC2B5}"/>
          </ac:cxnSpMkLst>
        </pc:cxnChg>
        <pc:cxnChg chg="add del mod">
          <ac:chgData name="SABOR Adam" userId="64b55920-aa4c-4cff-b0f4-bf93fbcfaa0a" providerId="ADAL" clId="{9976DDC5-9BFA-4250-ABB9-D684AC9D3454}" dt="2024-10-11T10:04:57.837" v="1463" actId="478"/>
          <ac:cxnSpMkLst>
            <pc:docMk/>
            <pc:sldMk cId="1495288894" sldId="264"/>
            <ac:cxnSpMk id="17" creationId="{B8775910-8935-F175-A887-CE64202D4011}"/>
          </ac:cxnSpMkLst>
        </pc:cxnChg>
      </pc:sldChg>
      <pc:sldChg chg="delSp modSp add mod">
        <pc:chgData name="SABOR Adam" userId="64b55920-aa4c-4cff-b0f4-bf93fbcfaa0a" providerId="ADAL" clId="{9976DDC5-9BFA-4250-ABB9-D684AC9D3454}" dt="2024-10-11T10:14:49.352" v="1733" actId="20577"/>
        <pc:sldMkLst>
          <pc:docMk/>
          <pc:sldMk cId="450911544" sldId="265"/>
        </pc:sldMkLst>
        <pc:spChg chg="mod">
          <ac:chgData name="SABOR Adam" userId="64b55920-aa4c-4cff-b0f4-bf93fbcfaa0a" providerId="ADAL" clId="{9976DDC5-9BFA-4250-ABB9-D684AC9D3454}" dt="2024-10-11T10:07:00.793" v="1608" actId="1076"/>
          <ac:spMkLst>
            <pc:docMk/>
            <pc:sldMk cId="450911544" sldId="265"/>
            <ac:spMk id="2" creationId="{92854C8F-51AC-CB36-AC7B-DE0A7AC233F4}"/>
          </ac:spMkLst>
        </pc:spChg>
        <pc:spChg chg="mod">
          <ac:chgData name="SABOR Adam" userId="64b55920-aa4c-4cff-b0f4-bf93fbcfaa0a" providerId="ADAL" clId="{9976DDC5-9BFA-4250-ABB9-D684AC9D3454}" dt="2024-10-11T10:14:49.352" v="1733" actId="20577"/>
          <ac:spMkLst>
            <pc:docMk/>
            <pc:sldMk cId="450911544" sldId="265"/>
            <ac:spMk id="3" creationId="{25823117-1699-B718-70BD-ED3382BF3B57}"/>
          </ac:spMkLst>
        </pc:spChg>
        <pc:graphicFrameChg chg="del modGraphic">
          <ac:chgData name="SABOR Adam" userId="64b55920-aa4c-4cff-b0f4-bf93fbcfaa0a" providerId="ADAL" clId="{9976DDC5-9BFA-4250-ABB9-D684AC9D3454}" dt="2024-10-11T10:06:35.399" v="1562" actId="478"/>
          <ac:graphicFrameMkLst>
            <pc:docMk/>
            <pc:sldMk cId="450911544" sldId="265"/>
            <ac:graphicFrameMk id="4" creationId="{E3F4A15A-BE59-5F7F-0CB0-CEBC09BBED19}"/>
          </ac:graphicFrameMkLst>
        </pc:graphicFrameChg>
      </pc:sldChg>
      <pc:sldChg chg="add del">
        <pc:chgData name="SABOR Adam" userId="64b55920-aa4c-4cff-b0f4-bf93fbcfaa0a" providerId="ADAL" clId="{9976DDC5-9BFA-4250-ABB9-D684AC9D3454}" dt="2024-10-11T06:52:15.842" v="1229" actId="2696"/>
        <pc:sldMkLst>
          <pc:docMk/>
          <pc:sldMk cId="2446913487" sldId="265"/>
        </pc:sldMkLst>
      </pc:sldChg>
      <pc:sldChg chg="addSp delSp modSp add mod">
        <pc:chgData name="SABOR Adam" userId="64b55920-aa4c-4cff-b0f4-bf93fbcfaa0a" providerId="ADAL" clId="{9976DDC5-9BFA-4250-ABB9-D684AC9D3454}" dt="2024-10-11T10:25:30.654" v="2154" actId="313"/>
        <pc:sldMkLst>
          <pc:docMk/>
          <pc:sldMk cId="3230245517" sldId="266"/>
        </pc:sldMkLst>
        <pc:spChg chg="add mod">
          <ac:chgData name="SABOR Adam" userId="64b55920-aa4c-4cff-b0f4-bf93fbcfaa0a" providerId="ADAL" clId="{9976DDC5-9BFA-4250-ABB9-D684AC9D3454}" dt="2024-10-11T10:25:30.654" v="2154" actId="313"/>
          <ac:spMkLst>
            <pc:docMk/>
            <pc:sldMk cId="3230245517" sldId="266"/>
            <ac:spMk id="2" creationId="{9438BCF5-4F50-363B-0672-D279D778EA4A}"/>
          </ac:spMkLst>
        </pc:spChg>
        <pc:spChg chg="add mod">
          <ac:chgData name="SABOR Adam" userId="64b55920-aa4c-4cff-b0f4-bf93fbcfaa0a" providerId="ADAL" clId="{9976DDC5-9BFA-4250-ABB9-D684AC9D3454}" dt="2024-10-11T10:21:33.400" v="1885" actId="20577"/>
          <ac:spMkLst>
            <pc:docMk/>
            <pc:sldMk cId="3230245517" sldId="266"/>
            <ac:spMk id="3" creationId="{7639543B-7394-ADC2-7CFD-65EAB226AE9D}"/>
          </ac:spMkLst>
        </pc:spChg>
        <pc:spChg chg="mod">
          <ac:chgData name="SABOR Adam" userId="64b55920-aa4c-4cff-b0f4-bf93fbcfaa0a" providerId="ADAL" clId="{9976DDC5-9BFA-4250-ABB9-D684AC9D3454}" dt="2024-10-11T10:16:34.582" v="1770" actId="1076"/>
          <ac:spMkLst>
            <pc:docMk/>
            <pc:sldMk cId="3230245517" sldId="266"/>
            <ac:spMk id="4" creationId="{53F315AF-C951-FAF1-AED6-160ECCFF9F26}"/>
          </ac:spMkLst>
        </pc:spChg>
        <pc:spChg chg="add mod">
          <ac:chgData name="SABOR Adam" userId="64b55920-aa4c-4cff-b0f4-bf93fbcfaa0a" providerId="ADAL" clId="{9976DDC5-9BFA-4250-ABB9-D684AC9D3454}" dt="2024-10-11T10:21:21.394" v="1867" actId="20577"/>
          <ac:spMkLst>
            <pc:docMk/>
            <pc:sldMk cId="3230245517" sldId="266"/>
            <ac:spMk id="5" creationId="{7AC6DB9A-3D3E-7813-9E8E-9641817CB770}"/>
          </ac:spMkLst>
        </pc:spChg>
        <pc:spChg chg="add mod">
          <ac:chgData name="SABOR Adam" userId="64b55920-aa4c-4cff-b0f4-bf93fbcfaa0a" providerId="ADAL" clId="{9976DDC5-9BFA-4250-ABB9-D684AC9D3454}" dt="2024-10-11T10:18:59.877" v="1775"/>
          <ac:spMkLst>
            <pc:docMk/>
            <pc:sldMk cId="3230245517" sldId="266"/>
            <ac:spMk id="6" creationId="{17719E3D-458C-6BA4-FCB5-7CD925009745}"/>
          </ac:spMkLst>
        </pc:spChg>
        <pc:spChg chg="del mod">
          <ac:chgData name="SABOR Adam" userId="64b55920-aa4c-4cff-b0f4-bf93fbcfaa0a" providerId="ADAL" clId="{9976DDC5-9BFA-4250-ABB9-D684AC9D3454}" dt="2024-10-11T10:18:58.525" v="1774" actId="478"/>
          <ac:spMkLst>
            <pc:docMk/>
            <pc:sldMk cId="3230245517" sldId="266"/>
            <ac:spMk id="11" creationId="{D87C1FB2-013E-6DBF-C236-1E0CC37F0336}"/>
          </ac:spMkLst>
        </pc:spChg>
        <pc:spChg chg="add mod">
          <ac:chgData name="SABOR Adam" userId="64b55920-aa4c-4cff-b0f4-bf93fbcfaa0a" providerId="ADAL" clId="{9976DDC5-9BFA-4250-ABB9-D684AC9D3454}" dt="2024-10-11T10:19:06.556" v="1776"/>
          <ac:spMkLst>
            <pc:docMk/>
            <pc:sldMk cId="3230245517" sldId="266"/>
            <ac:spMk id="18" creationId="{972BB9CB-61FB-C9D6-A2C3-5AB16126E994}"/>
          </ac:spMkLst>
        </pc:spChg>
        <pc:spChg chg="add mod">
          <ac:chgData name="SABOR Adam" userId="64b55920-aa4c-4cff-b0f4-bf93fbcfaa0a" providerId="ADAL" clId="{9976DDC5-9BFA-4250-ABB9-D684AC9D3454}" dt="2024-10-11T10:19:06.556" v="1776"/>
          <ac:spMkLst>
            <pc:docMk/>
            <pc:sldMk cId="3230245517" sldId="266"/>
            <ac:spMk id="19" creationId="{84869F73-8CC5-0F7E-0F9A-9CFA8FEDFE41}"/>
          </ac:spMkLst>
        </pc:spChg>
        <pc:spChg chg="add mod">
          <ac:chgData name="SABOR Adam" userId="64b55920-aa4c-4cff-b0f4-bf93fbcfaa0a" providerId="ADAL" clId="{9976DDC5-9BFA-4250-ABB9-D684AC9D3454}" dt="2024-10-11T10:19:06.556" v="1776"/>
          <ac:spMkLst>
            <pc:docMk/>
            <pc:sldMk cId="3230245517" sldId="266"/>
            <ac:spMk id="20" creationId="{AD6E551D-23CA-225A-7364-A252C1165DAC}"/>
          </ac:spMkLst>
        </pc:spChg>
        <pc:spChg chg="del mod">
          <ac:chgData name="SABOR Adam" userId="64b55920-aa4c-4cff-b0f4-bf93fbcfaa0a" providerId="ADAL" clId="{9976DDC5-9BFA-4250-ABB9-D684AC9D3454}" dt="2024-10-11T10:18:57.192" v="1773" actId="478"/>
          <ac:spMkLst>
            <pc:docMk/>
            <pc:sldMk cId="3230245517" sldId="266"/>
            <ac:spMk id="21" creationId="{00243E34-D6E9-14EA-0352-5419F43C9B68}"/>
          </ac:spMkLst>
        </pc:spChg>
        <pc:spChg chg="add mod">
          <ac:chgData name="SABOR Adam" userId="64b55920-aa4c-4cff-b0f4-bf93fbcfaa0a" providerId="ADAL" clId="{9976DDC5-9BFA-4250-ABB9-D684AC9D3454}" dt="2024-10-11T10:19:06.556" v="1776"/>
          <ac:spMkLst>
            <pc:docMk/>
            <pc:sldMk cId="3230245517" sldId="266"/>
            <ac:spMk id="22" creationId="{9C260CBE-61FE-DF6A-87E4-1E7B9015C0A0}"/>
          </ac:spMkLst>
        </pc:spChg>
        <pc:spChg chg="add mod">
          <ac:chgData name="SABOR Adam" userId="64b55920-aa4c-4cff-b0f4-bf93fbcfaa0a" providerId="ADAL" clId="{9976DDC5-9BFA-4250-ABB9-D684AC9D3454}" dt="2024-10-11T10:19:36.595" v="1823" actId="20577"/>
          <ac:spMkLst>
            <pc:docMk/>
            <pc:sldMk cId="3230245517" sldId="266"/>
            <ac:spMk id="28" creationId="{3EC8CA61-875A-69CE-B5F1-29155AF80EA9}"/>
          </ac:spMkLst>
        </pc:spChg>
        <pc:graphicFrameChg chg="del">
          <ac:chgData name="SABOR Adam" userId="64b55920-aa4c-4cff-b0f4-bf93fbcfaa0a" providerId="ADAL" clId="{9976DDC5-9BFA-4250-ABB9-D684AC9D3454}" dt="2024-10-11T10:15:48" v="1738" actId="478"/>
          <ac:graphicFrameMkLst>
            <pc:docMk/>
            <pc:sldMk cId="3230245517" sldId="266"/>
            <ac:graphicFrameMk id="9" creationId="{B58FBEDF-DADD-6108-8363-88C31A5FDB13}"/>
          </ac:graphicFrameMkLst>
        </pc:graphicFrameChg>
        <pc:cxnChg chg="add mod">
          <ac:chgData name="SABOR Adam" userId="64b55920-aa4c-4cff-b0f4-bf93fbcfaa0a" providerId="ADAL" clId="{9976DDC5-9BFA-4250-ABB9-D684AC9D3454}" dt="2024-10-11T10:18:59.877" v="1775"/>
          <ac:cxnSpMkLst>
            <pc:docMk/>
            <pc:sldMk cId="3230245517" sldId="266"/>
            <ac:cxnSpMk id="7" creationId="{D7274F91-B173-674F-3239-1B8DDACD4AB3}"/>
          </ac:cxnSpMkLst>
        </pc:cxnChg>
        <pc:cxnChg chg="add mod">
          <ac:chgData name="SABOR Adam" userId="64b55920-aa4c-4cff-b0f4-bf93fbcfaa0a" providerId="ADAL" clId="{9976DDC5-9BFA-4250-ABB9-D684AC9D3454}" dt="2024-10-11T10:18:59.877" v="1775"/>
          <ac:cxnSpMkLst>
            <pc:docMk/>
            <pc:sldMk cId="3230245517" sldId="266"/>
            <ac:cxnSpMk id="13" creationId="{E165E2B3-DF2E-E8E8-F14F-A562838F7100}"/>
          </ac:cxnSpMkLst>
        </pc:cxnChg>
        <pc:cxnChg chg="add mod">
          <ac:chgData name="SABOR Adam" userId="64b55920-aa4c-4cff-b0f4-bf93fbcfaa0a" providerId="ADAL" clId="{9976DDC5-9BFA-4250-ABB9-D684AC9D3454}" dt="2024-10-11T10:18:59.877" v="1775"/>
          <ac:cxnSpMkLst>
            <pc:docMk/>
            <pc:sldMk cId="3230245517" sldId="266"/>
            <ac:cxnSpMk id="15" creationId="{BEE20DA9-F13F-FFC4-DC83-D89AEC4448AB}"/>
          </ac:cxnSpMkLst>
        </pc:cxnChg>
        <pc:cxnChg chg="add mod">
          <ac:chgData name="SABOR Adam" userId="64b55920-aa4c-4cff-b0f4-bf93fbcfaa0a" providerId="ADAL" clId="{9976DDC5-9BFA-4250-ABB9-D684AC9D3454}" dt="2024-10-11T10:24:13.205" v="2099" actId="14100"/>
          <ac:cxnSpMkLst>
            <pc:docMk/>
            <pc:sldMk cId="3230245517" sldId="266"/>
            <ac:cxnSpMk id="17" creationId="{47996637-A1EF-9307-8CD7-F72F733733A6}"/>
          </ac:cxnSpMkLst>
        </pc:cxnChg>
        <pc:cxnChg chg="del mod">
          <ac:chgData name="SABOR Adam" userId="64b55920-aa4c-4cff-b0f4-bf93fbcfaa0a" providerId="ADAL" clId="{9976DDC5-9BFA-4250-ABB9-D684AC9D3454}" dt="2024-10-11T10:18:57.192" v="1773" actId="478"/>
          <ac:cxnSpMkLst>
            <pc:docMk/>
            <pc:sldMk cId="3230245517" sldId="266"/>
            <ac:cxnSpMk id="23" creationId="{BB23A3B5-51EB-1048-23E1-B833A163C802}"/>
          </ac:cxnSpMkLst>
        </pc:cxnChg>
        <pc:cxnChg chg="add mod">
          <ac:chgData name="SABOR Adam" userId="64b55920-aa4c-4cff-b0f4-bf93fbcfaa0a" providerId="ADAL" clId="{9976DDC5-9BFA-4250-ABB9-D684AC9D3454}" dt="2024-10-11T10:19:06.556" v="1776"/>
          <ac:cxnSpMkLst>
            <pc:docMk/>
            <pc:sldMk cId="3230245517" sldId="266"/>
            <ac:cxnSpMk id="24" creationId="{6385F882-18C7-A24E-F0D6-18E8D7AF71CA}"/>
          </ac:cxnSpMkLst>
        </pc:cxnChg>
        <pc:cxnChg chg="add mod">
          <ac:chgData name="SABOR Adam" userId="64b55920-aa4c-4cff-b0f4-bf93fbcfaa0a" providerId="ADAL" clId="{9976DDC5-9BFA-4250-ABB9-D684AC9D3454}" dt="2024-10-11T10:19:06.556" v="1776"/>
          <ac:cxnSpMkLst>
            <pc:docMk/>
            <pc:sldMk cId="3230245517" sldId="266"/>
            <ac:cxnSpMk id="25" creationId="{0ABF6CEC-833E-2306-965E-AD222656FDBA}"/>
          </ac:cxnSpMkLst>
        </pc:cxnChg>
        <pc:cxnChg chg="add mod">
          <ac:chgData name="SABOR Adam" userId="64b55920-aa4c-4cff-b0f4-bf93fbcfaa0a" providerId="ADAL" clId="{9976DDC5-9BFA-4250-ABB9-D684AC9D3454}" dt="2024-10-11T10:19:06.556" v="1776"/>
          <ac:cxnSpMkLst>
            <pc:docMk/>
            <pc:sldMk cId="3230245517" sldId="266"/>
            <ac:cxnSpMk id="26" creationId="{A339E6F9-3EB6-5DC7-F7E2-7432D8A838CD}"/>
          </ac:cxnSpMkLst>
        </pc:cxnChg>
        <pc:cxnChg chg="add mod">
          <ac:chgData name="SABOR Adam" userId="64b55920-aa4c-4cff-b0f4-bf93fbcfaa0a" providerId="ADAL" clId="{9976DDC5-9BFA-4250-ABB9-D684AC9D3454}" dt="2024-10-11T10:19:06.556" v="1776"/>
          <ac:cxnSpMkLst>
            <pc:docMk/>
            <pc:sldMk cId="3230245517" sldId="266"/>
            <ac:cxnSpMk id="27" creationId="{B3EF15C5-AA27-C6D2-A5F0-8D34A2A6E533}"/>
          </ac:cxnSpMkLst>
        </pc:cxnChg>
      </pc:sldChg>
      <pc:sldChg chg="new del">
        <pc:chgData name="SABOR Adam" userId="64b55920-aa4c-4cff-b0f4-bf93fbcfaa0a" providerId="ADAL" clId="{9976DDC5-9BFA-4250-ABB9-D684AC9D3454}" dt="2024-11-06T09:24:30.315" v="2165" actId="2696"/>
        <pc:sldMkLst>
          <pc:docMk/>
          <pc:sldMk cId="2902175438" sldId="267"/>
        </pc:sldMkLst>
      </pc:sldChg>
      <pc:sldChg chg="addSp delSp modSp add del mod">
        <pc:chgData name="SABOR Adam" userId="64b55920-aa4c-4cff-b0f4-bf93fbcfaa0a" providerId="ADAL" clId="{9976DDC5-9BFA-4250-ABB9-D684AC9D3454}" dt="2024-11-06T09:29:15.765" v="2212" actId="2696"/>
        <pc:sldMkLst>
          <pc:docMk/>
          <pc:sldMk cId="4072785668" sldId="267"/>
        </pc:sldMkLst>
        <pc:spChg chg="del mod">
          <ac:chgData name="SABOR Adam" userId="64b55920-aa4c-4cff-b0f4-bf93fbcfaa0a" providerId="ADAL" clId="{9976DDC5-9BFA-4250-ABB9-D684AC9D3454}" dt="2024-11-06T09:24:38.195" v="2168" actId="478"/>
          <ac:spMkLst>
            <pc:docMk/>
            <pc:sldMk cId="4072785668" sldId="267"/>
            <ac:spMk id="3" creationId="{AAEFF419-25AC-2B39-6D3D-AA5C93933333}"/>
          </ac:spMkLst>
        </pc:spChg>
        <pc:spChg chg="del mod">
          <ac:chgData name="SABOR Adam" userId="64b55920-aa4c-4cff-b0f4-bf93fbcfaa0a" providerId="ADAL" clId="{9976DDC5-9BFA-4250-ABB9-D684AC9D3454}" dt="2024-11-06T09:29:12.121" v="2211" actId="478"/>
          <ac:spMkLst>
            <pc:docMk/>
            <pc:sldMk cId="4072785668" sldId="267"/>
            <ac:spMk id="4" creationId="{53F315AF-C951-FAF1-AED6-160ECCFF9F26}"/>
          </ac:spMkLst>
        </pc:spChg>
        <pc:spChg chg="add mod">
          <ac:chgData name="SABOR Adam" userId="64b55920-aa4c-4cff-b0f4-bf93fbcfaa0a" providerId="ADAL" clId="{9976DDC5-9BFA-4250-ABB9-D684AC9D3454}" dt="2024-11-06T09:29:12.121" v="2211" actId="478"/>
          <ac:spMkLst>
            <pc:docMk/>
            <pc:sldMk cId="4072785668" sldId="267"/>
            <ac:spMk id="5" creationId="{F1D6EB97-9A6D-9C23-BBDE-69C15DD00868}"/>
          </ac:spMkLst>
        </pc:spChg>
        <pc:spChg chg="del">
          <ac:chgData name="SABOR Adam" userId="64b55920-aa4c-4cff-b0f4-bf93fbcfaa0a" providerId="ADAL" clId="{9976DDC5-9BFA-4250-ABB9-D684AC9D3454}" dt="2024-11-06T09:24:42.021" v="2170" actId="478"/>
          <ac:spMkLst>
            <pc:docMk/>
            <pc:sldMk cId="4072785668" sldId="267"/>
            <ac:spMk id="6" creationId="{D2294BE4-4E06-7102-23C8-AA8AF6FE3015}"/>
          </ac:spMkLst>
        </pc:spChg>
        <pc:cxnChg chg="del mod">
          <ac:chgData name="SABOR Adam" userId="64b55920-aa4c-4cff-b0f4-bf93fbcfaa0a" providerId="ADAL" clId="{9976DDC5-9BFA-4250-ABB9-D684AC9D3454}" dt="2024-11-06T09:24:40.011" v="2169" actId="478"/>
          <ac:cxnSpMkLst>
            <pc:docMk/>
            <pc:sldMk cId="4072785668" sldId="267"/>
            <ac:cxnSpMk id="13" creationId="{218B892A-C780-6CA1-250A-E37D747DCB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84B9B-26D4-54F8-CB27-95292EA3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179476-2E58-753C-CFAB-0AA71497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17356-A8A6-1CA7-6092-58A76064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794486-675E-E30F-11D5-40CE9F03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69F89-2D44-5BEB-0A97-B6E3AF82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7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C6D44-E194-F5FD-12ED-180A3AA0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4ADE2E-721A-7324-DF44-12F15FF0F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B373B-1213-7FEA-DFCE-02451525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F3586-755A-A2A6-B3D1-B89CEC4D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029EC-BCBD-9A92-3219-C1FA7C2C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92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6BC6BE-61D6-9435-F502-CDC941E64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736BE3-5BA3-A8AB-8EA6-88C514CC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7E910-E2B6-7CE6-AB95-2C23F678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DC20C-0A2B-A38D-E1E4-94579CD1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EFB5E-1D5C-231E-3E4A-9F4D36ED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2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C8BEA-309C-31BC-7D49-413F725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D21FF-EDA1-466C-98ED-B13CD713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AC35B2-BCFF-F4EE-29A8-0AF11915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740A5-7658-9DA2-2200-A7BA7F6E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6C355-BB31-47D4-C15A-13427BF6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57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9D615-6667-7887-A778-15DE3DDD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970419-963D-684F-B4D1-DA4C36A5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995D4D-F25B-EC64-F8C4-1810EE02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BC44C-ADA7-9351-F41E-0017D6C6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9F709-BC4D-F949-5810-0C82A154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34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3B35-A052-72DB-44EF-12A4EEEC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C107E-60E4-29B2-C9B3-48D9E31E4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3B3642-4ADE-53BE-E3E3-84E3884C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1A39E7-5C6D-6A28-9479-C27A2144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8E6B6B-9EF4-3895-8074-732863F3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DF5231-D890-4534-9707-DD70AD46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43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50820-385F-41DC-B5B8-D0FFB56F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C259EA-00F8-5A7F-9D5E-A005AD59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801FF-202F-C49B-B365-C4158B1E1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FD2796-DEE6-25C1-F55F-633FCECA2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D492A9-EAC8-E47E-6242-B38225831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BCADB3-DA08-9685-A34D-EA7F3DE9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9C4FA5A-3981-2995-B9B8-03EA4EC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97B464-3BF8-35D8-2686-D11F30CB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44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97E1D-E56A-71A6-DC94-02042A50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B8156E-C7D9-6618-AB5B-E65C7F4F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CBE379-D50B-4DD9-902B-6064B729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0673C7-BCF0-80FC-0988-148E033C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11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EC91CA-A774-D19D-3229-426A65B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D69497-6BB4-230F-6B81-5B1B58E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53A1D9-EB52-5C5C-24D9-D44BCECB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49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FA61E-E69A-580D-8FF1-E3C6025F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40AF9-7482-9E0E-34F8-46E37398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3FCA7C-8CCF-668A-C0DD-E6FC715A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CC4E12-4C32-D3A2-C5F6-1ECB209D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EC3D5-1C57-F7D9-07B7-AAF3B9C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D0DD98-9618-342E-8AB3-EC46DAA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9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BD7F0-330D-80CB-3CEE-45504C64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1410D8-C56B-6003-11F7-16465D06F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FA6608-BC0B-0BCD-316F-1EF41F68C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DEFBEA-DD2F-12B3-3718-DF123D66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60BA29-01EE-D7C5-37AF-90089465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89C70-3507-CDDF-6677-713376CD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12CF89-C223-64D5-6AFB-22F41F42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C79592-17FF-C629-EBDA-54D47A5F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07B575-3CE3-01DD-C335-004917EBF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FB2F5-5703-411D-970E-115BF08A8125}" type="datetimeFigureOut">
              <a:rPr lang="fr-FR" smtClean="0"/>
              <a:t>06/11/2024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9F05A-E1C2-4B4F-A058-48FFFE42B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9962F2-4061-A72D-A765-883F9972C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9603C-BA32-445D-B2B3-1D6F71F91D1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33324A-F253-8662-8E23-366676465FE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84813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ms.sci.intra.renault.fr/sci/bi/?perspective=authoring&amp;id=i38DCAFDF92424DD7B290219DBFD59492&amp;objRef=i38DCAFDF92424DD7B290219DBFD59492&amp;action=run&amp;format=HTML&amp;cmPropStr=%7B%22id%22%3A%22i38DCAFDF92424DD7B290219DBFD59492%22%2C%22type%22%3A%22report%22%2C%22defaultName%22%3A%22SCI-RS015-CASIERS-DISPOS%22%2C%22permissions%22%3A%5B%22execute%22%2C%22read%22%2C%22traverse%22%5D%7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54C8F-51AC-CB36-AC7B-DE0A7AC23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966" y="-1740958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</a:rPr>
              <a:t>Process Rapport Désélection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823117-1699-B718-70BD-ED3382BF3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3F4A15A-BE59-5F7F-0CB0-CEBC09BBE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68782"/>
              </p:ext>
            </p:extLst>
          </p:nvPr>
        </p:nvGraphicFramePr>
        <p:xfrm>
          <a:off x="0" y="1126938"/>
          <a:ext cx="18905877" cy="4604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404">
                  <a:extLst>
                    <a:ext uri="{9D8B030D-6E8A-4147-A177-3AD203B41FA5}">
                      <a16:colId xmlns:a16="http://schemas.microsoft.com/office/drawing/2014/main" val="110276603"/>
                    </a:ext>
                  </a:extLst>
                </a:gridCol>
                <a:gridCol w="7675082">
                  <a:extLst>
                    <a:ext uri="{9D8B030D-6E8A-4147-A177-3AD203B41FA5}">
                      <a16:colId xmlns:a16="http://schemas.microsoft.com/office/drawing/2014/main" val="407818779"/>
                    </a:ext>
                  </a:extLst>
                </a:gridCol>
                <a:gridCol w="10894391">
                  <a:extLst>
                    <a:ext uri="{9D8B030D-6E8A-4147-A177-3AD203B41FA5}">
                      <a16:colId xmlns:a16="http://schemas.microsoft.com/office/drawing/2014/main" val="1047094129"/>
                    </a:ext>
                  </a:extLst>
                </a:gridCol>
              </a:tblGrid>
              <a:tr h="5070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u="none" strike="noStrike">
                          <a:effectLst/>
                        </a:rPr>
                        <a:t>Id</a:t>
                      </a:r>
                      <a:endParaRPr lang="fr-FR" sz="105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effectLst/>
                        </a:rPr>
                        <a:t>Définition transversale des </a:t>
                      </a:r>
                      <a:r>
                        <a:rPr lang="fr-FR" sz="1100" b="1" u="none" strike="noStrike" dirty="0" err="1">
                          <a:effectLst/>
                        </a:rPr>
                        <a:t>regles</a:t>
                      </a:r>
                      <a:r>
                        <a:rPr lang="fr-FR" sz="1100" b="1" u="none" strike="noStrike" dirty="0">
                          <a:effectLst/>
                        </a:rPr>
                        <a:t> de de gestion la colonne  Raison Désélection Globale</a:t>
                      </a:r>
                      <a:endParaRPr lang="fr-FR" sz="11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u="none" strike="noStrike" dirty="0">
                          <a:effectLst/>
                        </a:rPr>
                        <a:t>MESSAGE</a:t>
                      </a:r>
                      <a:endParaRPr lang="fr-FR" sz="105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extLst>
                  <a:ext uri="{0D108BD9-81ED-4DB2-BD59-A6C34878D82A}">
                    <a16:rowId xmlns:a16="http://schemas.microsoft.com/office/drawing/2014/main" val="552080101"/>
                  </a:ext>
                </a:extLst>
              </a:tr>
              <a:tr h="4110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effectLst/>
                        </a:rPr>
                        <a:t>3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si le PLAT de l'article n est pas renseigné et si paramètre article site xcess_wave_need_proc_type=7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' ARTICLE DYNAMIQUE SANS PLAT RENSEIGNE' 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extLst>
                  <a:ext uri="{0D108BD9-81ED-4DB2-BD59-A6C34878D82A}">
                    <a16:rowId xmlns:a16="http://schemas.microsoft.com/office/drawing/2014/main" val="13531800"/>
                  </a:ext>
                </a:extLst>
              </a:tr>
              <a:tr h="698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>
                          <a:effectLst/>
                        </a:rPr>
                        <a:t>7 BIS</a:t>
                      </a:r>
                      <a:endParaRPr lang="fr-FR" sz="900" b="1" i="0" u="none" strike="noStrike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SI   [PLAT existant au niveau article] ET [emplacement casier libre ET avec PLAZ(s) lié(s) au PLAT de l'article (hors Zone de prélèvement = 'INA')]  ET emplacement avec code blocage 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CASIER DYNAMIQUE BLOQUE'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extLst>
                  <a:ext uri="{0D108BD9-81ED-4DB2-BD59-A6C34878D82A}">
                    <a16:rowId xmlns:a16="http://schemas.microsoft.com/office/drawing/2014/main" val="860056988"/>
                  </a:ext>
                </a:extLst>
              </a:tr>
              <a:tr h="698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>
                          <a:effectLst/>
                        </a:rPr>
                        <a:t>7</a:t>
                      </a:r>
                      <a:endParaRPr lang="fr-FR" sz="900" b="1" i="0" u="none" strike="noStrike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>
                          <a:effectLst/>
                        </a:rPr>
                        <a:t>SI   [PLAT existant au niveau article] ET [Pas d'emplacement casier libre ET avec PLAZ(s) lié(s) au PLAT de l'article (hors Zone de prélèvement = 'INA')]</a:t>
                      </a:r>
                      <a:endParaRPr lang="fr-FR" sz="900" b="1" i="0" u="none" strike="noStrike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'CASIER DYNAMIQUE INDISPONIBLE'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extLst>
                  <a:ext uri="{0D108BD9-81ED-4DB2-BD59-A6C34878D82A}">
                    <a16:rowId xmlns:a16="http://schemas.microsoft.com/office/drawing/2014/main" val="2340914107"/>
                  </a:ext>
                </a:extLst>
              </a:tr>
              <a:tr h="4110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effectLst/>
                        </a:rPr>
                        <a:t>10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SI   [Article non servi depuis Réserve] ET [Nombre max iLPNs de l'article = 1] ET [Pas de stock picking] ET [xcess_wave_need_proc_type = 7]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'ARTICLE AVEC ATTRIBUT PERMANENT SANS EMPLACEMENT PERMANENT'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extLst>
                  <a:ext uri="{0D108BD9-81ED-4DB2-BD59-A6C34878D82A}">
                    <a16:rowId xmlns:a16="http://schemas.microsoft.com/office/drawing/2014/main" val="977769732"/>
                  </a:ext>
                </a:extLst>
              </a:tr>
              <a:tr h="11784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>
                          <a:effectLst/>
                        </a:rPr>
                        <a:t>12</a:t>
                      </a:r>
                      <a:endParaRPr lang="fr-FR" sz="900" b="1" i="0" u="none" strike="noStrike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SI   [Article non servi depuis Réserve] ET [Nombre max iLPNs de l'article = 1] ET [Pas de stock picking] ET [xcess_wave_need_proc_type = 1] ET [Casiers dynamiques assignés selon le maximum entrepôt OU Casiers dynamiques assignés selon le maximum article] ET [Max unités en casier dynamique = 0]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MAX UNITES DYNAMIQUE = 0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extLst>
                  <a:ext uri="{0D108BD9-81ED-4DB2-BD59-A6C34878D82A}">
                    <a16:rowId xmlns:a16="http://schemas.microsoft.com/office/drawing/2014/main" val="4135297342"/>
                  </a:ext>
                </a:extLst>
              </a:tr>
              <a:tr h="698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effectLst/>
                        </a:rPr>
                        <a:t>14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SI   [Article non servi puis la Réserve OU Nombre max iLPNs de l'article = 1 OU Pas de stock picking] ET [Présence de stock Réserve Dispo] ET [Inventaire tournant en cours sur la Réserve]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u="none" strike="noStrike" dirty="0">
                          <a:effectLst/>
                        </a:rPr>
                        <a:t>'INVENTAIRE RESERVE'</a:t>
                      </a:r>
                      <a:endParaRPr lang="fr-FR" sz="900" b="1" i="0" u="none" strike="noStrike" dirty="0">
                        <a:solidFill>
                          <a:srgbClr val="222222"/>
                        </a:solidFill>
                        <a:effectLst/>
                        <a:latin typeface="Andale WT"/>
                      </a:endParaRPr>
                    </a:p>
                  </a:txBody>
                  <a:tcPr marL="4720" marR="4720" marT="4720" marB="0" anchor="ctr"/>
                </a:tc>
                <a:extLst>
                  <a:ext uri="{0D108BD9-81ED-4DB2-BD59-A6C34878D82A}">
                    <a16:rowId xmlns:a16="http://schemas.microsoft.com/office/drawing/2014/main" val="80504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82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54C8F-51AC-CB36-AC7B-DE0A7AC23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957" y="-1665457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</a:rPr>
              <a:t>Avant de commencer la désélection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823117-1699-B718-70BD-ED3382BF3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91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3F315AF-C951-FAF1-AED6-160ECCF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19" y="363149"/>
            <a:ext cx="10515600" cy="1325563"/>
          </a:xfrm>
        </p:spPr>
        <p:txBody>
          <a:bodyPr/>
          <a:lstStyle/>
          <a:p>
            <a:r>
              <a:rPr lang="fr-FR" sz="20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fr-FR" sz="3200" u="none" strike="noStrike" dirty="0">
                <a:solidFill>
                  <a:schemeClr val="bg1"/>
                </a:solidFill>
                <a:effectLst/>
              </a:rPr>
              <a:t>ARTICLE DYNAMIQUE SANS PLAT RENSEIGNE</a:t>
            </a:r>
            <a:br>
              <a:rPr lang="fr-FR" sz="800" b="0" i="0" u="none" strike="noStrike" dirty="0">
                <a:solidFill>
                  <a:srgbClr val="222222"/>
                </a:solidFill>
                <a:effectLst/>
                <a:latin typeface="Andale WT"/>
              </a:rPr>
            </a:b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7C1FB2-013E-6DBF-C236-1E0CC37F0336}"/>
              </a:ext>
            </a:extLst>
          </p:cNvPr>
          <p:cNvSpPr/>
          <p:nvPr/>
        </p:nvSpPr>
        <p:spPr>
          <a:xfrm>
            <a:off x="4462110" y="1688712"/>
            <a:ext cx="1633890" cy="843836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Aller sur le site article de la référence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43E34-D6E9-14EA-0352-5419F43C9B68}"/>
              </a:ext>
            </a:extLst>
          </p:cNvPr>
          <p:cNvSpPr/>
          <p:nvPr/>
        </p:nvSpPr>
        <p:spPr>
          <a:xfrm>
            <a:off x="4348111" y="3120078"/>
            <a:ext cx="1799924" cy="1280160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Renseigner son plat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B23A3B5-51EB-1048-23E1-B833A163C802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flipH="1">
            <a:off x="5248073" y="2532548"/>
            <a:ext cx="30982" cy="587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9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3F315AF-C951-FAF1-AED6-160ECCF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012" y="122286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Emplacement bloqué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8BCF5-4F50-363B-0672-D279D778EA4A}"/>
              </a:ext>
            </a:extLst>
          </p:cNvPr>
          <p:cNvSpPr/>
          <p:nvPr/>
        </p:nvSpPr>
        <p:spPr>
          <a:xfrm>
            <a:off x="6497830" y="4824291"/>
            <a:ext cx="2906229" cy="1597433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Regarder si la pièce se vend sur FI sur IMS: </a:t>
            </a:r>
          </a:p>
          <a:p>
            <a:pPr algn="ctr"/>
            <a:r>
              <a:rPr lang="fr-FR" sz="1200" dirty="0"/>
              <a:t>-si faible vente on attribue un casier plus petit a la référence</a:t>
            </a:r>
          </a:p>
          <a:p>
            <a:pPr algn="ctr"/>
            <a:r>
              <a:rPr lang="fr-FR" sz="1200" dirty="0"/>
              <a:t>- si forte vente alors on donne un casier plus grand a la référence </a:t>
            </a:r>
          </a:p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9543B-7394-ADC2-7CFD-65EAB226AE9D}"/>
              </a:ext>
            </a:extLst>
          </p:cNvPr>
          <p:cNvSpPr/>
          <p:nvPr/>
        </p:nvSpPr>
        <p:spPr>
          <a:xfrm>
            <a:off x="5349533" y="3013336"/>
            <a:ext cx="1799924" cy="1280160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blocage </a:t>
            </a:r>
            <a:r>
              <a:rPr lang="fr-FR" dirty="0" err="1"/>
              <a:t>Hd</a:t>
            </a:r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6DB9A-3D3E-7813-9E8E-9641817CB770}"/>
              </a:ext>
            </a:extLst>
          </p:cNvPr>
          <p:cNvSpPr/>
          <p:nvPr/>
        </p:nvSpPr>
        <p:spPr>
          <a:xfrm>
            <a:off x="1933732" y="2984888"/>
            <a:ext cx="1799924" cy="1280160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blocage Lisse cassé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19E3D-458C-6BA4-FCB5-7CD925009745}"/>
              </a:ext>
            </a:extLst>
          </p:cNvPr>
          <p:cNvSpPr/>
          <p:nvPr/>
        </p:nvSpPr>
        <p:spPr>
          <a:xfrm>
            <a:off x="832843" y="5042966"/>
            <a:ext cx="1799924" cy="1280160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 n’est plus/pas une anomalie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7274F91-B173-674F-3239-1B8DDACD4AB3}"/>
              </a:ext>
            </a:extLst>
          </p:cNvPr>
          <p:cNvCxnSpPr/>
          <p:nvPr/>
        </p:nvCxnSpPr>
        <p:spPr>
          <a:xfrm flipH="1">
            <a:off x="3733656" y="2630545"/>
            <a:ext cx="284546" cy="354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65E2B3-DF2E-E8E8-F14F-A562838F7100}"/>
              </a:ext>
            </a:extLst>
          </p:cNvPr>
          <p:cNvCxnSpPr>
            <a:cxnSpLocks/>
          </p:cNvCxnSpPr>
          <p:nvPr/>
        </p:nvCxnSpPr>
        <p:spPr>
          <a:xfrm flipH="1" flipV="1">
            <a:off x="5597549" y="2641835"/>
            <a:ext cx="250658" cy="33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E20DA9-F13F-FFC4-DC83-D89AEC4448AB}"/>
              </a:ext>
            </a:extLst>
          </p:cNvPr>
          <p:cNvCxnSpPr/>
          <p:nvPr/>
        </p:nvCxnSpPr>
        <p:spPr>
          <a:xfrm flipH="1">
            <a:off x="2033595" y="4265048"/>
            <a:ext cx="599172" cy="777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7996637-A1EF-9307-8CD7-F72F733733A6}"/>
              </a:ext>
            </a:extLst>
          </p:cNvPr>
          <p:cNvCxnSpPr>
            <a:cxnSpLocks/>
          </p:cNvCxnSpPr>
          <p:nvPr/>
        </p:nvCxnSpPr>
        <p:spPr>
          <a:xfrm flipH="1" flipV="1">
            <a:off x="6991568" y="4242408"/>
            <a:ext cx="256520" cy="581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C8CA61-875A-69CE-B5F1-29155AF80EA9}"/>
              </a:ext>
            </a:extLst>
          </p:cNvPr>
          <p:cNvSpPr/>
          <p:nvPr/>
        </p:nvSpPr>
        <p:spPr>
          <a:xfrm>
            <a:off x="3989928" y="1786709"/>
            <a:ext cx="1633890" cy="843836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Pourquoi l’emplacement est il bloqué</a:t>
            </a:r>
          </a:p>
        </p:txBody>
      </p:sp>
    </p:spTree>
    <p:extLst>
      <p:ext uri="{BB962C8B-B14F-4D97-AF65-F5344CB8AC3E}">
        <p14:creationId xmlns:p14="http://schemas.microsoft.com/office/powerpoint/2010/main" val="323024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88F278-2D68-655C-E3F7-D19E7CA7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197" y="189277"/>
            <a:ext cx="7175289" cy="1033669"/>
          </a:xfrm>
        </p:spPr>
        <p:txBody>
          <a:bodyPr>
            <a:normAutofit/>
          </a:bodyPr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CASIER DYNAMIQUE BLOQUE-CASIER DYNAMIQUE INDISPONIBLE</a:t>
            </a:r>
            <a:br>
              <a:rPr lang="fr-FR" sz="2000" b="0" i="0" u="none" strike="noStrike" dirty="0">
                <a:effectLst/>
                <a:latin typeface="Arial" panose="020B0604020202020204" pitchFamily="34" charset="0"/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79EB0-57BC-11AF-9973-C3C724F019DF}"/>
              </a:ext>
            </a:extLst>
          </p:cNvPr>
          <p:cNvSpPr/>
          <p:nvPr/>
        </p:nvSpPr>
        <p:spPr>
          <a:xfrm>
            <a:off x="3989928" y="1786709"/>
            <a:ext cx="1633890" cy="843836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référence possède-t-elle un casier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88041-5705-5A39-C26A-7D357C088FF7}"/>
              </a:ext>
            </a:extLst>
          </p:cNvPr>
          <p:cNvSpPr/>
          <p:nvPr/>
        </p:nvSpPr>
        <p:spPr>
          <a:xfrm>
            <a:off x="6506219" y="5009940"/>
            <a:ext cx="2000965" cy="1411784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Chercher le rapport « casier dispo » sur SCI /chercher un casier adapté</a:t>
            </a:r>
          </a:p>
          <a:p>
            <a:pPr algn="ctr"/>
            <a:r>
              <a:rPr lang="fr-FR" sz="1200" dirty="0"/>
              <a:t>A la référence /on lui attribue un casier</a:t>
            </a:r>
          </a:p>
          <a:p>
            <a:pPr algn="ctr"/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72509-F43C-88F4-06CC-D94037D53AB2}"/>
              </a:ext>
            </a:extLst>
          </p:cNvPr>
          <p:cNvSpPr/>
          <p:nvPr/>
        </p:nvSpPr>
        <p:spPr>
          <a:xfrm>
            <a:off x="5349533" y="3013336"/>
            <a:ext cx="1799924" cy="1280160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2C52D5-E239-9D94-DE74-A016EE73C48D}"/>
              </a:ext>
            </a:extLst>
          </p:cNvPr>
          <p:cNvSpPr/>
          <p:nvPr/>
        </p:nvSpPr>
        <p:spPr>
          <a:xfrm>
            <a:off x="1933732" y="2984888"/>
            <a:ext cx="1799924" cy="1280160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37B99-0753-F783-6F3A-A997CB368F38}"/>
              </a:ext>
            </a:extLst>
          </p:cNvPr>
          <p:cNvSpPr/>
          <p:nvPr/>
        </p:nvSpPr>
        <p:spPr>
          <a:xfrm>
            <a:off x="832843" y="5042966"/>
            <a:ext cx="1799924" cy="1280160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Ce n’est plus/pas une anomalie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F8DB15A-CA26-3578-F101-6938D1CC151F}"/>
              </a:ext>
            </a:extLst>
          </p:cNvPr>
          <p:cNvCxnSpPr/>
          <p:nvPr/>
        </p:nvCxnSpPr>
        <p:spPr>
          <a:xfrm flipH="1">
            <a:off x="3733656" y="2630545"/>
            <a:ext cx="284546" cy="354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19D7790-65B9-7015-6B34-D7D2ED8E264A}"/>
              </a:ext>
            </a:extLst>
          </p:cNvPr>
          <p:cNvCxnSpPr>
            <a:cxnSpLocks/>
          </p:cNvCxnSpPr>
          <p:nvPr/>
        </p:nvCxnSpPr>
        <p:spPr>
          <a:xfrm flipH="1" flipV="1">
            <a:off x="5597549" y="2641835"/>
            <a:ext cx="250658" cy="330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286D451-3340-549C-AEEE-FA048005FEBE}"/>
              </a:ext>
            </a:extLst>
          </p:cNvPr>
          <p:cNvCxnSpPr/>
          <p:nvPr/>
        </p:nvCxnSpPr>
        <p:spPr>
          <a:xfrm flipH="1">
            <a:off x="2033595" y="4265048"/>
            <a:ext cx="599172" cy="777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B060FF7-3DFC-5DBB-51E4-9C8203F448A0}"/>
              </a:ext>
            </a:extLst>
          </p:cNvPr>
          <p:cNvCxnSpPr>
            <a:cxnSpLocks/>
          </p:cNvCxnSpPr>
          <p:nvPr/>
        </p:nvCxnSpPr>
        <p:spPr>
          <a:xfrm flipH="1" flipV="1">
            <a:off x="6991568" y="4242408"/>
            <a:ext cx="344543" cy="846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Image 31">
            <a:hlinkClick r:id="rId2"/>
            <a:extLst>
              <a:ext uri="{FF2B5EF4-FFF2-40B4-BE49-F238E27FC236}">
                <a16:creationId xmlns:a16="http://schemas.microsoft.com/office/drawing/2014/main" id="{D4DD4FA6-6508-448A-5CCC-0CB7BAB5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61" y="3357495"/>
            <a:ext cx="3359178" cy="2491917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781746F-8E31-B995-A77E-FF17A3ADAE86}"/>
              </a:ext>
            </a:extLst>
          </p:cNvPr>
          <p:cNvCxnSpPr>
            <a:cxnSpLocks/>
          </p:cNvCxnSpPr>
          <p:nvPr/>
        </p:nvCxnSpPr>
        <p:spPr>
          <a:xfrm flipH="1">
            <a:off x="8311242" y="4954927"/>
            <a:ext cx="914862" cy="548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1602FDE-92E7-E886-4972-241C4AD4BEAC}"/>
              </a:ext>
            </a:extLst>
          </p:cNvPr>
          <p:cNvSpPr txBox="1"/>
          <p:nvPr/>
        </p:nvSpPr>
        <p:spPr>
          <a:xfrm>
            <a:off x="7632100" y="1798944"/>
            <a:ext cx="252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Veiller a décocher le Y dans la colonne RS13 afin d’avoir que des référence sans casier </a:t>
            </a:r>
          </a:p>
        </p:txBody>
      </p:sp>
    </p:spTree>
    <p:extLst>
      <p:ext uri="{BB962C8B-B14F-4D97-AF65-F5344CB8AC3E}">
        <p14:creationId xmlns:p14="http://schemas.microsoft.com/office/powerpoint/2010/main" val="378501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3F315AF-C951-FAF1-AED6-160ECCF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91" y="-91280"/>
            <a:ext cx="11329305" cy="1476441"/>
          </a:xfrm>
        </p:spPr>
        <p:txBody>
          <a:bodyPr>
            <a:normAutofit/>
          </a:bodyPr>
          <a:lstStyle/>
          <a:p>
            <a:pPr algn="l" fontAlgn="ctr"/>
            <a:r>
              <a:rPr lang="fr-FR" sz="2800" u="none" strike="noStrike" dirty="0">
                <a:solidFill>
                  <a:schemeClr val="bg1"/>
                </a:solidFill>
                <a:effectLst/>
              </a:rPr>
              <a:t>ARTICLE AVEC ATTRIBUT PERMANENT SANS EMPLACEMENT PERMANENT</a:t>
            </a:r>
            <a:endParaRPr lang="fr-FR" sz="2800" b="0" i="0" u="none" strike="noStrike" dirty="0">
              <a:solidFill>
                <a:schemeClr val="bg1"/>
              </a:solidFill>
              <a:effectLst/>
              <a:latin typeface="Andale W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FF419-25AC-2B39-6D3D-AA5C93933333}"/>
              </a:ext>
            </a:extLst>
          </p:cNvPr>
          <p:cNvSpPr/>
          <p:nvPr/>
        </p:nvSpPr>
        <p:spPr>
          <a:xfrm>
            <a:off x="4650147" y="1682021"/>
            <a:ext cx="1633890" cy="843836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 la référence est en permanent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94BE4-4E06-7102-23C8-AA8AF6FE3015}"/>
              </a:ext>
            </a:extLst>
          </p:cNvPr>
          <p:cNvSpPr/>
          <p:nvPr/>
        </p:nvSpPr>
        <p:spPr>
          <a:xfrm>
            <a:off x="4520465" y="3180566"/>
            <a:ext cx="1799924" cy="1280160"/>
          </a:xfrm>
          <a:prstGeom prst="rect">
            <a:avLst/>
          </a:prstGeom>
          <a:solidFill>
            <a:srgbClr val="2F52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repasser en dynamique dans le site article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18B892A-C780-6CA1-250A-E37D747DCB77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5420427" y="2525857"/>
            <a:ext cx="46665" cy="654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88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464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Andale WT</vt:lpstr>
      <vt:lpstr>Arial</vt:lpstr>
      <vt:lpstr>Calibri</vt:lpstr>
      <vt:lpstr>Calibri Light</vt:lpstr>
      <vt:lpstr>Thème Office</vt:lpstr>
      <vt:lpstr>Process Rapport Désélection</vt:lpstr>
      <vt:lpstr>Avant de commencer la désélection </vt:lpstr>
      <vt:lpstr> ARTICLE DYNAMIQUE SANS PLAT RENSEIGNE </vt:lpstr>
      <vt:lpstr>Emplacement bloqué</vt:lpstr>
      <vt:lpstr>CASIER DYNAMIQUE BLOQUE-CASIER DYNAMIQUE INDISPONIBLE </vt:lpstr>
      <vt:lpstr>ARTICLE AVEC ATTRIBUT PERMANENT SANS EMPLACEMENT PERMANENT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Rappel rapport désélection</dc:title>
  <dc:creator>SABOR Adam</dc:creator>
  <cp:lastModifiedBy>SABOR Adam</cp:lastModifiedBy>
  <cp:revision>2</cp:revision>
  <dcterms:created xsi:type="dcterms:W3CDTF">2024-10-07T13:28:11Z</dcterms:created>
  <dcterms:modified xsi:type="dcterms:W3CDTF">2024-11-06T09:29:16Z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Confidential C</vt:lpwstr>
  </property>
</Properties>
</file>