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abor" userId="64b55920-aa4c-4cff-b0f4-bf93fbcfaa0a" providerId="ADAL" clId="{519437D1-5E02-4360-AF59-FC4197B74703}"/>
    <pc:docChg chg="modSld">
      <pc:chgData name="Adam Sabor" userId="64b55920-aa4c-4cff-b0f4-bf93fbcfaa0a" providerId="ADAL" clId="{519437D1-5E02-4360-AF59-FC4197B74703}" dt="2024-07-09T13:22:52.701" v="1" actId="1076"/>
      <pc:docMkLst>
        <pc:docMk/>
      </pc:docMkLst>
      <pc:sldChg chg="modSp mod">
        <pc:chgData name="Adam Sabor" userId="64b55920-aa4c-4cff-b0f4-bf93fbcfaa0a" providerId="ADAL" clId="{519437D1-5E02-4360-AF59-FC4197B74703}" dt="2024-07-09T13:22:52.701" v="1" actId="1076"/>
        <pc:sldMkLst>
          <pc:docMk/>
          <pc:sldMk cId="3063185958" sldId="270"/>
        </pc:sldMkLst>
        <pc:picChg chg="mod">
          <ac:chgData name="Adam Sabor" userId="64b55920-aa4c-4cff-b0f4-bf93fbcfaa0a" providerId="ADAL" clId="{519437D1-5E02-4360-AF59-FC4197B74703}" dt="2024-07-09T13:22:50.455" v="0" actId="1076"/>
          <ac:picMkLst>
            <pc:docMk/>
            <pc:sldMk cId="3063185958" sldId="270"/>
            <ac:picMk id="5" creationId="{4088834F-C241-C3A6-0C8D-F83011103A0C}"/>
          </ac:picMkLst>
        </pc:picChg>
        <pc:picChg chg="mod">
          <ac:chgData name="Adam Sabor" userId="64b55920-aa4c-4cff-b0f4-bf93fbcfaa0a" providerId="ADAL" clId="{519437D1-5E02-4360-AF59-FC4197B74703}" dt="2024-07-09T13:22:52.701" v="1" actId="1076"/>
          <ac:picMkLst>
            <pc:docMk/>
            <pc:sldMk cId="3063185958" sldId="270"/>
            <ac:picMk id="7" creationId="{0A1E5C97-EA76-D769-EEAE-90D3305E86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28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7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9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ED84D0-E0D7-4C24-9A75-78B0CF7F91CC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EDE601-A405-48EF-9690-1C69E873070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4D70C2-5EC5-3E0A-8DA4-52856014F9B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57501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2468F7-B272-5D0A-9347-40E87E0F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endParaRPr lang="fr-FR" sz="2800" dirty="0">
              <a:solidFill>
                <a:schemeClr val="tx2"/>
              </a:solidFill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C80AD4D-DA35-58E3-61C1-23B113C4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fr-FR" sz="6000" b="0" i="0" u="none" strike="noStrike" dirty="0">
                <a:solidFill>
                  <a:srgbClr val="FFFFFF"/>
                </a:solidFill>
                <a:effectLst/>
                <a:latin typeface="Bodoni MT Poster Compressed" panose="020F0502020204030204" pitchFamily="18" charset="0"/>
              </a:rPr>
              <a:t>une réf est à implanter si :</a:t>
            </a:r>
            <a:endParaRPr lang="fr-FR" sz="6000" dirty="0">
              <a:solidFill>
                <a:srgbClr val="FFFFFF"/>
              </a:solidFill>
              <a:latin typeface="Bodoni MT Poster Compressed" panose="020F0502020204030204" pitchFamily="18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76D6E3-C292-AA87-A7E1-227D9CA9581B}"/>
              </a:ext>
            </a:extLst>
          </p:cNvPr>
          <p:cNvSpPr txBox="1"/>
          <p:nvPr/>
        </p:nvSpPr>
        <p:spPr>
          <a:xfrm>
            <a:off x="7080298" y="1695398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D613D6-FBCE-7502-8B17-87FAD954A9A9}"/>
              </a:ext>
            </a:extLst>
          </p:cNvPr>
          <p:cNvSpPr txBox="1"/>
          <p:nvPr/>
        </p:nvSpPr>
        <p:spPr>
          <a:xfrm>
            <a:off x="7059992" y="2045346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400933D-3F99-C8C1-D045-3E001DA535BF}"/>
              </a:ext>
            </a:extLst>
          </p:cNvPr>
          <p:cNvSpPr txBox="1"/>
          <p:nvPr/>
        </p:nvSpPr>
        <p:spPr>
          <a:xfrm>
            <a:off x="7056879" y="2478461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FAC1941-98F8-88EA-1E8F-B9414BFA131A}"/>
              </a:ext>
            </a:extLst>
          </p:cNvPr>
          <p:cNvSpPr txBox="1"/>
          <p:nvPr/>
        </p:nvSpPr>
        <p:spPr>
          <a:xfrm>
            <a:off x="7065126" y="3011796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FBD1F19-6FF5-6AD7-CFD9-0160DE489A9E}"/>
              </a:ext>
            </a:extLst>
          </p:cNvPr>
          <p:cNvSpPr txBox="1"/>
          <p:nvPr/>
        </p:nvSpPr>
        <p:spPr>
          <a:xfrm>
            <a:off x="7062198" y="3345348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A078CBE-2D68-8E5F-4CD5-3515BC7CB061}"/>
              </a:ext>
            </a:extLst>
          </p:cNvPr>
          <p:cNvSpPr txBox="1"/>
          <p:nvPr/>
        </p:nvSpPr>
        <p:spPr>
          <a:xfrm>
            <a:off x="7082816" y="4048232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0F91AF9-1C6E-3831-3585-C3A06CE88211}"/>
              </a:ext>
            </a:extLst>
          </p:cNvPr>
          <p:cNvSpPr txBox="1"/>
          <p:nvPr/>
        </p:nvSpPr>
        <p:spPr>
          <a:xfrm>
            <a:off x="7088545" y="4801922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CC3353FB-D0E6-4FFE-5C3B-56A347B1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42678"/>
              </p:ext>
            </p:extLst>
          </p:nvPr>
        </p:nvGraphicFramePr>
        <p:xfrm>
          <a:off x="7421202" y="1638223"/>
          <a:ext cx="4763945" cy="361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945">
                  <a:extLst>
                    <a:ext uri="{9D8B030D-6E8A-4147-A177-3AD203B41FA5}">
                      <a16:colId xmlns:a16="http://schemas.microsoft.com/office/drawing/2014/main" val="3997894949"/>
                    </a:ext>
                  </a:extLst>
                </a:gridCol>
              </a:tblGrid>
              <a:tr h="3740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Elle n'a pas de volumétrie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5913829"/>
                  </a:ext>
                </a:extLst>
              </a:tr>
              <a:tr h="5171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Elle n'a pas de GT IN et quantité de paquet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13679"/>
                  </a:ext>
                </a:extLst>
              </a:tr>
              <a:tr h="5171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Elle n'a pas de quantité dans entrepôt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3170325"/>
                  </a:ext>
                </a:extLst>
              </a:tr>
              <a:tr h="5171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Elle n'a pas de fiche article dans référence fld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784914"/>
                  </a:ext>
                </a:extLst>
              </a:tr>
              <a:tr h="5171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Elle n'a pas d'emballages renseigné dans emballages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9161004"/>
                  </a:ext>
                </a:extLst>
              </a:tr>
              <a:tr h="65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Il </a:t>
                      </a:r>
                      <a:r>
                        <a:rPr lang="fr-FR" sz="1100" u="none" strike="noStrike" noProof="0" dirty="0">
                          <a:effectLst/>
                        </a:rPr>
                        <a:t>n’est</a:t>
                      </a:r>
                      <a:r>
                        <a:rPr lang="en-US" sz="1100" u="none" strike="noStrike" dirty="0">
                          <a:effectLst/>
                        </a:rPr>
                        <a:t> pas </a:t>
                      </a:r>
                      <a:r>
                        <a:rPr lang="fr-FR" sz="1100" u="none" strike="noStrike" noProof="0" dirty="0">
                          <a:effectLst/>
                        </a:rPr>
                        <a:t>renseigné</a:t>
                      </a:r>
                      <a:r>
                        <a:rPr lang="en-US" sz="1100" u="none" strike="noStrike" dirty="0">
                          <a:effectLst/>
                        </a:rPr>
                        <a:t> « Replenish each dynamic location, remainder to first location »​ dans Excess wave need process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0883208"/>
                  </a:ext>
                </a:extLst>
              </a:tr>
              <a:tr h="5171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Il n'est pas renseigner  PCE - Pièce​Dans Affectation dans Allocation type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826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07E47-12F2-6860-0CD5-85472B2B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4" y="145774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fr-FR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Supprimez le réglage au niveau de </a:t>
            </a:r>
            <a:r>
              <a:rPr lang="fr-FR" sz="40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excess</a:t>
            </a:r>
            <a:r>
              <a:rPr lang="fr-FR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sz="40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wave</a:t>
            </a:r>
            <a:r>
              <a:rPr lang="fr-FR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sz="40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need</a:t>
            </a:r>
            <a:r>
              <a:rPr lang="fr-FR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 process type cela fausse les données de plus  </a:t>
            </a:r>
            <a:r>
              <a:rPr lang="fr-FR" sz="40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replenish</a:t>
            </a:r>
            <a:r>
              <a:rPr lang="fr-FR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 50 n’est pas forcément implant cela est due au permanent</a:t>
            </a:r>
            <a:br>
              <a:rPr lang="fr-FR" i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fr-FR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DB80E6-5D75-407E-32F6-C3D92E5DE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94" y="3609629"/>
            <a:ext cx="10470861" cy="54923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BCE4C7-96A2-536D-B390-67D897BEB441}"/>
              </a:ext>
            </a:extLst>
          </p:cNvPr>
          <p:cNvSpPr txBox="1"/>
          <p:nvPr/>
        </p:nvSpPr>
        <p:spPr>
          <a:xfrm>
            <a:off x="11474690" y="6269576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009A91-D06A-97B7-473F-5484C18820AD}"/>
              </a:ext>
            </a:extLst>
          </p:cNvPr>
          <p:cNvSpPr txBox="1"/>
          <p:nvPr/>
        </p:nvSpPr>
        <p:spPr>
          <a:xfrm>
            <a:off x="657386" y="265724"/>
            <a:ext cx="22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V3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87B868F-6FB8-793B-D777-856C29CA4647}"/>
              </a:ext>
            </a:extLst>
          </p:cNvPr>
          <p:cNvCxnSpPr/>
          <p:nvPr/>
        </p:nvCxnSpPr>
        <p:spPr>
          <a:xfrm flipV="1">
            <a:off x="657386" y="3735754"/>
            <a:ext cx="10440460" cy="39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4FC0F29-81FC-9F55-2A8E-AAD502AB89B6}"/>
              </a:ext>
            </a:extLst>
          </p:cNvPr>
          <p:cNvCxnSpPr/>
          <p:nvPr/>
        </p:nvCxnSpPr>
        <p:spPr>
          <a:xfrm>
            <a:off x="801094" y="3688862"/>
            <a:ext cx="10327153" cy="39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6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AF1F9-18CC-BF28-7C5B-807F77D6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i="1" dirty="0">
                <a:solidFill>
                  <a:srgbClr val="FF0000"/>
                </a:solidFill>
                <a:highlight>
                  <a:srgbClr val="FFFF00"/>
                </a:highlight>
              </a:rPr>
              <a:t>Des références annonce implant coté </a:t>
            </a:r>
            <a:r>
              <a:rPr lang="fr-FR" sz="5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Lpn_type_size</a:t>
            </a:r>
            <a:r>
              <a:rPr lang="fr-FR" sz="5400" i="1" dirty="0">
                <a:solidFill>
                  <a:srgbClr val="FF0000"/>
                </a:solidFill>
                <a:highlight>
                  <a:srgbClr val="FFFF00"/>
                </a:highlight>
              </a:rPr>
              <a:t> alors que non 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88834F-C241-C3A6-0C8D-F8301110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687" y="2478987"/>
            <a:ext cx="6533043" cy="40841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E5C97-EA76-D769-EEAE-90D3305E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84" y="2401984"/>
            <a:ext cx="5739824" cy="40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8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C4EDC-C25D-6EF9-9EE7-F7BD0190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46" y="48896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Rendre le rapport plus compréhensible et supprimez les données floues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700B75-6D4B-E707-E0CD-0B4BD60F5FA1}"/>
              </a:ext>
            </a:extLst>
          </p:cNvPr>
          <p:cNvSpPr txBox="1"/>
          <p:nvPr/>
        </p:nvSpPr>
        <p:spPr>
          <a:xfrm>
            <a:off x="11396536" y="6269577"/>
            <a:ext cx="52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7BAE68-0F95-AF9E-31B4-DAE49660B8F9}"/>
              </a:ext>
            </a:extLst>
          </p:cNvPr>
          <p:cNvSpPr txBox="1"/>
          <p:nvPr/>
        </p:nvSpPr>
        <p:spPr>
          <a:xfrm>
            <a:off x="531446" y="119637"/>
            <a:ext cx="226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V3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DAAA9B5-9711-0DC4-B5DE-4E8F5DED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voir une fois que les données du rapport </a:t>
            </a:r>
            <a:r>
              <a:rPr lang="fr-FR"/>
              <a:t>sont correct 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DE07-CC7A-504D-6A40-9B4B86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elle n'a pas de </a:t>
            </a:r>
            <a:r>
              <a:rPr lang="fr-FR" sz="4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GT IN et quantité de paquet </a:t>
            </a:r>
            <a:endParaRPr lang="fr-FR" sz="4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2158E0-E714-1BDB-B27A-FCDDC7EA6429}"/>
              </a:ext>
            </a:extLst>
          </p:cNvPr>
          <p:cNvSpPr txBox="1"/>
          <p:nvPr/>
        </p:nvSpPr>
        <p:spPr>
          <a:xfrm>
            <a:off x="8929315" y="1569190"/>
            <a:ext cx="31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BC4084-0FE0-AB47-D3CD-C85160A4B440}"/>
              </a:ext>
            </a:extLst>
          </p:cNvPr>
          <p:cNvSpPr txBox="1"/>
          <p:nvPr/>
        </p:nvSpPr>
        <p:spPr>
          <a:xfrm>
            <a:off x="11464697" y="6280807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C40DB68-F116-CF45-F282-699DAF02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F1DE35B-4FB4-1EE7-5C84-30CB1804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21407"/>
            <a:ext cx="10245588" cy="415939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E15A6EC-033F-C354-B2FD-80A425172D0B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27384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140DA-54F1-6836-D757-935DC03B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lle n'a pas de </a:t>
            </a:r>
            <a:r>
              <a:rPr lang="fr-FR" sz="4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volumétrie</a:t>
            </a:r>
            <a:r>
              <a:rPr lang="fr-FR" sz="48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D92E54-8310-56FE-681E-B5CDA44227A8}"/>
              </a:ext>
            </a:extLst>
          </p:cNvPr>
          <p:cNvSpPr txBox="1"/>
          <p:nvPr/>
        </p:nvSpPr>
        <p:spPr>
          <a:xfrm>
            <a:off x="8929315" y="1569190"/>
            <a:ext cx="31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B50A3-C4AC-FADC-D91D-BEDAB649D074}"/>
              </a:ext>
            </a:extLst>
          </p:cNvPr>
          <p:cNvSpPr txBox="1"/>
          <p:nvPr/>
        </p:nvSpPr>
        <p:spPr>
          <a:xfrm>
            <a:off x="11456384" y="6264182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6B73096-F7D5-A2F2-2C89-DBC5E385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580A66-02D2-9149-93BA-358E3830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21408"/>
            <a:ext cx="10058400" cy="41427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E07B678-19A7-1F7C-9F2B-6071B9EA8789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4337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44508-E03C-8409-1B8D-EC12DA2E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elle n'a pas de </a:t>
            </a:r>
            <a:r>
              <a:rPr lang="fr-FR" sz="4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quantité</a:t>
            </a:r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dans </a:t>
            </a:r>
            <a:r>
              <a:rPr lang="fr-FR" sz="4800" b="0" i="0" u="none" strike="noStrike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entrepôt</a:t>
            </a:r>
            <a:r>
              <a:rPr lang="fr-FR" sz="4800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165273-4A9F-D435-EA24-ECB43BB0F670}"/>
              </a:ext>
            </a:extLst>
          </p:cNvPr>
          <p:cNvSpPr txBox="1"/>
          <p:nvPr/>
        </p:nvSpPr>
        <p:spPr>
          <a:xfrm>
            <a:off x="8929315" y="1569190"/>
            <a:ext cx="31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04D6CE-3CE7-2DD1-99A3-54A8811630E6}"/>
              </a:ext>
            </a:extLst>
          </p:cNvPr>
          <p:cNvSpPr txBox="1"/>
          <p:nvPr/>
        </p:nvSpPr>
        <p:spPr>
          <a:xfrm>
            <a:off x="11456384" y="6255870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ACB6861-83BC-6916-5DD1-7104DFC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AC7D6F5-2C88-7466-2098-D128DB5C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2" y="2121408"/>
            <a:ext cx="6925586" cy="373192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BA6E3C9-BF03-81F5-DAF4-72C15F93FE34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228513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EE2C0-A113-016C-88BA-A6055E14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elle n'a pas de </a:t>
            </a:r>
            <a:r>
              <a:rPr lang="fr-FR" sz="4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Esn</a:t>
            </a:r>
            <a:r>
              <a:rPr lang="fr-FR" sz="4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niveau 1 et de </a:t>
            </a:r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dans </a:t>
            </a:r>
            <a:r>
              <a:rPr lang="fr-FR" sz="4800" b="0" i="0" u="none" strike="noStrike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référence fld</a:t>
            </a:r>
            <a:r>
              <a:rPr lang="fr-FR" sz="48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FF83DC-0EBA-361E-2909-53A00DCE1952}"/>
              </a:ext>
            </a:extLst>
          </p:cNvPr>
          <p:cNvSpPr txBox="1"/>
          <p:nvPr/>
        </p:nvSpPr>
        <p:spPr>
          <a:xfrm>
            <a:off x="8929315" y="1569190"/>
            <a:ext cx="31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662301-34A1-5CA6-7BFF-187AD8F45F12}"/>
              </a:ext>
            </a:extLst>
          </p:cNvPr>
          <p:cNvSpPr txBox="1"/>
          <p:nvPr/>
        </p:nvSpPr>
        <p:spPr>
          <a:xfrm>
            <a:off x="11473009" y="6297433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20C67BCD-7C8E-C707-E8BC-08D6FCD4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6098"/>
            <a:ext cx="10058400" cy="405079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BBA5731-F332-E44A-AA47-6E8B4A6A0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88" y="2568271"/>
            <a:ext cx="9909511" cy="215844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967C29E-27E0-7DA1-51A1-184CB420A0AA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5826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FEB4C-B77A-7ADD-CEAB-32EBD220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elle n'a pas </a:t>
            </a:r>
            <a:r>
              <a:rPr lang="fr-FR" sz="4800" b="0" i="0" u="none" strike="noStrike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d'emballages </a:t>
            </a:r>
            <a:r>
              <a:rPr lang="fr-FR" sz="4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renseigné dans </a:t>
            </a:r>
            <a:r>
              <a:rPr lang="fr-FR" sz="4800" b="0" i="0" u="none" strike="noStrike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emballages</a:t>
            </a:r>
            <a:r>
              <a:rPr lang="fr-FR" sz="4800"/>
              <a:t> </a:t>
            </a:r>
            <a:endParaRPr lang="fr-FR" sz="4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39E0AF-ED2C-7C3F-3424-D34F45AA0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706238"/>
            <a:ext cx="10058400" cy="288062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7178F7-F0CD-5A52-8141-5BBD5E5DDA96}"/>
              </a:ext>
            </a:extLst>
          </p:cNvPr>
          <p:cNvSpPr txBox="1"/>
          <p:nvPr/>
        </p:nvSpPr>
        <p:spPr>
          <a:xfrm>
            <a:off x="9159903" y="1846109"/>
            <a:ext cx="31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CECA49-34E6-EA3B-937E-76733FF5EA97}"/>
              </a:ext>
            </a:extLst>
          </p:cNvPr>
          <p:cNvSpPr txBox="1"/>
          <p:nvPr/>
        </p:nvSpPr>
        <p:spPr>
          <a:xfrm>
            <a:off x="11465781" y="6241774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B090DA-C372-BF18-C798-0C7D66E76D90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162744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E8A93-08E2-3417-32E8-D86DDBC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64" y="563294"/>
            <a:ext cx="10058400" cy="1609344"/>
          </a:xfrm>
        </p:spPr>
        <p:txBody>
          <a:bodyPr>
            <a:no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n’est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pas </a:t>
            </a:r>
            <a:r>
              <a:rPr lang="fr-FR" sz="2800" dirty="0">
                <a:solidFill>
                  <a:srgbClr val="000000"/>
                </a:solidFill>
                <a:latin typeface="Arial" panose="020B0604020202020204" pitchFamily="34" charset="0"/>
              </a:rPr>
              <a:t>renseigné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fr-F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« </a:t>
            </a:r>
            <a:r>
              <a:rPr lang="fr-FR" sz="2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Bundles</a:t>
            </a:r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» </a:t>
            </a:r>
            <a:r>
              <a:rPr lang="fr-FR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dans </a:t>
            </a:r>
            <a:r>
              <a:rPr lang="fr-FR" sz="2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Type d’affectation à la vague(site article)</a:t>
            </a:r>
            <a:br>
              <a:rPr lang="fr-F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333BD1-0230-B464-F0A6-8C3D2E63A616}"/>
              </a:ext>
            </a:extLst>
          </p:cNvPr>
          <p:cNvSpPr txBox="1"/>
          <p:nvPr/>
        </p:nvSpPr>
        <p:spPr>
          <a:xfrm>
            <a:off x="7773262" y="1987972"/>
            <a:ext cx="38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différent de cela =Implantation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C872E0-598B-CD41-FD0F-6AB2CB3897E1}"/>
              </a:ext>
            </a:extLst>
          </p:cNvPr>
          <p:cNvSpPr txBox="1"/>
          <p:nvPr/>
        </p:nvSpPr>
        <p:spPr>
          <a:xfrm>
            <a:off x="11469271" y="6294706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635B29-4D0A-BA7C-4CC1-10D655BFDD9E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037ABD-84D9-F97F-DC58-B3E812C5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59" y="2422139"/>
            <a:ext cx="10678410" cy="40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94504-639F-5512-885D-C6D45CD4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996412"/>
          </a:xfrm>
        </p:spPr>
        <p:txBody>
          <a:bodyPr>
            <a:noAutofit/>
          </a:bodyPr>
          <a:lstStyle/>
          <a:p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 n'est pas renseigner  </a:t>
            </a:r>
            <a:r>
              <a:rPr lang="fr-FR" sz="4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PCE - Pièce​ </a:t>
            </a:r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dans </a:t>
            </a:r>
            <a:r>
              <a:rPr lang="fr-FR" sz="4800" b="0" i="0" u="none" strike="noStrike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Allocation type (site article)</a:t>
            </a:r>
            <a:endParaRPr lang="fr-FR" sz="4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58CC7F-06CB-D831-AD94-1F74859F47FD}"/>
              </a:ext>
            </a:extLst>
          </p:cNvPr>
          <p:cNvSpPr txBox="1"/>
          <p:nvPr/>
        </p:nvSpPr>
        <p:spPr>
          <a:xfrm>
            <a:off x="8062623" y="1898576"/>
            <a:ext cx="38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différent de cela =Implantation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F327C6-8CCE-A4C1-30DF-600C23BA7866}"/>
              </a:ext>
            </a:extLst>
          </p:cNvPr>
          <p:cNvSpPr txBox="1"/>
          <p:nvPr/>
        </p:nvSpPr>
        <p:spPr>
          <a:xfrm>
            <a:off x="11459332" y="6268079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B62BC2F-4942-9047-6FE6-E60EAB43A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01" y="2380452"/>
            <a:ext cx="10969331" cy="3775083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BEA06D3-2742-112B-E685-2FD16062F189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139348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94504-639F-5512-885D-C6D45CD4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" y="240585"/>
            <a:ext cx="11236569" cy="1996412"/>
          </a:xfrm>
        </p:spPr>
        <p:txBody>
          <a:bodyPr>
            <a:noAutofit/>
          </a:bodyPr>
          <a:lstStyle/>
          <a:p>
            <a:r>
              <a:rPr lang="fr-FR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Elle n’a pas de contenant renseignée  </a:t>
            </a:r>
            <a:r>
              <a:rPr lang="fr-FR" sz="4800" b="0" i="0" u="none" strike="noStrike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dans type et taille de </a:t>
            </a:r>
            <a:r>
              <a:rPr lang="fr-FR" sz="4800" b="0" i="0" u="none" strike="noStrike" dirty="0" err="1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lpn</a:t>
            </a:r>
            <a:r>
              <a:rPr lang="fr-FR" sz="4800" b="0" i="0" u="none" strike="noStrike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 (site article)</a:t>
            </a:r>
            <a:endParaRPr lang="fr-FR" sz="4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F327C6-8CCE-A4C1-30DF-600C23BA7866}"/>
              </a:ext>
            </a:extLst>
          </p:cNvPr>
          <p:cNvSpPr txBox="1"/>
          <p:nvPr/>
        </p:nvSpPr>
        <p:spPr>
          <a:xfrm>
            <a:off x="11443429" y="6316469"/>
            <a:ext cx="5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484B23-6567-5FE7-8453-C12C6F287E97}"/>
              </a:ext>
            </a:extLst>
          </p:cNvPr>
          <p:cNvSpPr txBox="1"/>
          <p:nvPr/>
        </p:nvSpPr>
        <p:spPr>
          <a:xfrm>
            <a:off x="9013075" y="1886851"/>
            <a:ext cx="32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 vierge=Implantation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804DA7-1F57-E5C7-000C-5703D3972F6E}"/>
              </a:ext>
            </a:extLst>
          </p:cNvPr>
          <p:cNvSpPr txBox="1"/>
          <p:nvPr/>
        </p:nvSpPr>
        <p:spPr>
          <a:xfrm>
            <a:off x="10892824" y="172199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NOK Dans le Rapport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9101AF-8757-2104-CF8E-4E1C6763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5" y="2769784"/>
            <a:ext cx="10898734" cy="39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7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74435d-ea00-4102-9e76-0023eacbb8e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1EA1049BED4C9DB27BA4700BEF84" ma:contentTypeVersion="12" ma:contentTypeDescription="Create a new document." ma:contentTypeScope="" ma:versionID="654f4ea3b4c50de012695e1b12338a90">
  <xsd:schema xmlns:xsd="http://www.w3.org/2001/XMLSchema" xmlns:xs="http://www.w3.org/2001/XMLSchema" xmlns:p="http://schemas.microsoft.com/office/2006/metadata/properties" xmlns:ns3="d774435d-ea00-4102-9e76-0023eacbb8ec" xmlns:ns4="893e5753-9983-4c38-bda0-db0c7209c3b3" targetNamespace="http://schemas.microsoft.com/office/2006/metadata/properties" ma:root="true" ma:fieldsID="1473640e2c4ffc91e26771dd634c843f" ns3:_="" ns4:_="">
    <xsd:import namespace="d774435d-ea00-4102-9e76-0023eacbb8ec"/>
    <xsd:import namespace="893e5753-9983-4c38-bda0-db0c7209c3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4435d-ea00-4102-9e76-0023eacbb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e5753-9983-4c38-bda0-db0c7209c3b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A740D-7BEB-49D6-BC44-CA09CF75C13F}">
  <ds:schemaRefs>
    <ds:schemaRef ds:uri="d774435d-ea00-4102-9e76-0023eacbb8e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93e5753-9983-4c38-bda0-db0c7209c3b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C1EC71-6D40-44EB-BF9C-201542BEBD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4435d-ea00-4102-9e76-0023eacbb8ec"/>
    <ds:schemaRef ds:uri="893e5753-9983-4c38-bda0-db0c7209c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3849E-C6EA-4521-8B1D-B25E4531B5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214</TotalTime>
  <Words>331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Bodoni MT Poster Compressed</vt:lpstr>
      <vt:lpstr>Calibri</vt:lpstr>
      <vt:lpstr>Rockwell</vt:lpstr>
      <vt:lpstr>Rockwell Condensed</vt:lpstr>
      <vt:lpstr>Rockwell Extra Bold</vt:lpstr>
      <vt:lpstr>Wingdings</vt:lpstr>
      <vt:lpstr>Type de bois</vt:lpstr>
      <vt:lpstr>une réf est à implanter si :</vt:lpstr>
      <vt:lpstr>elle n'a pas de GT IN et quantité de paquet </vt:lpstr>
      <vt:lpstr>Elle n'a pas de volumétrie </vt:lpstr>
      <vt:lpstr>elle n'a pas de quantité dans entrepôt </vt:lpstr>
      <vt:lpstr>elle n'a pas de Esn niveau 1 et de dans référence fld </vt:lpstr>
      <vt:lpstr>elle n'a pas d'emballages renseigné dans emballages </vt:lpstr>
      <vt:lpstr>​ Il n’est pas renseigné  « Bundles » dans Type d’affectation à la vague(site article) </vt:lpstr>
      <vt:lpstr>il n'est pas renseigner  PCE - Pièce​ dans Allocation type (site article)</vt:lpstr>
      <vt:lpstr>Elle n’a pas de contenant renseignée  dans type et taille de lpn (site article)</vt:lpstr>
      <vt:lpstr>Supprimez le réglage au niveau de excess wave need process type cela fausse les données de plus  replenish 50 n’est pas forcément implant cela est due au permanent </vt:lpstr>
      <vt:lpstr>Des références annonce implant coté Lpn_type_size alors que non </vt:lpstr>
      <vt:lpstr>Rendre le rapport plus compréhensible et supprimez les données floues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réf est à implanter si :</dc:title>
  <dc:creator>SABOR Adam</dc:creator>
  <cp:lastModifiedBy>Adam Sabor</cp:lastModifiedBy>
  <cp:revision>3</cp:revision>
  <dcterms:created xsi:type="dcterms:W3CDTF">2024-06-17T09:10:46Z</dcterms:created>
  <dcterms:modified xsi:type="dcterms:W3CDTF">2024-07-09T13:22:59Z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Type de bois:11</vt:lpwstr>
  </property>
  <property fmtid="{D5CDD505-2E9C-101B-9397-08002B2CF9AE}" pid="3" name="ClassificationContentMarkingFooterText">
    <vt:lpwstr>Confidential C</vt:lpwstr>
  </property>
  <property fmtid="{D5CDD505-2E9C-101B-9397-08002B2CF9AE}" pid="4" name="ContentTypeId">
    <vt:lpwstr>0x0101006AE81EA1049BED4C9DB27BA4700BEF84</vt:lpwstr>
  </property>
</Properties>
</file>