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6AD7F-2FED-4F12-BA1D-1735BCFEAAD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944FB61-5FCC-4D14-937A-EF12D50A8AB2}">
      <dgm:prSet phldrT="[Texte]"/>
      <dgm:spPr/>
      <dgm:t>
        <a:bodyPr/>
        <a:lstStyle/>
        <a:p>
          <a:r>
            <a:rPr lang="fr-FR" dirty="0"/>
            <a:t>    IN  / OUT</a:t>
          </a:r>
        </a:p>
      </dgm:t>
    </dgm:pt>
    <dgm:pt modelId="{3751B177-C4C1-4549-9655-FBE700156AA4}" type="parTrans" cxnId="{8A52B888-3D51-4FE9-B8E3-CB0A16CF3C87}">
      <dgm:prSet/>
      <dgm:spPr/>
      <dgm:t>
        <a:bodyPr/>
        <a:lstStyle/>
        <a:p>
          <a:endParaRPr lang="fr-FR"/>
        </a:p>
      </dgm:t>
    </dgm:pt>
    <dgm:pt modelId="{57273300-E473-4A14-8719-E5D0AA5876A5}" type="sibTrans" cxnId="{8A52B888-3D51-4FE9-B8E3-CB0A16CF3C87}">
      <dgm:prSet/>
      <dgm:spPr/>
      <dgm:t>
        <a:bodyPr/>
        <a:lstStyle/>
        <a:p>
          <a:endParaRPr lang="fr-FR"/>
        </a:p>
      </dgm:t>
    </dgm:pt>
    <dgm:pt modelId="{5DB49E50-CCB6-4158-A5AF-E6633B21BA34}">
      <dgm:prSet phldrT="[Texte]"/>
      <dgm:spPr/>
      <dgm:t>
        <a:bodyPr/>
        <a:lstStyle/>
        <a:p>
          <a:endParaRPr lang="fr-FR" dirty="0"/>
        </a:p>
      </dgm:t>
    </dgm:pt>
    <dgm:pt modelId="{FF2D25F9-4000-4CDF-95F4-C387A37E686C}" type="parTrans" cxnId="{F4928CA8-9AB4-4B1B-BCB1-DA99A18053E2}">
      <dgm:prSet/>
      <dgm:spPr/>
      <dgm:t>
        <a:bodyPr/>
        <a:lstStyle/>
        <a:p>
          <a:endParaRPr lang="fr-FR"/>
        </a:p>
      </dgm:t>
    </dgm:pt>
    <dgm:pt modelId="{0A376433-C931-4778-968E-CFD69EEFAF2A}" type="sibTrans" cxnId="{F4928CA8-9AB4-4B1B-BCB1-DA99A18053E2}">
      <dgm:prSet/>
      <dgm:spPr/>
      <dgm:t>
        <a:bodyPr/>
        <a:lstStyle/>
        <a:p>
          <a:endParaRPr lang="fr-FR"/>
        </a:p>
      </dgm:t>
    </dgm:pt>
    <dgm:pt modelId="{D8A5D7B7-719D-4FB5-8E18-924FADE2E115}">
      <dgm:prSet phldrT="[Texte]"/>
      <dgm:spPr/>
      <dgm:t>
        <a:bodyPr/>
        <a:lstStyle/>
        <a:p>
          <a:r>
            <a:rPr lang="fr-FR" dirty="0"/>
            <a:t>Chargement camion</a:t>
          </a:r>
        </a:p>
      </dgm:t>
    </dgm:pt>
    <dgm:pt modelId="{A1B9E539-3E29-44B6-80FA-861F661C9406}" type="parTrans" cxnId="{474D7FDD-0AD4-4A88-A5B5-0FD23054F987}">
      <dgm:prSet/>
      <dgm:spPr/>
      <dgm:t>
        <a:bodyPr/>
        <a:lstStyle/>
        <a:p>
          <a:endParaRPr lang="fr-FR"/>
        </a:p>
      </dgm:t>
    </dgm:pt>
    <dgm:pt modelId="{44FDD523-A13F-461B-8315-7CB4FC791A52}" type="sibTrans" cxnId="{474D7FDD-0AD4-4A88-A5B5-0FD23054F987}">
      <dgm:prSet/>
      <dgm:spPr/>
      <dgm:t>
        <a:bodyPr/>
        <a:lstStyle/>
        <a:p>
          <a:endParaRPr lang="fr-FR"/>
        </a:p>
      </dgm:t>
    </dgm:pt>
    <dgm:pt modelId="{6D521069-3C7A-437B-A5FE-EF768136CE27}">
      <dgm:prSet phldrT="[Texte]"/>
      <dgm:spPr/>
      <dgm:t>
        <a:bodyPr/>
        <a:lstStyle/>
        <a:p>
          <a:r>
            <a:rPr lang="fr-FR" dirty="0"/>
            <a:t>Mise en ad quais</a:t>
          </a:r>
        </a:p>
      </dgm:t>
    </dgm:pt>
    <dgm:pt modelId="{E51C9E2D-77CD-433F-9D5F-376D2176ED1F}" type="parTrans" cxnId="{C88C64C2-1A6D-4736-A3D8-000F6D037E59}">
      <dgm:prSet/>
      <dgm:spPr/>
      <dgm:t>
        <a:bodyPr/>
        <a:lstStyle/>
        <a:p>
          <a:endParaRPr lang="fr-FR"/>
        </a:p>
      </dgm:t>
    </dgm:pt>
    <dgm:pt modelId="{CB0174FB-B9C7-4C39-B7CD-91AEE135FF5F}" type="sibTrans" cxnId="{C88C64C2-1A6D-4736-A3D8-000F6D037E59}">
      <dgm:prSet/>
      <dgm:spPr/>
      <dgm:t>
        <a:bodyPr/>
        <a:lstStyle/>
        <a:p>
          <a:endParaRPr lang="fr-FR"/>
        </a:p>
      </dgm:t>
    </dgm:pt>
    <dgm:pt modelId="{26548044-5565-4191-9B7D-BDD8AAEF1553}">
      <dgm:prSet phldrT="[Texte]"/>
      <dgm:spPr/>
      <dgm:t>
        <a:bodyPr/>
        <a:lstStyle/>
        <a:p>
          <a:r>
            <a:rPr lang="fr-FR" dirty="0"/>
            <a:t>Picking</a:t>
          </a:r>
        </a:p>
      </dgm:t>
    </dgm:pt>
    <dgm:pt modelId="{F71EC1C5-1EB8-4252-A1B9-387AACC573FF}" type="parTrans" cxnId="{725E1DE5-BFA6-4363-9DD8-E231CB6BEDB8}">
      <dgm:prSet/>
      <dgm:spPr/>
      <dgm:t>
        <a:bodyPr/>
        <a:lstStyle/>
        <a:p>
          <a:endParaRPr lang="fr-FR"/>
        </a:p>
      </dgm:t>
    </dgm:pt>
    <dgm:pt modelId="{9666A1F5-EA14-4EBE-AC7C-B07CD35E7560}" type="sibTrans" cxnId="{725E1DE5-BFA6-4363-9DD8-E231CB6BEDB8}">
      <dgm:prSet/>
      <dgm:spPr/>
      <dgm:t>
        <a:bodyPr/>
        <a:lstStyle/>
        <a:p>
          <a:endParaRPr lang="fr-FR"/>
        </a:p>
      </dgm:t>
    </dgm:pt>
    <dgm:pt modelId="{6E70C286-4947-43DD-8518-3E0627816656}">
      <dgm:prSet/>
      <dgm:spPr/>
      <dgm:t>
        <a:bodyPr/>
        <a:lstStyle/>
        <a:p>
          <a:r>
            <a:rPr lang="fr-FR" dirty="0"/>
            <a:t>réappro</a:t>
          </a:r>
        </a:p>
      </dgm:t>
    </dgm:pt>
    <dgm:pt modelId="{794198B1-B3EC-4E43-8C35-E8BE717D5D60}" type="parTrans" cxnId="{062052DD-E3FC-4809-BFEB-F3718AA709CE}">
      <dgm:prSet/>
      <dgm:spPr/>
      <dgm:t>
        <a:bodyPr/>
        <a:lstStyle/>
        <a:p>
          <a:endParaRPr lang="fr-FR"/>
        </a:p>
      </dgm:t>
    </dgm:pt>
    <dgm:pt modelId="{78BFF1C4-0E26-4655-BFD3-A108A9995EC4}" type="sibTrans" cxnId="{062052DD-E3FC-4809-BFEB-F3718AA709CE}">
      <dgm:prSet/>
      <dgm:spPr/>
      <dgm:t>
        <a:bodyPr/>
        <a:lstStyle/>
        <a:p>
          <a:endParaRPr lang="fr-FR"/>
        </a:p>
      </dgm:t>
    </dgm:pt>
    <dgm:pt modelId="{5785107F-AC8B-4320-BC54-B7BEDCDAC167}">
      <dgm:prSet/>
      <dgm:spPr/>
      <dgm:t>
        <a:bodyPr/>
        <a:lstStyle/>
        <a:p>
          <a:r>
            <a:rPr lang="fr-FR" dirty="0"/>
            <a:t>Rangement</a:t>
          </a:r>
        </a:p>
      </dgm:t>
    </dgm:pt>
    <dgm:pt modelId="{13A713D5-A762-4CB1-90A5-ACFDD1171D79}" type="parTrans" cxnId="{AA91857B-83AD-4D56-B2BA-DA7BCF07412F}">
      <dgm:prSet/>
      <dgm:spPr/>
      <dgm:t>
        <a:bodyPr/>
        <a:lstStyle/>
        <a:p>
          <a:endParaRPr lang="fr-FR"/>
        </a:p>
      </dgm:t>
    </dgm:pt>
    <dgm:pt modelId="{D584D6CC-8C51-4480-89CA-384BDA369933}" type="sibTrans" cxnId="{AA91857B-83AD-4D56-B2BA-DA7BCF07412F}">
      <dgm:prSet/>
      <dgm:spPr/>
      <dgm:t>
        <a:bodyPr/>
        <a:lstStyle/>
        <a:p>
          <a:endParaRPr lang="fr-FR"/>
        </a:p>
      </dgm:t>
    </dgm:pt>
    <dgm:pt modelId="{AF5F7154-B422-40B1-97CC-7DF87A2BCB7B}">
      <dgm:prSet/>
      <dgm:spPr/>
      <dgm:t>
        <a:bodyPr/>
        <a:lstStyle/>
        <a:p>
          <a:r>
            <a:rPr lang="fr-FR" dirty="0"/>
            <a:t>Traitement réception</a:t>
          </a:r>
        </a:p>
      </dgm:t>
    </dgm:pt>
    <dgm:pt modelId="{B263F94E-E947-47E2-B235-697730101D14}" type="parTrans" cxnId="{293E916E-C1CD-43CA-84CB-D7FDC8EAB966}">
      <dgm:prSet/>
      <dgm:spPr/>
      <dgm:t>
        <a:bodyPr/>
        <a:lstStyle/>
        <a:p>
          <a:endParaRPr lang="fr-FR"/>
        </a:p>
      </dgm:t>
    </dgm:pt>
    <dgm:pt modelId="{83437D03-703B-492E-8FC5-933C1E657F30}" type="sibTrans" cxnId="{293E916E-C1CD-43CA-84CB-D7FDC8EAB966}">
      <dgm:prSet/>
      <dgm:spPr/>
      <dgm:t>
        <a:bodyPr/>
        <a:lstStyle/>
        <a:p>
          <a:endParaRPr lang="fr-FR"/>
        </a:p>
      </dgm:t>
    </dgm:pt>
    <dgm:pt modelId="{92027ED8-1AE3-4640-A69F-301C2BB8EECB}">
      <dgm:prSet/>
      <dgm:spPr/>
      <dgm:t>
        <a:bodyPr/>
        <a:lstStyle/>
        <a:p>
          <a:r>
            <a:rPr lang="fr-FR" dirty="0"/>
            <a:t>Déchargement</a:t>
          </a:r>
        </a:p>
      </dgm:t>
    </dgm:pt>
    <dgm:pt modelId="{18AAB6D1-475A-4810-B6CD-1FF5A9AF1913}" type="parTrans" cxnId="{F1A96EDA-1FAA-4794-B346-3FC66B42C30C}">
      <dgm:prSet/>
      <dgm:spPr/>
      <dgm:t>
        <a:bodyPr/>
        <a:lstStyle/>
        <a:p>
          <a:endParaRPr lang="fr-FR"/>
        </a:p>
      </dgm:t>
    </dgm:pt>
    <dgm:pt modelId="{C837E9B5-30DC-49BC-84EC-1CBCC79908E7}" type="sibTrans" cxnId="{F1A96EDA-1FAA-4794-B346-3FC66B42C30C}">
      <dgm:prSet/>
      <dgm:spPr/>
      <dgm:t>
        <a:bodyPr/>
        <a:lstStyle/>
        <a:p>
          <a:endParaRPr lang="fr-FR"/>
        </a:p>
      </dgm:t>
    </dgm:pt>
    <dgm:pt modelId="{E4498682-C15A-467E-838B-EF4D88AD7FF9}" type="pres">
      <dgm:prSet presAssocID="{9766AD7F-2FED-4F12-BA1D-1735BCFEAADF}" presName="Name0" presStyleCnt="0">
        <dgm:presLayoutVars>
          <dgm:dir/>
          <dgm:resizeHandles val="exact"/>
        </dgm:presLayoutVars>
      </dgm:prSet>
      <dgm:spPr/>
    </dgm:pt>
    <dgm:pt modelId="{5B56B621-03D6-4AB5-9ABC-6B7C0F33A563}" type="pres">
      <dgm:prSet presAssocID="{9766AD7F-2FED-4F12-BA1D-1735BCFEAADF}" presName="cycle" presStyleCnt="0"/>
      <dgm:spPr/>
    </dgm:pt>
    <dgm:pt modelId="{C925F42E-7A2E-456C-BF03-D6423823A8E4}" type="pres">
      <dgm:prSet presAssocID="{A944FB61-5FCC-4D14-937A-EF12D50A8AB2}" presName="nodeFirstNode" presStyleLbl="node1" presStyleIdx="0" presStyleCnt="9" custRadScaleRad="131273" custRadScaleInc="0">
        <dgm:presLayoutVars>
          <dgm:bulletEnabled val="1"/>
        </dgm:presLayoutVars>
      </dgm:prSet>
      <dgm:spPr/>
    </dgm:pt>
    <dgm:pt modelId="{5981A448-3105-47D5-B549-DE1EF170D389}" type="pres">
      <dgm:prSet presAssocID="{57273300-E473-4A14-8719-E5D0AA5876A5}" presName="sibTransFirstNode" presStyleLbl="bgShp" presStyleIdx="0" presStyleCnt="1"/>
      <dgm:spPr>
        <a:prstGeom prst="flowChartConnector">
          <a:avLst/>
        </a:prstGeom>
      </dgm:spPr>
    </dgm:pt>
    <dgm:pt modelId="{E615DA12-BD83-488C-B269-BC3A1E6772D3}" type="pres">
      <dgm:prSet presAssocID="{5DB49E50-CCB6-4158-A5AF-E6633B21BA34}" presName="nodeFollowingNodes" presStyleLbl="node1" presStyleIdx="1" presStyleCnt="9" custRadScaleRad="104052" custRadScaleInc="141231">
        <dgm:presLayoutVars>
          <dgm:bulletEnabled val="1"/>
        </dgm:presLayoutVars>
      </dgm:prSet>
      <dgm:spPr/>
    </dgm:pt>
    <dgm:pt modelId="{D9684619-4474-40B5-BA91-9015996C016C}" type="pres">
      <dgm:prSet presAssocID="{D8A5D7B7-719D-4FB5-8E18-924FADE2E115}" presName="nodeFollowingNodes" presStyleLbl="node1" presStyleIdx="2" presStyleCnt="9" custRadScaleRad="115803" custRadScaleInc="-44580">
        <dgm:presLayoutVars>
          <dgm:bulletEnabled val="1"/>
        </dgm:presLayoutVars>
      </dgm:prSet>
      <dgm:spPr/>
    </dgm:pt>
    <dgm:pt modelId="{0DB0143D-32F7-4EF1-876E-500A8848FC7D}" type="pres">
      <dgm:prSet presAssocID="{6D521069-3C7A-437B-A5FE-EF768136CE27}" presName="nodeFollowingNodes" presStyleLbl="node1" presStyleIdx="3" presStyleCnt="9" custRadScaleRad="119429" custRadScaleInc="-1644">
        <dgm:presLayoutVars>
          <dgm:bulletEnabled val="1"/>
        </dgm:presLayoutVars>
      </dgm:prSet>
      <dgm:spPr/>
    </dgm:pt>
    <dgm:pt modelId="{D64EE4AA-7C60-4005-AF45-B0490DECCA9E}" type="pres">
      <dgm:prSet presAssocID="{26548044-5565-4191-9B7D-BDD8AAEF1553}" presName="nodeFollowingNodes" presStyleLbl="node1" presStyleIdx="4" presStyleCnt="9" custRadScaleRad="112666" custRadScaleInc="-6416">
        <dgm:presLayoutVars>
          <dgm:bulletEnabled val="1"/>
        </dgm:presLayoutVars>
      </dgm:prSet>
      <dgm:spPr/>
    </dgm:pt>
    <dgm:pt modelId="{AECEBC27-A635-479A-B446-4EBC56BB3071}" type="pres">
      <dgm:prSet presAssocID="{6E70C286-4947-43DD-8518-3E0627816656}" presName="nodeFollowingNodes" presStyleLbl="node1" presStyleIdx="5" presStyleCnt="9" custRadScaleRad="104452" custRadScaleInc="8120">
        <dgm:presLayoutVars>
          <dgm:bulletEnabled val="1"/>
        </dgm:presLayoutVars>
      </dgm:prSet>
      <dgm:spPr/>
    </dgm:pt>
    <dgm:pt modelId="{A0CD0717-059C-4DF2-88FE-510AAD4C5E1A}" type="pres">
      <dgm:prSet presAssocID="{5785107F-AC8B-4320-BC54-B7BEDCDAC167}" presName="nodeFollowingNodes" presStyleLbl="node1" presStyleIdx="6" presStyleCnt="9" custRadScaleRad="102215" custRadScaleInc="-924">
        <dgm:presLayoutVars>
          <dgm:bulletEnabled val="1"/>
        </dgm:presLayoutVars>
      </dgm:prSet>
      <dgm:spPr/>
    </dgm:pt>
    <dgm:pt modelId="{F12D306D-0537-4A70-9142-BA619862A4C9}" type="pres">
      <dgm:prSet presAssocID="{AF5F7154-B422-40B1-97CC-7DF87A2BCB7B}" presName="nodeFollowingNodes" presStyleLbl="node1" presStyleIdx="7" presStyleCnt="9" custRadScaleRad="116094" custRadScaleInc="-15813">
        <dgm:presLayoutVars>
          <dgm:bulletEnabled val="1"/>
        </dgm:presLayoutVars>
      </dgm:prSet>
      <dgm:spPr/>
    </dgm:pt>
    <dgm:pt modelId="{06880D23-FD0A-4BB6-B56D-1AC0E92CEA7B}" type="pres">
      <dgm:prSet presAssocID="{92027ED8-1AE3-4640-A69F-301C2BB8EECB}" presName="nodeFollowingNodes" presStyleLbl="node1" presStyleIdx="8" presStyleCnt="9" custRadScaleRad="112558" custRadScaleInc="-31848">
        <dgm:presLayoutVars>
          <dgm:bulletEnabled val="1"/>
        </dgm:presLayoutVars>
      </dgm:prSet>
      <dgm:spPr/>
    </dgm:pt>
  </dgm:ptLst>
  <dgm:cxnLst>
    <dgm:cxn modelId="{6C4EB900-6F9A-485B-8213-C165EB5A4FCF}" type="presOf" srcId="{A944FB61-5FCC-4D14-937A-EF12D50A8AB2}" destId="{C925F42E-7A2E-456C-BF03-D6423823A8E4}" srcOrd="0" destOrd="0" presId="urn:microsoft.com/office/officeart/2005/8/layout/cycle3"/>
    <dgm:cxn modelId="{3C683245-5A3C-4D1E-ABBC-FF95B7ADA0D3}" type="presOf" srcId="{6D521069-3C7A-437B-A5FE-EF768136CE27}" destId="{0DB0143D-32F7-4EF1-876E-500A8848FC7D}" srcOrd="0" destOrd="0" presId="urn:microsoft.com/office/officeart/2005/8/layout/cycle3"/>
    <dgm:cxn modelId="{293E916E-C1CD-43CA-84CB-D7FDC8EAB966}" srcId="{9766AD7F-2FED-4F12-BA1D-1735BCFEAADF}" destId="{AF5F7154-B422-40B1-97CC-7DF87A2BCB7B}" srcOrd="7" destOrd="0" parTransId="{B263F94E-E947-47E2-B235-697730101D14}" sibTransId="{83437D03-703B-492E-8FC5-933C1E657F30}"/>
    <dgm:cxn modelId="{56210B71-9A95-4E53-B295-893677E9C929}" type="presOf" srcId="{5DB49E50-CCB6-4158-A5AF-E6633B21BA34}" destId="{E615DA12-BD83-488C-B269-BC3A1E6772D3}" srcOrd="0" destOrd="0" presId="urn:microsoft.com/office/officeart/2005/8/layout/cycle3"/>
    <dgm:cxn modelId="{AA91857B-83AD-4D56-B2BA-DA7BCF07412F}" srcId="{9766AD7F-2FED-4F12-BA1D-1735BCFEAADF}" destId="{5785107F-AC8B-4320-BC54-B7BEDCDAC167}" srcOrd="6" destOrd="0" parTransId="{13A713D5-A762-4CB1-90A5-ACFDD1171D79}" sibTransId="{D584D6CC-8C51-4480-89CA-384BDA369933}"/>
    <dgm:cxn modelId="{1614FF87-F203-412F-9BCB-C5ED875C85E7}" type="presOf" srcId="{57273300-E473-4A14-8719-E5D0AA5876A5}" destId="{5981A448-3105-47D5-B549-DE1EF170D389}" srcOrd="0" destOrd="0" presId="urn:microsoft.com/office/officeart/2005/8/layout/cycle3"/>
    <dgm:cxn modelId="{8A52B888-3D51-4FE9-B8E3-CB0A16CF3C87}" srcId="{9766AD7F-2FED-4F12-BA1D-1735BCFEAADF}" destId="{A944FB61-5FCC-4D14-937A-EF12D50A8AB2}" srcOrd="0" destOrd="0" parTransId="{3751B177-C4C1-4549-9655-FBE700156AA4}" sibTransId="{57273300-E473-4A14-8719-E5D0AA5876A5}"/>
    <dgm:cxn modelId="{8FF8149F-BB37-4DBB-89B9-E2125D0EDDF6}" type="presOf" srcId="{5785107F-AC8B-4320-BC54-B7BEDCDAC167}" destId="{A0CD0717-059C-4DF2-88FE-510AAD4C5E1A}" srcOrd="0" destOrd="0" presId="urn:microsoft.com/office/officeart/2005/8/layout/cycle3"/>
    <dgm:cxn modelId="{7942C7A4-E81F-461F-B427-B6A45BF8D738}" type="presOf" srcId="{6E70C286-4947-43DD-8518-3E0627816656}" destId="{AECEBC27-A635-479A-B446-4EBC56BB3071}" srcOrd="0" destOrd="0" presId="urn:microsoft.com/office/officeart/2005/8/layout/cycle3"/>
    <dgm:cxn modelId="{F4928CA8-9AB4-4B1B-BCB1-DA99A18053E2}" srcId="{9766AD7F-2FED-4F12-BA1D-1735BCFEAADF}" destId="{5DB49E50-CCB6-4158-A5AF-E6633B21BA34}" srcOrd="1" destOrd="0" parTransId="{FF2D25F9-4000-4CDF-95F4-C387A37E686C}" sibTransId="{0A376433-C931-4778-968E-CFD69EEFAF2A}"/>
    <dgm:cxn modelId="{D2F3CEAE-FCD0-491B-B495-EAEECFFDBAFF}" type="presOf" srcId="{9766AD7F-2FED-4F12-BA1D-1735BCFEAADF}" destId="{E4498682-C15A-467E-838B-EF4D88AD7FF9}" srcOrd="0" destOrd="0" presId="urn:microsoft.com/office/officeart/2005/8/layout/cycle3"/>
    <dgm:cxn modelId="{E52EF4B0-7ED7-400E-8795-198E215DEA83}" type="presOf" srcId="{AF5F7154-B422-40B1-97CC-7DF87A2BCB7B}" destId="{F12D306D-0537-4A70-9142-BA619862A4C9}" srcOrd="0" destOrd="0" presId="urn:microsoft.com/office/officeart/2005/8/layout/cycle3"/>
    <dgm:cxn modelId="{C88C64C2-1A6D-4736-A3D8-000F6D037E59}" srcId="{9766AD7F-2FED-4F12-BA1D-1735BCFEAADF}" destId="{6D521069-3C7A-437B-A5FE-EF768136CE27}" srcOrd="3" destOrd="0" parTransId="{E51C9E2D-77CD-433F-9D5F-376D2176ED1F}" sibTransId="{CB0174FB-B9C7-4C39-B7CD-91AEE135FF5F}"/>
    <dgm:cxn modelId="{83FF12D9-061C-4BF4-9BE1-660DA750F35E}" type="presOf" srcId="{92027ED8-1AE3-4640-A69F-301C2BB8EECB}" destId="{06880D23-FD0A-4BB6-B56D-1AC0E92CEA7B}" srcOrd="0" destOrd="0" presId="urn:microsoft.com/office/officeart/2005/8/layout/cycle3"/>
    <dgm:cxn modelId="{F1A96EDA-1FAA-4794-B346-3FC66B42C30C}" srcId="{9766AD7F-2FED-4F12-BA1D-1735BCFEAADF}" destId="{92027ED8-1AE3-4640-A69F-301C2BB8EECB}" srcOrd="8" destOrd="0" parTransId="{18AAB6D1-475A-4810-B6CD-1FF5A9AF1913}" sibTransId="{C837E9B5-30DC-49BC-84EC-1CBCC79908E7}"/>
    <dgm:cxn modelId="{062052DD-E3FC-4809-BFEB-F3718AA709CE}" srcId="{9766AD7F-2FED-4F12-BA1D-1735BCFEAADF}" destId="{6E70C286-4947-43DD-8518-3E0627816656}" srcOrd="5" destOrd="0" parTransId="{794198B1-B3EC-4E43-8C35-E8BE717D5D60}" sibTransId="{78BFF1C4-0E26-4655-BFD3-A108A9995EC4}"/>
    <dgm:cxn modelId="{474D7FDD-0AD4-4A88-A5B5-0FD23054F987}" srcId="{9766AD7F-2FED-4F12-BA1D-1735BCFEAADF}" destId="{D8A5D7B7-719D-4FB5-8E18-924FADE2E115}" srcOrd="2" destOrd="0" parTransId="{A1B9E539-3E29-44B6-80FA-861F661C9406}" sibTransId="{44FDD523-A13F-461B-8315-7CB4FC791A52}"/>
    <dgm:cxn modelId="{725E1DE5-BFA6-4363-9DD8-E231CB6BEDB8}" srcId="{9766AD7F-2FED-4F12-BA1D-1735BCFEAADF}" destId="{26548044-5565-4191-9B7D-BDD8AAEF1553}" srcOrd="4" destOrd="0" parTransId="{F71EC1C5-1EB8-4252-A1B9-387AACC573FF}" sibTransId="{9666A1F5-EA14-4EBE-AC7C-B07CD35E7560}"/>
    <dgm:cxn modelId="{93CB96ED-325A-4071-95A2-3AB16E11CAC5}" type="presOf" srcId="{D8A5D7B7-719D-4FB5-8E18-924FADE2E115}" destId="{D9684619-4474-40B5-BA91-9015996C016C}" srcOrd="0" destOrd="0" presId="urn:microsoft.com/office/officeart/2005/8/layout/cycle3"/>
    <dgm:cxn modelId="{6ED20DF1-6E77-4FC2-8B80-4854E5E928BD}" type="presOf" srcId="{26548044-5565-4191-9B7D-BDD8AAEF1553}" destId="{D64EE4AA-7C60-4005-AF45-B0490DECCA9E}" srcOrd="0" destOrd="0" presId="urn:microsoft.com/office/officeart/2005/8/layout/cycle3"/>
    <dgm:cxn modelId="{4C5D3BE3-315D-4371-841F-CEAA45F858B6}" type="presParOf" srcId="{E4498682-C15A-467E-838B-EF4D88AD7FF9}" destId="{5B56B621-03D6-4AB5-9ABC-6B7C0F33A563}" srcOrd="0" destOrd="0" presId="urn:microsoft.com/office/officeart/2005/8/layout/cycle3"/>
    <dgm:cxn modelId="{E54B609B-DA07-43E7-93FB-C07FB81B0476}" type="presParOf" srcId="{5B56B621-03D6-4AB5-9ABC-6B7C0F33A563}" destId="{C925F42E-7A2E-456C-BF03-D6423823A8E4}" srcOrd="0" destOrd="0" presId="urn:microsoft.com/office/officeart/2005/8/layout/cycle3"/>
    <dgm:cxn modelId="{96E8DAB7-5F3E-4936-AEDB-C42679FAA942}" type="presParOf" srcId="{5B56B621-03D6-4AB5-9ABC-6B7C0F33A563}" destId="{5981A448-3105-47D5-B549-DE1EF170D389}" srcOrd="1" destOrd="0" presId="urn:microsoft.com/office/officeart/2005/8/layout/cycle3"/>
    <dgm:cxn modelId="{7798FC21-2D7F-4861-A609-231E0291953B}" type="presParOf" srcId="{5B56B621-03D6-4AB5-9ABC-6B7C0F33A563}" destId="{E615DA12-BD83-488C-B269-BC3A1E6772D3}" srcOrd="2" destOrd="0" presId="urn:microsoft.com/office/officeart/2005/8/layout/cycle3"/>
    <dgm:cxn modelId="{BA674B95-E48D-45F7-91C3-4358FC270E48}" type="presParOf" srcId="{5B56B621-03D6-4AB5-9ABC-6B7C0F33A563}" destId="{D9684619-4474-40B5-BA91-9015996C016C}" srcOrd="3" destOrd="0" presId="urn:microsoft.com/office/officeart/2005/8/layout/cycle3"/>
    <dgm:cxn modelId="{0C25D072-D4A9-427D-BFD5-20FD91237645}" type="presParOf" srcId="{5B56B621-03D6-4AB5-9ABC-6B7C0F33A563}" destId="{0DB0143D-32F7-4EF1-876E-500A8848FC7D}" srcOrd="4" destOrd="0" presId="urn:microsoft.com/office/officeart/2005/8/layout/cycle3"/>
    <dgm:cxn modelId="{BEA6910C-054A-4030-BB21-0DCF58112842}" type="presParOf" srcId="{5B56B621-03D6-4AB5-9ABC-6B7C0F33A563}" destId="{D64EE4AA-7C60-4005-AF45-B0490DECCA9E}" srcOrd="5" destOrd="0" presId="urn:microsoft.com/office/officeart/2005/8/layout/cycle3"/>
    <dgm:cxn modelId="{5D4128B8-FFB6-4241-AB19-73100BDD729D}" type="presParOf" srcId="{5B56B621-03D6-4AB5-9ABC-6B7C0F33A563}" destId="{AECEBC27-A635-479A-B446-4EBC56BB3071}" srcOrd="6" destOrd="0" presId="urn:microsoft.com/office/officeart/2005/8/layout/cycle3"/>
    <dgm:cxn modelId="{22B234ED-67CD-402A-BBEF-BE41D1BE4B23}" type="presParOf" srcId="{5B56B621-03D6-4AB5-9ABC-6B7C0F33A563}" destId="{A0CD0717-059C-4DF2-88FE-510AAD4C5E1A}" srcOrd="7" destOrd="0" presId="urn:microsoft.com/office/officeart/2005/8/layout/cycle3"/>
    <dgm:cxn modelId="{764EA190-2A44-470C-98D0-AD70F0C71301}" type="presParOf" srcId="{5B56B621-03D6-4AB5-9ABC-6B7C0F33A563}" destId="{F12D306D-0537-4A70-9142-BA619862A4C9}" srcOrd="8" destOrd="0" presId="urn:microsoft.com/office/officeart/2005/8/layout/cycle3"/>
    <dgm:cxn modelId="{B1FF3CA0-F78E-4B52-9F98-6B7AF2782383}" type="presParOf" srcId="{5B56B621-03D6-4AB5-9ABC-6B7C0F33A563}" destId="{06880D23-FD0A-4BB6-B56D-1AC0E92CEA7B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0B53A-29E4-4189-AF0A-7C2DD414EA6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58CB4B-7161-4B21-9FF3-87AF41A27A2E}">
      <dgm:prSet phldrT="[Texte]"/>
      <dgm:spPr/>
      <dgm:t>
        <a:bodyPr/>
        <a:lstStyle/>
        <a:p>
          <a:r>
            <a:rPr lang="fr-FR" dirty="0"/>
            <a:t>Déchargement du camion(engin C3)</a:t>
          </a:r>
        </a:p>
      </dgm:t>
    </dgm:pt>
    <dgm:pt modelId="{38C06C1B-6A59-40B6-96D5-F6FAAC3D15D5}" type="parTrans" cxnId="{A2302C52-2E55-4145-BE2F-6D0F0C121E0B}">
      <dgm:prSet/>
      <dgm:spPr/>
      <dgm:t>
        <a:bodyPr/>
        <a:lstStyle/>
        <a:p>
          <a:endParaRPr lang="fr-FR"/>
        </a:p>
      </dgm:t>
    </dgm:pt>
    <dgm:pt modelId="{A24CE094-41E7-4A30-9D24-D6B4D60B4298}" type="sibTrans" cxnId="{A2302C52-2E55-4145-BE2F-6D0F0C121E0B}">
      <dgm:prSet/>
      <dgm:spPr/>
      <dgm:t>
        <a:bodyPr/>
        <a:lstStyle/>
        <a:p>
          <a:endParaRPr lang="fr-FR"/>
        </a:p>
      </dgm:t>
    </dgm:pt>
    <dgm:pt modelId="{5DFF6217-F651-4326-897A-7340741001E9}">
      <dgm:prSet phldrT="[Texte]"/>
      <dgm:spPr/>
      <dgm:t>
        <a:bodyPr/>
        <a:lstStyle/>
        <a:p>
          <a:r>
            <a:rPr lang="fr-FR" dirty="0"/>
            <a:t>Création d’ilpn,dépotage si nécessaire, gestion des anomalies ( checkman et aménageurs)</a:t>
          </a:r>
        </a:p>
      </dgm:t>
    </dgm:pt>
    <dgm:pt modelId="{86A17EB0-9BC4-4B60-8FBF-F3BCFBF86FB2}" type="parTrans" cxnId="{01D6D6B7-F437-4823-9615-1165DB55EAE5}">
      <dgm:prSet/>
      <dgm:spPr/>
      <dgm:t>
        <a:bodyPr/>
        <a:lstStyle/>
        <a:p>
          <a:endParaRPr lang="fr-FR"/>
        </a:p>
      </dgm:t>
    </dgm:pt>
    <dgm:pt modelId="{6053FD8A-D509-4C55-8F00-1511360B16AD}" type="sibTrans" cxnId="{01D6D6B7-F437-4823-9615-1165DB55EAE5}">
      <dgm:prSet/>
      <dgm:spPr/>
      <dgm:t>
        <a:bodyPr/>
        <a:lstStyle/>
        <a:p>
          <a:endParaRPr lang="fr-FR"/>
        </a:p>
      </dgm:t>
    </dgm:pt>
    <dgm:pt modelId="{41D7A15C-669E-434D-A697-2B489AA64A93}">
      <dgm:prSet phldrT="[Texte]"/>
      <dgm:spPr/>
      <dgm:t>
        <a:bodyPr/>
        <a:lstStyle/>
        <a:p>
          <a:r>
            <a:rPr lang="fr-FR" dirty="0"/>
            <a:t>Rangement(Reserve /casier/consolidation par engin C5)</a:t>
          </a:r>
        </a:p>
      </dgm:t>
    </dgm:pt>
    <dgm:pt modelId="{F5D0AD41-2F59-44A9-8C92-630CCC5BFD14}" type="parTrans" cxnId="{8C3AB828-C554-4708-ABFD-BD5D55BDDAC9}">
      <dgm:prSet/>
      <dgm:spPr/>
      <dgm:t>
        <a:bodyPr/>
        <a:lstStyle/>
        <a:p>
          <a:endParaRPr lang="fr-FR"/>
        </a:p>
      </dgm:t>
    </dgm:pt>
    <dgm:pt modelId="{99229D07-10FC-41FA-9193-865628F088EA}" type="sibTrans" cxnId="{8C3AB828-C554-4708-ABFD-BD5D55BDDAC9}">
      <dgm:prSet/>
      <dgm:spPr/>
      <dgm:t>
        <a:bodyPr/>
        <a:lstStyle/>
        <a:p>
          <a:endParaRPr lang="fr-FR"/>
        </a:p>
      </dgm:t>
    </dgm:pt>
    <dgm:pt modelId="{4495BA56-6342-4D57-A9D8-1B9CD6A31D8E}">
      <dgm:prSet phldrT="[Texte]"/>
      <dgm:spPr/>
      <dgm:t>
        <a:bodyPr/>
        <a:lstStyle/>
        <a:p>
          <a:r>
            <a:rPr lang="fr-FR" dirty="0"/>
            <a:t>Réapprovisionnement/Casier de Services</a:t>
          </a:r>
        </a:p>
      </dgm:t>
    </dgm:pt>
    <dgm:pt modelId="{4BFB68FE-AFEB-44B7-B367-2827CD978EFC}" type="parTrans" cxnId="{43A69D76-346B-47B2-A576-F7E70C788E92}">
      <dgm:prSet/>
      <dgm:spPr/>
      <dgm:t>
        <a:bodyPr/>
        <a:lstStyle/>
        <a:p>
          <a:endParaRPr lang="fr-FR"/>
        </a:p>
      </dgm:t>
    </dgm:pt>
    <dgm:pt modelId="{CA5DD002-A0A0-4AB7-B029-C06861F313C2}" type="sibTrans" cxnId="{43A69D76-346B-47B2-A576-F7E70C788E92}">
      <dgm:prSet/>
      <dgm:spPr/>
      <dgm:t>
        <a:bodyPr/>
        <a:lstStyle/>
        <a:p>
          <a:endParaRPr lang="fr-FR"/>
        </a:p>
      </dgm:t>
    </dgm:pt>
    <dgm:pt modelId="{EF3A132A-42B8-469F-8B6F-70FB3D35DD4B}" type="pres">
      <dgm:prSet presAssocID="{9050B53A-29E4-4189-AF0A-7C2DD414EA61}" presName="Name0" presStyleCnt="0">
        <dgm:presLayoutVars>
          <dgm:dir/>
          <dgm:resizeHandles val="exact"/>
        </dgm:presLayoutVars>
      </dgm:prSet>
      <dgm:spPr/>
    </dgm:pt>
    <dgm:pt modelId="{ECDEE64F-41FB-489A-BB35-3E5852646C10}" type="pres">
      <dgm:prSet presAssocID="{6658CB4B-7161-4B21-9FF3-87AF41A27A2E}" presName="node" presStyleLbl="node1" presStyleIdx="0" presStyleCnt="4">
        <dgm:presLayoutVars>
          <dgm:bulletEnabled val="1"/>
        </dgm:presLayoutVars>
      </dgm:prSet>
      <dgm:spPr/>
    </dgm:pt>
    <dgm:pt modelId="{B02DCBD0-FF7B-4C1E-A84C-FED18F1285BA}" type="pres">
      <dgm:prSet presAssocID="{A24CE094-41E7-4A30-9D24-D6B4D60B4298}" presName="sibTrans" presStyleLbl="sibTrans1D1" presStyleIdx="0" presStyleCnt="3"/>
      <dgm:spPr/>
    </dgm:pt>
    <dgm:pt modelId="{EA730317-6582-44C7-9513-68293CE0D61B}" type="pres">
      <dgm:prSet presAssocID="{A24CE094-41E7-4A30-9D24-D6B4D60B4298}" presName="connectorText" presStyleLbl="sibTrans1D1" presStyleIdx="0" presStyleCnt="3"/>
      <dgm:spPr/>
    </dgm:pt>
    <dgm:pt modelId="{86CF42D6-1904-40E4-9D19-DDBC69737904}" type="pres">
      <dgm:prSet presAssocID="{5DFF6217-F651-4326-897A-7340741001E9}" presName="node" presStyleLbl="node1" presStyleIdx="1" presStyleCnt="4">
        <dgm:presLayoutVars>
          <dgm:bulletEnabled val="1"/>
        </dgm:presLayoutVars>
      </dgm:prSet>
      <dgm:spPr/>
    </dgm:pt>
    <dgm:pt modelId="{BA34C96E-CA22-4F32-9A73-58937B2768EE}" type="pres">
      <dgm:prSet presAssocID="{6053FD8A-D509-4C55-8F00-1511360B16AD}" presName="sibTrans" presStyleLbl="sibTrans1D1" presStyleIdx="1" presStyleCnt="3"/>
      <dgm:spPr/>
    </dgm:pt>
    <dgm:pt modelId="{484E0EA0-89E1-4307-914E-3FD418264439}" type="pres">
      <dgm:prSet presAssocID="{6053FD8A-D509-4C55-8F00-1511360B16AD}" presName="connectorText" presStyleLbl="sibTrans1D1" presStyleIdx="1" presStyleCnt="3"/>
      <dgm:spPr/>
    </dgm:pt>
    <dgm:pt modelId="{2151A0E0-7F06-4F39-B44A-224537CC5072}" type="pres">
      <dgm:prSet presAssocID="{41D7A15C-669E-434D-A697-2B489AA64A93}" presName="node" presStyleLbl="node1" presStyleIdx="2" presStyleCnt="4" custLinFactNeighborX="1185" custLinFactNeighborY="-2402">
        <dgm:presLayoutVars>
          <dgm:bulletEnabled val="1"/>
        </dgm:presLayoutVars>
      </dgm:prSet>
      <dgm:spPr/>
    </dgm:pt>
    <dgm:pt modelId="{8AD16F52-77F8-4952-8AA1-B8FDF21B9B62}" type="pres">
      <dgm:prSet presAssocID="{99229D07-10FC-41FA-9193-865628F088EA}" presName="sibTrans" presStyleLbl="sibTrans1D1" presStyleIdx="2" presStyleCnt="3"/>
      <dgm:spPr/>
    </dgm:pt>
    <dgm:pt modelId="{ACEFE921-A344-406A-80A7-090CADD80A8F}" type="pres">
      <dgm:prSet presAssocID="{99229D07-10FC-41FA-9193-865628F088EA}" presName="connectorText" presStyleLbl="sibTrans1D1" presStyleIdx="2" presStyleCnt="3"/>
      <dgm:spPr/>
    </dgm:pt>
    <dgm:pt modelId="{7921BE0A-3ED4-418A-BF11-0538ABB653F0}" type="pres">
      <dgm:prSet presAssocID="{4495BA56-6342-4D57-A9D8-1B9CD6A31D8E}" presName="node" presStyleLbl="node1" presStyleIdx="3" presStyleCnt="4" custLinFactNeighborY="2634">
        <dgm:presLayoutVars>
          <dgm:bulletEnabled val="1"/>
        </dgm:presLayoutVars>
      </dgm:prSet>
      <dgm:spPr/>
    </dgm:pt>
  </dgm:ptLst>
  <dgm:cxnLst>
    <dgm:cxn modelId="{8C3AB828-C554-4708-ABFD-BD5D55BDDAC9}" srcId="{9050B53A-29E4-4189-AF0A-7C2DD414EA61}" destId="{41D7A15C-669E-434D-A697-2B489AA64A93}" srcOrd="2" destOrd="0" parTransId="{F5D0AD41-2F59-44A9-8C92-630CCC5BFD14}" sibTransId="{99229D07-10FC-41FA-9193-865628F088EA}"/>
    <dgm:cxn modelId="{CC05AD30-AE69-4B63-9EDE-CA564AC65863}" type="presOf" srcId="{6053FD8A-D509-4C55-8F00-1511360B16AD}" destId="{BA34C96E-CA22-4F32-9A73-58937B2768EE}" srcOrd="0" destOrd="0" presId="urn:microsoft.com/office/officeart/2005/8/layout/bProcess3"/>
    <dgm:cxn modelId="{D5C20440-6BDE-45DC-B117-F68D7C7B239E}" type="presOf" srcId="{99229D07-10FC-41FA-9193-865628F088EA}" destId="{8AD16F52-77F8-4952-8AA1-B8FDF21B9B62}" srcOrd="0" destOrd="0" presId="urn:microsoft.com/office/officeart/2005/8/layout/bProcess3"/>
    <dgm:cxn modelId="{62B4DA65-4E7F-469B-B13A-32EA38BDA3B5}" type="presOf" srcId="{A24CE094-41E7-4A30-9D24-D6B4D60B4298}" destId="{B02DCBD0-FF7B-4C1E-A84C-FED18F1285BA}" srcOrd="0" destOrd="0" presId="urn:microsoft.com/office/officeart/2005/8/layout/bProcess3"/>
    <dgm:cxn modelId="{A2302C52-2E55-4145-BE2F-6D0F0C121E0B}" srcId="{9050B53A-29E4-4189-AF0A-7C2DD414EA61}" destId="{6658CB4B-7161-4B21-9FF3-87AF41A27A2E}" srcOrd="0" destOrd="0" parTransId="{38C06C1B-6A59-40B6-96D5-F6FAAC3D15D5}" sibTransId="{A24CE094-41E7-4A30-9D24-D6B4D60B4298}"/>
    <dgm:cxn modelId="{43A69D76-346B-47B2-A576-F7E70C788E92}" srcId="{9050B53A-29E4-4189-AF0A-7C2DD414EA61}" destId="{4495BA56-6342-4D57-A9D8-1B9CD6A31D8E}" srcOrd="3" destOrd="0" parTransId="{4BFB68FE-AFEB-44B7-B367-2827CD978EFC}" sibTransId="{CA5DD002-A0A0-4AB7-B029-C06861F313C2}"/>
    <dgm:cxn modelId="{CBC32080-B056-4B7D-8D1B-73BBFC66CFE6}" type="presOf" srcId="{6053FD8A-D509-4C55-8F00-1511360B16AD}" destId="{484E0EA0-89E1-4307-914E-3FD418264439}" srcOrd="1" destOrd="0" presId="urn:microsoft.com/office/officeart/2005/8/layout/bProcess3"/>
    <dgm:cxn modelId="{552D6989-817E-42E2-9CD9-F7E348A17D8B}" type="presOf" srcId="{5DFF6217-F651-4326-897A-7340741001E9}" destId="{86CF42D6-1904-40E4-9D19-DDBC69737904}" srcOrd="0" destOrd="0" presId="urn:microsoft.com/office/officeart/2005/8/layout/bProcess3"/>
    <dgm:cxn modelId="{1CCEA3B3-A1ED-4F94-8586-B089DF9720C3}" type="presOf" srcId="{41D7A15C-669E-434D-A697-2B489AA64A93}" destId="{2151A0E0-7F06-4F39-B44A-224537CC5072}" srcOrd="0" destOrd="0" presId="urn:microsoft.com/office/officeart/2005/8/layout/bProcess3"/>
    <dgm:cxn modelId="{602E96B4-202E-4364-AA7C-4174CE214F1E}" type="presOf" srcId="{6658CB4B-7161-4B21-9FF3-87AF41A27A2E}" destId="{ECDEE64F-41FB-489A-BB35-3E5852646C10}" srcOrd="0" destOrd="0" presId="urn:microsoft.com/office/officeart/2005/8/layout/bProcess3"/>
    <dgm:cxn modelId="{01D6D6B7-F437-4823-9615-1165DB55EAE5}" srcId="{9050B53A-29E4-4189-AF0A-7C2DD414EA61}" destId="{5DFF6217-F651-4326-897A-7340741001E9}" srcOrd="1" destOrd="0" parTransId="{86A17EB0-9BC4-4B60-8FBF-F3BCFBF86FB2}" sibTransId="{6053FD8A-D509-4C55-8F00-1511360B16AD}"/>
    <dgm:cxn modelId="{8A3E09BF-DF7C-4230-B0D2-4F9E2525C62C}" type="presOf" srcId="{99229D07-10FC-41FA-9193-865628F088EA}" destId="{ACEFE921-A344-406A-80A7-090CADD80A8F}" srcOrd="1" destOrd="0" presId="urn:microsoft.com/office/officeart/2005/8/layout/bProcess3"/>
    <dgm:cxn modelId="{C9EDDCC9-49F0-44F1-914B-4F8C1BE97F16}" type="presOf" srcId="{9050B53A-29E4-4189-AF0A-7C2DD414EA61}" destId="{EF3A132A-42B8-469F-8B6F-70FB3D35DD4B}" srcOrd="0" destOrd="0" presId="urn:microsoft.com/office/officeart/2005/8/layout/bProcess3"/>
    <dgm:cxn modelId="{2210ADCE-1757-43AC-83BB-DE61CC094389}" type="presOf" srcId="{4495BA56-6342-4D57-A9D8-1B9CD6A31D8E}" destId="{7921BE0A-3ED4-418A-BF11-0538ABB653F0}" srcOrd="0" destOrd="0" presId="urn:microsoft.com/office/officeart/2005/8/layout/bProcess3"/>
    <dgm:cxn modelId="{AC30D4D6-D9E4-4158-BFA0-90D656946492}" type="presOf" srcId="{A24CE094-41E7-4A30-9D24-D6B4D60B4298}" destId="{EA730317-6582-44C7-9513-68293CE0D61B}" srcOrd="1" destOrd="0" presId="urn:microsoft.com/office/officeart/2005/8/layout/bProcess3"/>
    <dgm:cxn modelId="{13D4919A-6412-4D2E-8E1C-214B32ED286B}" type="presParOf" srcId="{EF3A132A-42B8-469F-8B6F-70FB3D35DD4B}" destId="{ECDEE64F-41FB-489A-BB35-3E5852646C10}" srcOrd="0" destOrd="0" presId="urn:microsoft.com/office/officeart/2005/8/layout/bProcess3"/>
    <dgm:cxn modelId="{72315810-4343-46A3-A2CA-107310E55970}" type="presParOf" srcId="{EF3A132A-42B8-469F-8B6F-70FB3D35DD4B}" destId="{B02DCBD0-FF7B-4C1E-A84C-FED18F1285BA}" srcOrd="1" destOrd="0" presId="urn:microsoft.com/office/officeart/2005/8/layout/bProcess3"/>
    <dgm:cxn modelId="{7AC1D00E-E013-4965-9FAD-F369B0E80F47}" type="presParOf" srcId="{B02DCBD0-FF7B-4C1E-A84C-FED18F1285BA}" destId="{EA730317-6582-44C7-9513-68293CE0D61B}" srcOrd="0" destOrd="0" presId="urn:microsoft.com/office/officeart/2005/8/layout/bProcess3"/>
    <dgm:cxn modelId="{59DE6D10-C2A6-450A-924A-4B8845FF687C}" type="presParOf" srcId="{EF3A132A-42B8-469F-8B6F-70FB3D35DD4B}" destId="{86CF42D6-1904-40E4-9D19-DDBC69737904}" srcOrd="2" destOrd="0" presId="urn:microsoft.com/office/officeart/2005/8/layout/bProcess3"/>
    <dgm:cxn modelId="{ED0BDED1-4B8A-4FB2-84FE-FCE2C709C98F}" type="presParOf" srcId="{EF3A132A-42B8-469F-8B6F-70FB3D35DD4B}" destId="{BA34C96E-CA22-4F32-9A73-58937B2768EE}" srcOrd="3" destOrd="0" presId="urn:microsoft.com/office/officeart/2005/8/layout/bProcess3"/>
    <dgm:cxn modelId="{8583DBD7-E98D-4094-80A4-80466D184D08}" type="presParOf" srcId="{BA34C96E-CA22-4F32-9A73-58937B2768EE}" destId="{484E0EA0-89E1-4307-914E-3FD418264439}" srcOrd="0" destOrd="0" presId="urn:microsoft.com/office/officeart/2005/8/layout/bProcess3"/>
    <dgm:cxn modelId="{A7DBA3A1-C5A3-4D77-B600-B9AD0C86773B}" type="presParOf" srcId="{EF3A132A-42B8-469F-8B6F-70FB3D35DD4B}" destId="{2151A0E0-7F06-4F39-B44A-224537CC5072}" srcOrd="4" destOrd="0" presId="urn:microsoft.com/office/officeart/2005/8/layout/bProcess3"/>
    <dgm:cxn modelId="{EE57F379-8FD9-4913-B0D2-6F1606E00167}" type="presParOf" srcId="{EF3A132A-42B8-469F-8B6F-70FB3D35DD4B}" destId="{8AD16F52-77F8-4952-8AA1-B8FDF21B9B62}" srcOrd="5" destOrd="0" presId="urn:microsoft.com/office/officeart/2005/8/layout/bProcess3"/>
    <dgm:cxn modelId="{59E6EBA3-1FEA-4357-983E-97C887DFF231}" type="presParOf" srcId="{8AD16F52-77F8-4952-8AA1-B8FDF21B9B62}" destId="{ACEFE921-A344-406A-80A7-090CADD80A8F}" srcOrd="0" destOrd="0" presId="urn:microsoft.com/office/officeart/2005/8/layout/bProcess3"/>
    <dgm:cxn modelId="{BF24E6C9-B543-4027-94BE-2358EC1F69D7}" type="presParOf" srcId="{EF3A132A-42B8-469F-8B6F-70FB3D35DD4B}" destId="{7921BE0A-3ED4-418A-BF11-0538ABB653F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005DF-D5B3-4D6E-943B-2B841A592DC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38D3BEC-551B-4BBD-8A05-51489C212C16}">
      <dgm:prSet phldrT="[Texte]"/>
      <dgm:spPr/>
      <dgm:t>
        <a:bodyPr/>
        <a:lstStyle/>
        <a:p>
          <a:r>
            <a:rPr lang="fr-FR" dirty="0"/>
            <a:t>Début de la tache</a:t>
          </a:r>
        </a:p>
      </dgm:t>
    </dgm:pt>
    <dgm:pt modelId="{E3A06894-9928-41FF-A678-2D2095945C7D}" type="parTrans" cxnId="{3B4D8D9B-FCF9-454F-B806-97BB33FD11A4}">
      <dgm:prSet/>
      <dgm:spPr/>
      <dgm:t>
        <a:bodyPr/>
        <a:lstStyle/>
        <a:p>
          <a:endParaRPr lang="fr-FR"/>
        </a:p>
      </dgm:t>
    </dgm:pt>
    <dgm:pt modelId="{0E7AB53D-D342-4B37-B113-7FCFB46BC026}" type="sibTrans" cxnId="{3B4D8D9B-FCF9-454F-B806-97BB33FD11A4}">
      <dgm:prSet/>
      <dgm:spPr/>
      <dgm:t>
        <a:bodyPr/>
        <a:lstStyle/>
        <a:p>
          <a:endParaRPr lang="fr-FR"/>
        </a:p>
      </dgm:t>
    </dgm:pt>
    <dgm:pt modelId="{72DBBBA2-5FC2-4E64-8B34-31578A5BDB98}">
      <dgm:prSet phldrT="[Texte]"/>
      <dgm:spPr/>
      <dgm:t>
        <a:bodyPr/>
        <a:lstStyle/>
        <a:p>
          <a:r>
            <a:rPr lang="fr-FR" dirty="0"/>
            <a:t>tache dirigée sur le gun</a:t>
          </a:r>
        </a:p>
      </dgm:t>
    </dgm:pt>
    <dgm:pt modelId="{21F5A5AA-D8B1-4CD0-803E-26D4FE06D0AB}" type="parTrans" cxnId="{2435746C-C37A-4A64-B2C1-B8C63A82232D}">
      <dgm:prSet/>
      <dgm:spPr/>
      <dgm:t>
        <a:bodyPr/>
        <a:lstStyle/>
        <a:p>
          <a:endParaRPr lang="fr-FR"/>
        </a:p>
      </dgm:t>
    </dgm:pt>
    <dgm:pt modelId="{54727C1F-CF1A-4D0E-8F64-17916AEDDC65}" type="sibTrans" cxnId="{2435746C-C37A-4A64-B2C1-B8C63A82232D}">
      <dgm:prSet/>
      <dgm:spPr/>
      <dgm:t>
        <a:bodyPr/>
        <a:lstStyle/>
        <a:p>
          <a:endParaRPr lang="fr-FR"/>
        </a:p>
      </dgm:t>
    </dgm:pt>
    <dgm:pt modelId="{DE2368C5-C4BF-49B2-9600-D93EF5423A16}">
      <dgm:prSet phldrT="[Texte]"/>
      <dgm:spPr/>
      <dgm:t>
        <a:bodyPr/>
        <a:lstStyle/>
        <a:p>
          <a:r>
            <a:rPr lang="fr-FR" dirty="0"/>
            <a:t>Prélèvement des articles</a:t>
          </a:r>
        </a:p>
      </dgm:t>
    </dgm:pt>
    <dgm:pt modelId="{3204C506-B541-421A-BD22-0D266E132439}" type="parTrans" cxnId="{D3A3DF56-0AE6-40BC-B0C2-0830953F3666}">
      <dgm:prSet/>
      <dgm:spPr/>
      <dgm:t>
        <a:bodyPr/>
        <a:lstStyle/>
        <a:p>
          <a:endParaRPr lang="fr-FR"/>
        </a:p>
      </dgm:t>
    </dgm:pt>
    <dgm:pt modelId="{614AC16D-0E8D-489A-AF23-0402865EDF25}" type="sibTrans" cxnId="{D3A3DF56-0AE6-40BC-B0C2-0830953F3666}">
      <dgm:prSet/>
      <dgm:spPr/>
      <dgm:t>
        <a:bodyPr/>
        <a:lstStyle/>
        <a:p>
          <a:endParaRPr lang="fr-FR"/>
        </a:p>
      </dgm:t>
    </dgm:pt>
    <dgm:pt modelId="{42496DF1-A013-46F0-B12C-EBA30BC401CC}">
      <dgm:prSet phldrT="[Texte]"/>
      <dgm:spPr/>
      <dgm:t>
        <a:bodyPr/>
        <a:lstStyle/>
        <a:p>
          <a:r>
            <a:rPr lang="fr-FR" dirty="0"/>
            <a:t>Impression </a:t>
          </a:r>
          <a:r>
            <a:rPr lang="fr-FR" dirty="0" err="1"/>
            <a:t>Olpn</a:t>
          </a:r>
          <a:r>
            <a:rPr lang="fr-FR" dirty="0"/>
            <a:t> et contrôle triangulaire</a:t>
          </a:r>
        </a:p>
      </dgm:t>
    </dgm:pt>
    <dgm:pt modelId="{9A59C472-0E33-4E1A-AE23-89EE0EB374EF}" type="parTrans" cxnId="{FA181F4D-3FE7-4470-8930-89F02BD37B3C}">
      <dgm:prSet/>
      <dgm:spPr/>
      <dgm:t>
        <a:bodyPr/>
        <a:lstStyle/>
        <a:p>
          <a:endParaRPr lang="fr-FR"/>
        </a:p>
      </dgm:t>
    </dgm:pt>
    <dgm:pt modelId="{5616EDD9-6476-4C5F-B8B3-3D16DB1CB473}" type="sibTrans" cxnId="{FA181F4D-3FE7-4470-8930-89F02BD37B3C}">
      <dgm:prSet/>
      <dgm:spPr/>
      <dgm:t>
        <a:bodyPr/>
        <a:lstStyle/>
        <a:p>
          <a:endParaRPr lang="fr-FR"/>
        </a:p>
      </dgm:t>
    </dgm:pt>
    <dgm:pt modelId="{0BC3AA50-52B1-4487-8B8E-932CE5DCA696}">
      <dgm:prSet phldrT="[Texte]"/>
      <dgm:spPr/>
      <dgm:t>
        <a:bodyPr/>
        <a:lstStyle/>
        <a:p>
          <a:r>
            <a:rPr lang="fr-FR" dirty="0"/>
            <a:t>Mise en Ad quai(en fonction des destinations)</a:t>
          </a:r>
        </a:p>
      </dgm:t>
    </dgm:pt>
    <dgm:pt modelId="{C9AD4E36-C416-4346-A6CB-DEACB9EE3AE8}" type="parTrans" cxnId="{4A25ABCB-5576-483B-90EB-8245F21F5E2D}">
      <dgm:prSet/>
      <dgm:spPr/>
      <dgm:t>
        <a:bodyPr/>
        <a:lstStyle/>
        <a:p>
          <a:endParaRPr lang="fr-FR"/>
        </a:p>
      </dgm:t>
    </dgm:pt>
    <dgm:pt modelId="{A2A338D3-D6AD-41E9-A785-F044619AEE80}" type="sibTrans" cxnId="{4A25ABCB-5576-483B-90EB-8245F21F5E2D}">
      <dgm:prSet/>
      <dgm:spPr/>
      <dgm:t>
        <a:bodyPr/>
        <a:lstStyle/>
        <a:p>
          <a:endParaRPr lang="fr-FR"/>
        </a:p>
      </dgm:t>
    </dgm:pt>
    <dgm:pt modelId="{EFFB8D52-D513-4D62-915C-A5035AF58550}">
      <dgm:prSet/>
      <dgm:spPr/>
      <dgm:t>
        <a:bodyPr/>
        <a:lstStyle/>
        <a:p>
          <a:endParaRPr lang="fr-FR"/>
        </a:p>
      </dgm:t>
    </dgm:pt>
    <dgm:pt modelId="{285D8702-6AE7-4094-9E24-BDB21C42977A}" type="parTrans" cxnId="{6768307F-DD7E-406A-B74A-9D61D53404D6}">
      <dgm:prSet/>
      <dgm:spPr/>
      <dgm:t>
        <a:bodyPr/>
        <a:lstStyle/>
        <a:p>
          <a:endParaRPr lang="fr-FR"/>
        </a:p>
      </dgm:t>
    </dgm:pt>
    <dgm:pt modelId="{4E21DE51-BC99-4B97-B126-87E6CF1D7341}" type="sibTrans" cxnId="{6768307F-DD7E-406A-B74A-9D61D53404D6}">
      <dgm:prSet/>
      <dgm:spPr/>
      <dgm:t>
        <a:bodyPr/>
        <a:lstStyle/>
        <a:p>
          <a:endParaRPr lang="fr-FR"/>
        </a:p>
      </dgm:t>
    </dgm:pt>
    <dgm:pt modelId="{603CF389-13C9-4CE2-97A8-590E1B1B191C}" type="pres">
      <dgm:prSet presAssocID="{8F1005DF-D5B3-4D6E-943B-2B841A592DCC}" presName="Name0" presStyleCnt="0">
        <dgm:presLayoutVars>
          <dgm:dir/>
          <dgm:resizeHandles val="exact"/>
        </dgm:presLayoutVars>
      </dgm:prSet>
      <dgm:spPr/>
    </dgm:pt>
    <dgm:pt modelId="{6AE68B83-DA8F-4DE5-A3B0-445A91424390}" type="pres">
      <dgm:prSet presAssocID="{B38D3BEC-551B-4BBD-8A05-51489C212C16}" presName="node" presStyleLbl="node1" presStyleIdx="0" presStyleCnt="6">
        <dgm:presLayoutVars>
          <dgm:bulletEnabled val="1"/>
        </dgm:presLayoutVars>
      </dgm:prSet>
      <dgm:spPr/>
    </dgm:pt>
    <dgm:pt modelId="{5C52D82F-F1FA-4502-9AD2-5F517D81DEC2}" type="pres">
      <dgm:prSet presAssocID="{0E7AB53D-D342-4B37-B113-7FCFB46BC026}" presName="sibTrans" presStyleLbl="sibTrans1D1" presStyleIdx="0" presStyleCnt="5"/>
      <dgm:spPr/>
    </dgm:pt>
    <dgm:pt modelId="{3DAAA3A3-0662-4E32-8AD7-6B500FC345ED}" type="pres">
      <dgm:prSet presAssocID="{0E7AB53D-D342-4B37-B113-7FCFB46BC026}" presName="connectorText" presStyleLbl="sibTrans1D1" presStyleIdx="0" presStyleCnt="5"/>
      <dgm:spPr/>
    </dgm:pt>
    <dgm:pt modelId="{4E3A6F0E-310B-4365-A66B-0041BEAA7E2B}" type="pres">
      <dgm:prSet presAssocID="{72DBBBA2-5FC2-4E64-8B34-31578A5BDB98}" presName="node" presStyleLbl="node1" presStyleIdx="1" presStyleCnt="6" custLinFactNeighborX="5137" custLinFactNeighborY="-2402">
        <dgm:presLayoutVars>
          <dgm:bulletEnabled val="1"/>
        </dgm:presLayoutVars>
      </dgm:prSet>
      <dgm:spPr/>
    </dgm:pt>
    <dgm:pt modelId="{B757A242-4132-4B9B-B262-849E84469C84}" type="pres">
      <dgm:prSet presAssocID="{54727C1F-CF1A-4D0E-8F64-17916AEDDC65}" presName="sibTrans" presStyleLbl="sibTrans1D1" presStyleIdx="1" presStyleCnt="5"/>
      <dgm:spPr/>
    </dgm:pt>
    <dgm:pt modelId="{7AEA6708-FAC2-4CE5-908B-03AA479F0AD1}" type="pres">
      <dgm:prSet presAssocID="{54727C1F-CF1A-4D0E-8F64-17916AEDDC65}" presName="connectorText" presStyleLbl="sibTrans1D1" presStyleIdx="1" presStyleCnt="5"/>
      <dgm:spPr/>
    </dgm:pt>
    <dgm:pt modelId="{498ABA9C-3654-4482-A53D-233066AEB219}" type="pres">
      <dgm:prSet presAssocID="{DE2368C5-C4BF-49B2-9600-D93EF5423A16}" presName="node" presStyleLbl="node1" presStyleIdx="2" presStyleCnt="6" custLinFactNeighborX="1185" custLinFactNeighborY="-2402">
        <dgm:presLayoutVars>
          <dgm:bulletEnabled val="1"/>
        </dgm:presLayoutVars>
      </dgm:prSet>
      <dgm:spPr/>
    </dgm:pt>
    <dgm:pt modelId="{EDED6B2C-3899-4B15-8577-85A2EF6D8885}" type="pres">
      <dgm:prSet presAssocID="{614AC16D-0E8D-489A-AF23-0402865EDF25}" presName="sibTrans" presStyleLbl="sibTrans1D1" presStyleIdx="2" presStyleCnt="5"/>
      <dgm:spPr/>
    </dgm:pt>
    <dgm:pt modelId="{826DD200-D547-4BA6-8F0F-B764F4816208}" type="pres">
      <dgm:prSet presAssocID="{614AC16D-0E8D-489A-AF23-0402865EDF25}" presName="connectorText" presStyleLbl="sibTrans1D1" presStyleIdx="2" presStyleCnt="5"/>
      <dgm:spPr/>
    </dgm:pt>
    <dgm:pt modelId="{AEA59E0D-41F3-4885-B283-FCA4ABB706B3}" type="pres">
      <dgm:prSet presAssocID="{EFFB8D52-D513-4D62-915C-A5035AF58550}" presName="node" presStyleLbl="node1" presStyleIdx="3" presStyleCnt="6">
        <dgm:presLayoutVars>
          <dgm:bulletEnabled val="1"/>
        </dgm:presLayoutVars>
      </dgm:prSet>
      <dgm:spPr/>
    </dgm:pt>
    <dgm:pt modelId="{00CFA6DF-073E-43B2-AF05-8B39B09FBD48}" type="pres">
      <dgm:prSet presAssocID="{4E21DE51-BC99-4B97-B126-87E6CF1D7341}" presName="sibTrans" presStyleLbl="sibTrans1D1" presStyleIdx="3" presStyleCnt="5"/>
      <dgm:spPr/>
    </dgm:pt>
    <dgm:pt modelId="{8E530557-18FD-490C-8EC4-AC665C10CA56}" type="pres">
      <dgm:prSet presAssocID="{4E21DE51-BC99-4B97-B126-87E6CF1D7341}" presName="connectorText" presStyleLbl="sibTrans1D1" presStyleIdx="3" presStyleCnt="5"/>
      <dgm:spPr/>
    </dgm:pt>
    <dgm:pt modelId="{7E7F8750-325D-4B4D-8E82-8F779B50F4FD}" type="pres">
      <dgm:prSet presAssocID="{42496DF1-A013-46F0-B12C-EBA30BC401CC}" presName="node" presStyleLbl="node1" presStyleIdx="4" presStyleCnt="6" custLinFactNeighborX="444" custLinFactNeighborY="-155">
        <dgm:presLayoutVars>
          <dgm:bulletEnabled val="1"/>
        </dgm:presLayoutVars>
      </dgm:prSet>
      <dgm:spPr/>
    </dgm:pt>
    <dgm:pt modelId="{90C20EED-EB0F-40B6-82AD-4A54E3695C95}" type="pres">
      <dgm:prSet presAssocID="{5616EDD9-6476-4C5F-B8B3-3D16DB1CB473}" presName="sibTrans" presStyleLbl="sibTrans1D1" presStyleIdx="4" presStyleCnt="5"/>
      <dgm:spPr/>
    </dgm:pt>
    <dgm:pt modelId="{E19FC885-749F-4B89-AAED-3B5BDEB18B1F}" type="pres">
      <dgm:prSet presAssocID="{5616EDD9-6476-4C5F-B8B3-3D16DB1CB473}" presName="connectorText" presStyleLbl="sibTrans1D1" presStyleIdx="4" presStyleCnt="5"/>
      <dgm:spPr/>
    </dgm:pt>
    <dgm:pt modelId="{5D82418B-CD78-4755-8ED0-4A7F26670748}" type="pres">
      <dgm:prSet presAssocID="{0BC3AA50-52B1-4487-8B8E-932CE5DCA696}" presName="node" presStyleLbl="node1" presStyleIdx="5" presStyleCnt="6" custLinFactNeighborX="2" custLinFactNeighborY="1976">
        <dgm:presLayoutVars>
          <dgm:bulletEnabled val="1"/>
        </dgm:presLayoutVars>
      </dgm:prSet>
      <dgm:spPr/>
    </dgm:pt>
  </dgm:ptLst>
  <dgm:cxnLst>
    <dgm:cxn modelId="{9CD04111-00EE-4FC6-A182-E2019A33DE74}" type="presOf" srcId="{0E7AB53D-D342-4B37-B113-7FCFB46BC026}" destId="{3DAAA3A3-0662-4E32-8AD7-6B500FC345ED}" srcOrd="1" destOrd="0" presId="urn:microsoft.com/office/officeart/2005/8/layout/bProcess3"/>
    <dgm:cxn modelId="{C9829E23-5F4E-478A-BE5C-C2E2CBFB1D16}" type="presOf" srcId="{72DBBBA2-5FC2-4E64-8B34-31578A5BDB98}" destId="{4E3A6F0E-310B-4365-A66B-0041BEAA7E2B}" srcOrd="0" destOrd="0" presId="urn:microsoft.com/office/officeart/2005/8/layout/bProcess3"/>
    <dgm:cxn modelId="{FFFD9F3C-623A-488E-B6A8-B525C99D8978}" type="presOf" srcId="{5616EDD9-6476-4C5F-B8B3-3D16DB1CB473}" destId="{90C20EED-EB0F-40B6-82AD-4A54E3695C95}" srcOrd="0" destOrd="0" presId="urn:microsoft.com/office/officeart/2005/8/layout/bProcess3"/>
    <dgm:cxn modelId="{78B5B75C-FC1F-461D-9BA1-FB20821E7A95}" type="presOf" srcId="{DE2368C5-C4BF-49B2-9600-D93EF5423A16}" destId="{498ABA9C-3654-4482-A53D-233066AEB219}" srcOrd="0" destOrd="0" presId="urn:microsoft.com/office/officeart/2005/8/layout/bProcess3"/>
    <dgm:cxn modelId="{81080245-9905-418E-928B-6F748349E574}" type="presOf" srcId="{42496DF1-A013-46F0-B12C-EBA30BC401CC}" destId="{7E7F8750-325D-4B4D-8E82-8F779B50F4FD}" srcOrd="0" destOrd="0" presId="urn:microsoft.com/office/officeart/2005/8/layout/bProcess3"/>
    <dgm:cxn modelId="{2435746C-C37A-4A64-B2C1-B8C63A82232D}" srcId="{8F1005DF-D5B3-4D6E-943B-2B841A592DCC}" destId="{72DBBBA2-5FC2-4E64-8B34-31578A5BDB98}" srcOrd="1" destOrd="0" parTransId="{21F5A5AA-D8B1-4CD0-803E-26D4FE06D0AB}" sibTransId="{54727C1F-CF1A-4D0E-8F64-17916AEDDC65}"/>
    <dgm:cxn modelId="{FA181F4D-3FE7-4470-8930-89F02BD37B3C}" srcId="{8F1005DF-D5B3-4D6E-943B-2B841A592DCC}" destId="{42496DF1-A013-46F0-B12C-EBA30BC401CC}" srcOrd="4" destOrd="0" parTransId="{9A59C472-0E33-4E1A-AE23-89EE0EB374EF}" sibTransId="{5616EDD9-6476-4C5F-B8B3-3D16DB1CB473}"/>
    <dgm:cxn modelId="{2DE4A16D-68B9-4F0E-8EAF-BCD76D1444B1}" type="presOf" srcId="{614AC16D-0E8D-489A-AF23-0402865EDF25}" destId="{EDED6B2C-3899-4B15-8577-85A2EF6D8885}" srcOrd="0" destOrd="0" presId="urn:microsoft.com/office/officeart/2005/8/layout/bProcess3"/>
    <dgm:cxn modelId="{916ED86F-DC70-470F-8B24-EC52DF2F9A81}" type="presOf" srcId="{54727C1F-CF1A-4D0E-8F64-17916AEDDC65}" destId="{7AEA6708-FAC2-4CE5-908B-03AA479F0AD1}" srcOrd="1" destOrd="0" presId="urn:microsoft.com/office/officeart/2005/8/layout/bProcess3"/>
    <dgm:cxn modelId="{FE0FFF50-96B0-4E19-88C8-318A2587F29C}" type="presOf" srcId="{4E21DE51-BC99-4B97-B126-87E6CF1D7341}" destId="{8E530557-18FD-490C-8EC4-AC665C10CA56}" srcOrd="1" destOrd="0" presId="urn:microsoft.com/office/officeart/2005/8/layout/bProcess3"/>
    <dgm:cxn modelId="{9F1CAD56-E699-494F-B55F-5C6F54E9972A}" type="presOf" srcId="{5616EDD9-6476-4C5F-B8B3-3D16DB1CB473}" destId="{E19FC885-749F-4B89-AAED-3B5BDEB18B1F}" srcOrd="1" destOrd="0" presId="urn:microsoft.com/office/officeart/2005/8/layout/bProcess3"/>
    <dgm:cxn modelId="{D3A3DF56-0AE6-40BC-B0C2-0830953F3666}" srcId="{8F1005DF-D5B3-4D6E-943B-2B841A592DCC}" destId="{DE2368C5-C4BF-49B2-9600-D93EF5423A16}" srcOrd="2" destOrd="0" parTransId="{3204C506-B541-421A-BD22-0D266E132439}" sibTransId="{614AC16D-0E8D-489A-AF23-0402865EDF25}"/>
    <dgm:cxn modelId="{6768307F-DD7E-406A-B74A-9D61D53404D6}" srcId="{8F1005DF-D5B3-4D6E-943B-2B841A592DCC}" destId="{EFFB8D52-D513-4D62-915C-A5035AF58550}" srcOrd="3" destOrd="0" parTransId="{285D8702-6AE7-4094-9E24-BDB21C42977A}" sibTransId="{4E21DE51-BC99-4B97-B126-87E6CF1D7341}"/>
    <dgm:cxn modelId="{85D4F283-A2BE-4BA4-8683-AD900D3CA9AE}" type="presOf" srcId="{614AC16D-0E8D-489A-AF23-0402865EDF25}" destId="{826DD200-D547-4BA6-8F0F-B764F4816208}" srcOrd="1" destOrd="0" presId="urn:microsoft.com/office/officeart/2005/8/layout/bProcess3"/>
    <dgm:cxn modelId="{3B4D8D9B-FCF9-454F-B806-97BB33FD11A4}" srcId="{8F1005DF-D5B3-4D6E-943B-2B841A592DCC}" destId="{B38D3BEC-551B-4BBD-8A05-51489C212C16}" srcOrd="0" destOrd="0" parTransId="{E3A06894-9928-41FF-A678-2D2095945C7D}" sibTransId="{0E7AB53D-D342-4B37-B113-7FCFB46BC026}"/>
    <dgm:cxn modelId="{B8305DA4-A469-4166-B0B4-861684442651}" type="presOf" srcId="{EFFB8D52-D513-4D62-915C-A5035AF58550}" destId="{AEA59E0D-41F3-4885-B283-FCA4ABB706B3}" srcOrd="0" destOrd="0" presId="urn:microsoft.com/office/officeart/2005/8/layout/bProcess3"/>
    <dgm:cxn modelId="{524901C0-0583-4C64-80E1-B3863F8D6DEF}" type="presOf" srcId="{4E21DE51-BC99-4B97-B126-87E6CF1D7341}" destId="{00CFA6DF-073E-43B2-AF05-8B39B09FBD48}" srcOrd="0" destOrd="0" presId="urn:microsoft.com/office/officeart/2005/8/layout/bProcess3"/>
    <dgm:cxn modelId="{E83DCCC6-4D31-4BFE-AC5C-5B9BB81D1991}" type="presOf" srcId="{54727C1F-CF1A-4D0E-8F64-17916AEDDC65}" destId="{B757A242-4132-4B9B-B262-849E84469C84}" srcOrd="0" destOrd="0" presId="urn:microsoft.com/office/officeart/2005/8/layout/bProcess3"/>
    <dgm:cxn modelId="{4A25ABCB-5576-483B-90EB-8245F21F5E2D}" srcId="{8F1005DF-D5B3-4D6E-943B-2B841A592DCC}" destId="{0BC3AA50-52B1-4487-8B8E-932CE5DCA696}" srcOrd="5" destOrd="0" parTransId="{C9AD4E36-C416-4346-A6CB-DEACB9EE3AE8}" sibTransId="{A2A338D3-D6AD-41E9-A785-F044619AEE80}"/>
    <dgm:cxn modelId="{82C3CBCC-F91F-4AAB-B172-6E4608F96ECB}" type="presOf" srcId="{0E7AB53D-D342-4B37-B113-7FCFB46BC026}" destId="{5C52D82F-F1FA-4502-9AD2-5F517D81DEC2}" srcOrd="0" destOrd="0" presId="urn:microsoft.com/office/officeart/2005/8/layout/bProcess3"/>
    <dgm:cxn modelId="{1C67C9CD-8476-4DEB-A3AD-8240F9A99F5A}" type="presOf" srcId="{0BC3AA50-52B1-4487-8B8E-932CE5DCA696}" destId="{5D82418B-CD78-4755-8ED0-4A7F26670748}" srcOrd="0" destOrd="0" presId="urn:microsoft.com/office/officeart/2005/8/layout/bProcess3"/>
    <dgm:cxn modelId="{BEEC18D6-EE18-47E0-96CB-DAF8A46D0C2D}" type="presOf" srcId="{8F1005DF-D5B3-4D6E-943B-2B841A592DCC}" destId="{603CF389-13C9-4CE2-97A8-590E1B1B191C}" srcOrd="0" destOrd="0" presId="urn:microsoft.com/office/officeart/2005/8/layout/bProcess3"/>
    <dgm:cxn modelId="{968F28EB-BB68-4FD1-A282-92E72EABE4AF}" type="presOf" srcId="{B38D3BEC-551B-4BBD-8A05-51489C212C16}" destId="{6AE68B83-DA8F-4DE5-A3B0-445A91424390}" srcOrd="0" destOrd="0" presId="urn:microsoft.com/office/officeart/2005/8/layout/bProcess3"/>
    <dgm:cxn modelId="{2383E0E4-2899-449E-B520-3915CD966656}" type="presParOf" srcId="{603CF389-13C9-4CE2-97A8-590E1B1B191C}" destId="{6AE68B83-DA8F-4DE5-A3B0-445A91424390}" srcOrd="0" destOrd="0" presId="urn:microsoft.com/office/officeart/2005/8/layout/bProcess3"/>
    <dgm:cxn modelId="{7DADC726-6AE3-4E66-9791-4D710221F49C}" type="presParOf" srcId="{603CF389-13C9-4CE2-97A8-590E1B1B191C}" destId="{5C52D82F-F1FA-4502-9AD2-5F517D81DEC2}" srcOrd="1" destOrd="0" presId="urn:microsoft.com/office/officeart/2005/8/layout/bProcess3"/>
    <dgm:cxn modelId="{0E81A3D6-F7A6-4180-8A64-8BAE4B269291}" type="presParOf" srcId="{5C52D82F-F1FA-4502-9AD2-5F517D81DEC2}" destId="{3DAAA3A3-0662-4E32-8AD7-6B500FC345ED}" srcOrd="0" destOrd="0" presId="urn:microsoft.com/office/officeart/2005/8/layout/bProcess3"/>
    <dgm:cxn modelId="{BB136999-110C-4C98-8D21-C372275BF098}" type="presParOf" srcId="{603CF389-13C9-4CE2-97A8-590E1B1B191C}" destId="{4E3A6F0E-310B-4365-A66B-0041BEAA7E2B}" srcOrd="2" destOrd="0" presId="urn:microsoft.com/office/officeart/2005/8/layout/bProcess3"/>
    <dgm:cxn modelId="{9F95CE9F-0982-4F98-BBD6-5836B6273F1B}" type="presParOf" srcId="{603CF389-13C9-4CE2-97A8-590E1B1B191C}" destId="{B757A242-4132-4B9B-B262-849E84469C84}" srcOrd="3" destOrd="0" presId="urn:microsoft.com/office/officeart/2005/8/layout/bProcess3"/>
    <dgm:cxn modelId="{098B1F67-D041-4410-BDB2-68513DF12F29}" type="presParOf" srcId="{B757A242-4132-4B9B-B262-849E84469C84}" destId="{7AEA6708-FAC2-4CE5-908B-03AA479F0AD1}" srcOrd="0" destOrd="0" presId="urn:microsoft.com/office/officeart/2005/8/layout/bProcess3"/>
    <dgm:cxn modelId="{4E6E3A80-2C2F-4D03-8F15-0D702E0505AA}" type="presParOf" srcId="{603CF389-13C9-4CE2-97A8-590E1B1B191C}" destId="{498ABA9C-3654-4482-A53D-233066AEB219}" srcOrd="4" destOrd="0" presId="urn:microsoft.com/office/officeart/2005/8/layout/bProcess3"/>
    <dgm:cxn modelId="{742192FC-9097-4176-9580-771D27C16C45}" type="presParOf" srcId="{603CF389-13C9-4CE2-97A8-590E1B1B191C}" destId="{EDED6B2C-3899-4B15-8577-85A2EF6D8885}" srcOrd="5" destOrd="0" presId="urn:microsoft.com/office/officeart/2005/8/layout/bProcess3"/>
    <dgm:cxn modelId="{1B584203-0969-4CEB-8041-66EBBC7AE453}" type="presParOf" srcId="{EDED6B2C-3899-4B15-8577-85A2EF6D8885}" destId="{826DD200-D547-4BA6-8F0F-B764F4816208}" srcOrd="0" destOrd="0" presId="urn:microsoft.com/office/officeart/2005/8/layout/bProcess3"/>
    <dgm:cxn modelId="{EAF9FD4D-FB77-44AF-A370-C394698FF120}" type="presParOf" srcId="{603CF389-13C9-4CE2-97A8-590E1B1B191C}" destId="{AEA59E0D-41F3-4885-B283-FCA4ABB706B3}" srcOrd="6" destOrd="0" presId="urn:microsoft.com/office/officeart/2005/8/layout/bProcess3"/>
    <dgm:cxn modelId="{610900BD-15A8-4B0E-854D-10837E167FC6}" type="presParOf" srcId="{603CF389-13C9-4CE2-97A8-590E1B1B191C}" destId="{00CFA6DF-073E-43B2-AF05-8B39B09FBD48}" srcOrd="7" destOrd="0" presId="urn:microsoft.com/office/officeart/2005/8/layout/bProcess3"/>
    <dgm:cxn modelId="{68BEA606-ACB0-433F-B9B8-AD8E10A557DD}" type="presParOf" srcId="{00CFA6DF-073E-43B2-AF05-8B39B09FBD48}" destId="{8E530557-18FD-490C-8EC4-AC665C10CA56}" srcOrd="0" destOrd="0" presId="urn:microsoft.com/office/officeart/2005/8/layout/bProcess3"/>
    <dgm:cxn modelId="{9F9B31D1-C191-4CDC-B9A3-181308AE7D59}" type="presParOf" srcId="{603CF389-13C9-4CE2-97A8-590E1B1B191C}" destId="{7E7F8750-325D-4B4D-8E82-8F779B50F4FD}" srcOrd="8" destOrd="0" presId="urn:microsoft.com/office/officeart/2005/8/layout/bProcess3"/>
    <dgm:cxn modelId="{59A1CA46-D150-41CB-9E76-8E48A7C9C713}" type="presParOf" srcId="{603CF389-13C9-4CE2-97A8-590E1B1B191C}" destId="{90C20EED-EB0F-40B6-82AD-4A54E3695C95}" srcOrd="9" destOrd="0" presId="urn:microsoft.com/office/officeart/2005/8/layout/bProcess3"/>
    <dgm:cxn modelId="{9CF384E9-3D8F-4D1D-A941-0D07A10F685B}" type="presParOf" srcId="{90C20EED-EB0F-40B6-82AD-4A54E3695C95}" destId="{E19FC885-749F-4B89-AAED-3B5BDEB18B1F}" srcOrd="0" destOrd="0" presId="urn:microsoft.com/office/officeart/2005/8/layout/bProcess3"/>
    <dgm:cxn modelId="{4247FC8F-A400-4F9B-B794-7434063F4ABB}" type="presParOf" srcId="{603CF389-13C9-4CE2-97A8-590E1B1B191C}" destId="{5D82418B-CD78-4755-8ED0-4A7F2667074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8E0C4-8E82-463F-9ABB-5D06EDC517C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D9560DE-447D-49DF-B7B9-E4547CDF040E}">
      <dgm:prSet phldrT="[Texte]"/>
      <dgm:spPr/>
      <dgm:t>
        <a:bodyPr/>
        <a:lstStyle/>
        <a:p>
          <a:r>
            <a:rPr lang="fr-FR" dirty="0"/>
            <a:t>Evacuations dans les cellules prévues pour les départs appropriés selon la destination</a:t>
          </a:r>
        </a:p>
      </dgm:t>
    </dgm:pt>
    <dgm:pt modelId="{30B83FE0-AD3B-4EF8-B854-6C10662B3E73}" type="parTrans" cxnId="{E024FD8B-3971-4352-9FC3-4C28F711C169}">
      <dgm:prSet/>
      <dgm:spPr/>
      <dgm:t>
        <a:bodyPr/>
        <a:lstStyle/>
        <a:p>
          <a:endParaRPr lang="fr-FR"/>
        </a:p>
      </dgm:t>
    </dgm:pt>
    <dgm:pt modelId="{0F0C6148-A26F-4C65-AFE1-CCFFA300B257}" type="sibTrans" cxnId="{E024FD8B-3971-4352-9FC3-4C28F711C169}">
      <dgm:prSet/>
      <dgm:spPr/>
      <dgm:t>
        <a:bodyPr/>
        <a:lstStyle/>
        <a:p>
          <a:endParaRPr lang="fr-FR"/>
        </a:p>
      </dgm:t>
    </dgm:pt>
    <dgm:pt modelId="{8B0FC20F-957B-4654-93CC-E983DC28A34A}">
      <dgm:prSet phldrT="[Texte]"/>
      <dgm:spPr/>
      <dgm:t>
        <a:bodyPr/>
        <a:lstStyle/>
        <a:p>
          <a:r>
            <a:rPr lang="fr-FR" dirty="0"/>
            <a:t>Chargement du camion</a:t>
          </a:r>
        </a:p>
      </dgm:t>
    </dgm:pt>
    <dgm:pt modelId="{283178D2-288F-4DDA-A615-0236FF2F585B}" type="parTrans" cxnId="{09D8F5C0-47CF-48FB-BDF3-EE3041226F35}">
      <dgm:prSet/>
      <dgm:spPr/>
      <dgm:t>
        <a:bodyPr/>
        <a:lstStyle/>
        <a:p>
          <a:endParaRPr lang="fr-FR"/>
        </a:p>
      </dgm:t>
    </dgm:pt>
    <dgm:pt modelId="{DD256A4A-674D-49BB-B46D-230A0E5002CC}" type="sibTrans" cxnId="{09D8F5C0-47CF-48FB-BDF3-EE3041226F35}">
      <dgm:prSet/>
      <dgm:spPr/>
      <dgm:t>
        <a:bodyPr/>
        <a:lstStyle/>
        <a:p>
          <a:endParaRPr lang="fr-FR"/>
        </a:p>
      </dgm:t>
    </dgm:pt>
    <dgm:pt modelId="{DE465E91-D8CF-420F-BFFC-4ECC5F77FFBB}">
      <dgm:prSet phldrT="[Texte]"/>
      <dgm:spPr/>
      <dgm:t>
        <a:bodyPr/>
        <a:lstStyle/>
        <a:p>
          <a:r>
            <a:rPr lang="fr-FR" dirty="0"/>
            <a:t>Fin de chargement</a:t>
          </a:r>
        </a:p>
      </dgm:t>
    </dgm:pt>
    <dgm:pt modelId="{AF2404BE-C546-4D8E-A12D-01E0BCB0D302}" type="parTrans" cxnId="{502D865F-0810-47C6-B239-65EAA2A7D20D}">
      <dgm:prSet/>
      <dgm:spPr/>
      <dgm:t>
        <a:bodyPr/>
        <a:lstStyle/>
        <a:p>
          <a:endParaRPr lang="fr-FR"/>
        </a:p>
      </dgm:t>
    </dgm:pt>
    <dgm:pt modelId="{5908A6DA-B47B-4085-B515-9BFD583C953F}" type="sibTrans" cxnId="{502D865F-0810-47C6-B239-65EAA2A7D20D}">
      <dgm:prSet/>
      <dgm:spPr/>
      <dgm:t>
        <a:bodyPr/>
        <a:lstStyle/>
        <a:p>
          <a:endParaRPr lang="fr-FR"/>
        </a:p>
      </dgm:t>
    </dgm:pt>
    <dgm:pt modelId="{D7B08357-BC37-4C66-8C99-9498660E2587}">
      <dgm:prSet phldrT="[Texte]"/>
      <dgm:spPr/>
      <dgm:t>
        <a:bodyPr/>
        <a:lstStyle/>
        <a:p>
          <a:r>
            <a:rPr lang="fr-FR" dirty="0"/>
            <a:t>Avertir la flowroom et la RA</a:t>
          </a:r>
        </a:p>
      </dgm:t>
    </dgm:pt>
    <dgm:pt modelId="{6C700943-1D7C-4132-89FF-33C8A6D40798}" type="parTrans" cxnId="{3FB45CCC-E3D3-49A7-8702-2E3BB6FDBA75}">
      <dgm:prSet/>
      <dgm:spPr/>
      <dgm:t>
        <a:bodyPr/>
        <a:lstStyle/>
        <a:p>
          <a:endParaRPr lang="fr-FR"/>
        </a:p>
      </dgm:t>
    </dgm:pt>
    <dgm:pt modelId="{3854C718-F51F-4E05-B824-D918D55172A4}" type="sibTrans" cxnId="{3FB45CCC-E3D3-49A7-8702-2E3BB6FDBA75}">
      <dgm:prSet/>
      <dgm:spPr/>
      <dgm:t>
        <a:bodyPr/>
        <a:lstStyle/>
        <a:p>
          <a:endParaRPr lang="fr-FR"/>
        </a:p>
      </dgm:t>
    </dgm:pt>
    <dgm:pt modelId="{49E6B27E-B710-4A1A-A24D-DE20FD689AA6}">
      <dgm:prSet phldrT="[Texte]"/>
      <dgm:spPr/>
      <dgm:t>
        <a:bodyPr/>
        <a:lstStyle/>
        <a:p>
          <a:r>
            <a:rPr lang="fr-FR" dirty="0"/>
            <a:t>Départ du camion</a:t>
          </a:r>
        </a:p>
      </dgm:t>
    </dgm:pt>
    <dgm:pt modelId="{47F56089-9522-48A4-94C8-9F5DD97762AB}" type="parTrans" cxnId="{B44961A1-D59E-4957-9C70-213A310A0FC2}">
      <dgm:prSet/>
      <dgm:spPr/>
      <dgm:t>
        <a:bodyPr/>
        <a:lstStyle/>
        <a:p>
          <a:endParaRPr lang="fr-FR"/>
        </a:p>
      </dgm:t>
    </dgm:pt>
    <dgm:pt modelId="{14197403-FE8F-42BB-8BC2-D8AA32131E0E}" type="sibTrans" cxnId="{B44961A1-D59E-4957-9C70-213A310A0FC2}">
      <dgm:prSet/>
      <dgm:spPr/>
      <dgm:t>
        <a:bodyPr/>
        <a:lstStyle/>
        <a:p>
          <a:endParaRPr lang="fr-FR"/>
        </a:p>
      </dgm:t>
    </dgm:pt>
    <dgm:pt modelId="{867EE878-E6F0-4121-B98F-3E8C44CFC0C3}" type="pres">
      <dgm:prSet presAssocID="{5398E0C4-8E82-463F-9ABB-5D06EDC517C0}" presName="Name0" presStyleCnt="0">
        <dgm:presLayoutVars>
          <dgm:dir/>
          <dgm:resizeHandles val="exact"/>
        </dgm:presLayoutVars>
      </dgm:prSet>
      <dgm:spPr/>
    </dgm:pt>
    <dgm:pt modelId="{5DC3429E-793A-40B1-862A-238102D1257D}" type="pres">
      <dgm:prSet presAssocID="{0D9560DE-447D-49DF-B7B9-E4547CDF040E}" presName="node" presStyleLbl="node1" presStyleIdx="0" presStyleCnt="5">
        <dgm:presLayoutVars>
          <dgm:bulletEnabled val="1"/>
        </dgm:presLayoutVars>
      </dgm:prSet>
      <dgm:spPr/>
    </dgm:pt>
    <dgm:pt modelId="{2B4DE70D-118F-430E-977E-D94F10A02B01}" type="pres">
      <dgm:prSet presAssocID="{0F0C6148-A26F-4C65-AFE1-CCFFA300B257}" presName="sibTrans" presStyleLbl="sibTrans1D1" presStyleIdx="0" presStyleCnt="4"/>
      <dgm:spPr/>
    </dgm:pt>
    <dgm:pt modelId="{9B937116-CFC6-4F7F-99AF-E88A4E5411CD}" type="pres">
      <dgm:prSet presAssocID="{0F0C6148-A26F-4C65-AFE1-CCFFA300B257}" presName="connectorText" presStyleLbl="sibTrans1D1" presStyleIdx="0" presStyleCnt="4"/>
      <dgm:spPr/>
    </dgm:pt>
    <dgm:pt modelId="{6B95DDD5-9C61-4B48-991B-EEA7EF34712D}" type="pres">
      <dgm:prSet presAssocID="{8B0FC20F-957B-4654-93CC-E983DC28A34A}" presName="node" presStyleLbl="node1" presStyleIdx="1" presStyleCnt="5" custLinFactNeighborX="2" custLinFactNeighborY="-2402">
        <dgm:presLayoutVars>
          <dgm:bulletEnabled val="1"/>
        </dgm:presLayoutVars>
      </dgm:prSet>
      <dgm:spPr/>
    </dgm:pt>
    <dgm:pt modelId="{2ECB906A-B2E6-41CE-94AC-E60D8BA09B20}" type="pres">
      <dgm:prSet presAssocID="{DD256A4A-674D-49BB-B46D-230A0E5002CC}" presName="sibTrans" presStyleLbl="sibTrans1D1" presStyleIdx="1" presStyleCnt="4"/>
      <dgm:spPr/>
    </dgm:pt>
    <dgm:pt modelId="{1F8963C7-8A58-404D-9BB9-CAC0F36310ED}" type="pres">
      <dgm:prSet presAssocID="{DD256A4A-674D-49BB-B46D-230A0E5002CC}" presName="connectorText" presStyleLbl="sibTrans1D1" presStyleIdx="1" presStyleCnt="4"/>
      <dgm:spPr/>
    </dgm:pt>
    <dgm:pt modelId="{ECC2D40C-CE22-46EC-BAFA-9F9C4E342D9F}" type="pres">
      <dgm:prSet presAssocID="{DE465E91-D8CF-420F-BFFC-4ECC5F77FFBB}" presName="node" presStyleLbl="node1" presStyleIdx="2" presStyleCnt="5">
        <dgm:presLayoutVars>
          <dgm:bulletEnabled val="1"/>
        </dgm:presLayoutVars>
      </dgm:prSet>
      <dgm:spPr/>
    </dgm:pt>
    <dgm:pt modelId="{E9A95D36-E32A-4CA8-9B75-A7E46669EC6D}" type="pres">
      <dgm:prSet presAssocID="{5908A6DA-B47B-4085-B515-9BFD583C953F}" presName="sibTrans" presStyleLbl="sibTrans1D1" presStyleIdx="2" presStyleCnt="4"/>
      <dgm:spPr/>
    </dgm:pt>
    <dgm:pt modelId="{BF3DC07A-6F3E-47D4-952F-4EEF04EC1010}" type="pres">
      <dgm:prSet presAssocID="{5908A6DA-B47B-4085-B515-9BFD583C953F}" presName="connectorText" presStyleLbl="sibTrans1D1" presStyleIdx="2" presStyleCnt="4"/>
      <dgm:spPr/>
    </dgm:pt>
    <dgm:pt modelId="{976A83AB-72CF-4357-B41C-A394B909CC88}" type="pres">
      <dgm:prSet presAssocID="{D7B08357-BC37-4C66-8C99-9498660E2587}" presName="node" presStyleLbl="node1" presStyleIdx="3" presStyleCnt="5">
        <dgm:presLayoutVars>
          <dgm:bulletEnabled val="1"/>
        </dgm:presLayoutVars>
      </dgm:prSet>
      <dgm:spPr/>
    </dgm:pt>
    <dgm:pt modelId="{0F51E501-1294-4C30-9388-32FEBAC29EB5}" type="pres">
      <dgm:prSet presAssocID="{3854C718-F51F-4E05-B824-D918D55172A4}" presName="sibTrans" presStyleLbl="sibTrans1D1" presStyleIdx="3" presStyleCnt="4"/>
      <dgm:spPr/>
    </dgm:pt>
    <dgm:pt modelId="{6E88B48B-569B-4F3D-9F6C-99C943959591}" type="pres">
      <dgm:prSet presAssocID="{3854C718-F51F-4E05-B824-D918D55172A4}" presName="connectorText" presStyleLbl="sibTrans1D1" presStyleIdx="3" presStyleCnt="4"/>
      <dgm:spPr/>
    </dgm:pt>
    <dgm:pt modelId="{56E59910-668B-4FD4-A9DC-8E8CDC3EADB1}" type="pres">
      <dgm:prSet presAssocID="{49E6B27E-B710-4A1A-A24D-DE20FD689AA6}" presName="node" presStyleLbl="node1" presStyleIdx="4" presStyleCnt="5">
        <dgm:presLayoutVars>
          <dgm:bulletEnabled val="1"/>
        </dgm:presLayoutVars>
      </dgm:prSet>
      <dgm:spPr/>
    </dgm:pt>
  </dgm:ptLst>
  <dgm:cxnLst>
    <dgm:cxn modelId="{04050F05-3D12-427F-9BA7-2C4903132F95}" type="presOf" srcId="{49E6B27E-B710-4A1A-A24D-DE20FD689AA6}" destId="{56E59910-668B-4FD4-A9DC-8E8CDC3EADB1}" srcOrd="0" destOrd="0" presId="urn:microsoft.com/office/officeart/2005/8/layout/bProcess3"/>
    <dgm:cxn modelId="{2A810930-D2C0-4129-ADB5-4F6A420FDF4B}" type="presOf" srcId="{5398E0C4-8E82-463F-9ABB-5D06EDC517C0}" destId="{867EE878-E6F0-4121-B98F-3E8C44CFC0C3}" srcOrd="0" destOrd="0" presId="urn:microsoft.com/office/officeart/2005/8/layout/bProcess3"/>
    <dgm:cxn modelId="{5874BA30-8928-44C2-BB19-0ECF44770C56}" type="presOf" srcId="{3854C718-F51F-4E05-B824-D918D55172A4}" destId="{0F51E501-1294-4C30-9388-32FEBAC29EB5}" srcOrd="0" destOrd="0" presId="urn:microsoft.com/office/officeart/2005/8/layout/bProcess3"/>
    <dgm:cxn modelId="{502D865F-0810-47C6-B239-65EAA2A7D20D}" srcId="{5398E0C4-8E82-463F-9ABB-5D06EDC517C0}" destId="{DE465E91-D8CF-420F-BFFC-4ECC5F77FFBB}" srcOrd="2" destOrd="0" parTransId="{AF2404BE-C546-4D8E-A12D-01E0BCB0D302}" sibTransId="{5908A6DA-B47B-4085-B515-9BFD583C953F}"/>
    <dgm:cxn modelId="{2AEF0C66-6D61-4356-8A0F-85A205A0EF3C}" type="presOf" srcId="{0F0C6148-A26F-4C65-AFE1-CCFFA300B257}" destId="{9B937116-CFC6-4F7F-99AF-E88A4E5411CD}" srcOrd="1" destOrd="0" presId="urn:microsoft.com/office/officeart/2005/8/layout/bProcess3"/>
    <dgm:cxn modelId="{5EA6DD48-8B40-40AA-A0CA-762170BEB486}" type="presOf" srcId="{8B0FC20F-957B-4654-93CC-E983DC28A34A}" destId="{6B95DDD5-9C61-4B48-991B-EEA7EF34712D}" srcOrd="0" destOrd="0" presId="urn:microsoft.com/office/officeart/2005/8/layout/bProcess3"/>
    <dgm:cxn modelId="{9BB01980-E447-4BF3-B3EB-22F3F943B963}" type="presOf" srcId="{3854C718-F51F-4E05-B824-D918D55172A4}" destId="{6E88B48B-569B-4F3D-9F6C-99C943959591}" srcOrd="1" destOrd="0" presId="urn:microsoft.com/office/officeart/2005/8/layout/bProcess3"/>
    <dgm:cxn modelId="{34357786-3A1C-4AAB-A158-AD9EE3244741}" type="presOf" srcId="{0F0C6148-A26F-4C65-AFE1-CCFFA300B257}" destId="{2B4DE70D-118F-430E-977E-D94F10A02B01}" srcOrd="0" destOrd="0" presId="urn:microsoft.com/office/officeart/2005/8/layout/bProcess3"/>
    <dgm:cxn modelId="{E024FD8B-3971-4352-9FC3-4C28F711C169}" srcId="{5398E0C4-8E82-463F-9ABB-5D06EDC517C0}" destId="{0D9560DE-447D-49DF-B7B9-E4547CDF040E}" srcOrd="0" destOrd="0" parTransId="{30B83FE0-AD3B-4EF8-B854-6C10662B3E73}" sibTransId="{0F0C6148-A26F-4C65-AFE1-CCFFA300B257}"/>
    <dgm:cxn modelId="{B44961A1-D59E-4957-9C70-213A310A0FC2}" srcId="{5398E0C4-8E82-463F-9ABB-5D06EDC517C0}" destId="{49E6B27E-B710-4A1A-A24D-DE20FD689AA6}" srcOrd="4" destOrd="0" parTransId="{47F56089-9522-48A4-94C8-9F5DD97762AB}" sibTransId="{14197403-FE8F-42BB-8BC2-D8AA32131E0E}"/>
    <dgm:cxn modelId="{14D1B7B7-37FA-4269-A5B2-A3ADDC1E3F04}" type="presOf" srcId="{DE465E91-D8CF-420F-BFFC-4ECC5F77FFBB}" destId="{ECC2D40C-CE22-46EC-BAFA-9F9C4E342D9F}" srcOrd="0" destOrd="0" presId="urn:microsoft.com/office/officeart/2005/8/layout/bProcess3"/>
    <dgm:cxn modelId="{216C41BF-B966-4EAC-BA04-AEB1C599DA7E}" type="presOf" srcId="{0D9560DE-447D-49DF-B7B9-E4547CDF040E}" destId="{5DC3429E-793A-40B1-862A-238102D1257D}" srcOrd="0" destOrd="0" presId="urn:microsoft.com/office/officeart/2005/8/layout/bProcess3"/>
    <dgm:cxn modelId="{09D8F5C0-47CF-48FB-BDF3-EE3041226F35}" srcId="{5398E0C4-8E82-463F-9ABB-5D06EDC517C0}" destId="{8B0FC20F-957B-4654-93CC-E983DC28A34A}" srcOrd="1" destOrd="0" parTransId="{283178D2-288F-4DDA-A615-0236FF2F585B}" sibTransId="{DD256A4A-674D-49BB-B46D-230A0E5002CC}"/>
    <dgm:cxn modelId="{990DE9C9-6694-40D8-85FA-AE596681942A}" type="presOf" srcId="{5908A6DA-B47B-4085-B515-9BFD583C953F}" destId="{BF3DC07A-6F3E-47D4-952F-4EEF04EC1010}" srcOrd="1" destOrd="0" presId="urn:microsoft.com/office/officeart/2005/8/layout/bProcess3"/>
    <dgm:cxn modelId="{E2E20DCB-07F8-4D52-92E6-7480734546CC}" type="presOf" srcId="{D7B08357-BC37-4C66-8C99-9498660E2587}" destId="{976A83AB-72CF-4357-B41C-A394B909CC88}" srcOrd="0" destOrd="0" presId="urn:microsoft.com/office/officeart/2005/8/layout/bProcess3"/>
    <dgm:cxn modelId="{3FB45CCC-E3D3-49A7-8702-2E3BB6FDBA75}" srcId="{5398E0C4-8E82-463F-9ABB-5D06EDC517C0}" destId="{D7B08357-BC37-4C66-8C99-9498660E2587}" srcOrd="3" destOrd="0" parTransId="{6C700943-1D7C-4132-89FF-33C8A6D40798}" sibTransId="{3854C718-F51F-4E05-B824-D918D55172A4}"/>
    <dgm:cxn modelId="{056CC0DC-A5A9-4722-9AE5-AB0FE67489B0}" type="presOf" srcId="{5908A6DA-B47B-4085-B515-9BFD583C953F}" destId="{E9A95D36-E32A-4CA8-9B75-A7E46669EC6D}" srcOrd="0" destOrd="0" presId="urn:microsoft.com/office/officeart/2005/8/layout/bProcess3"/>
    <dgm:cxn modelId="{236E20E4-D338-4F45-9E8E-BA5825D9D190}" type="presOf" srcId="{DD256A4A-674D-49BB-B46D-230A0E5002CC}" destId="{2ECB906A-B2E6-41CE-94AC-E60D8BA09B20}" srcOrd="0" destOrd="0" presId="urn:microsoft.com/office/officeart/2005/8/layout/bProcess3"/>
    <dgm:cxn modelId="{FA5BF5ED-4153-469D-9BA2-0349CFE327BA}" type="presOf" srcId="{DD256A4A-674D-49BB-B46D-230A0E5002CC}" destId="{1F8963C7-8A58-404D-9BB9-CAC0F36310ED}" srcOrd="1" destOrd="0" presId="urn:microsoft.com/office/officeart/2005/8/layout/bProcess3"/>
    <dgm:cxn modelId="{9E5ED2D4-698C-471E-B60D-AA5F94F0390C}" type="presParOf" srcId="{867EE878-E6F0-4121-B98F-3E8C44CFC0C3}" destId="{5DC3429E-793A-40B1-862A-238102D1257D}" srcOrd="0" destOrd="0" presId="urn:microsoft.com/office/officeart/2005/8/layout/bProcess3"/>
    <dgm:cxn modelId="{835E68EC-53F3-453C-89CE-8259D06F4902}" type="presParOf" srcId="{867EE878-E6F0-4121-B98F-3E8C44CFC0C3}" destId="{2B4DE70D-118F-430E-977E-D94F10A02B01}" srcOrd="1" destOrd="0" presId="urn:microsoft.com/office/officeart/2005/8/layout/bProcess3"/>
    <dgm:cxn modelId="{1966AEB7-CBD2-4439-BC37-FD528CF5AC11}" type="presParOf" srcId="{2B4DE70D-118F-430E-977E-D94F10A02B01}" destId="{9B937116-CFC6-4F7F-99AF-E88A4E5411CD}" srcOrd="0" destOrd="0" presId="urn:microsoft.com/office/officeart/2005/8/layout/bProcess3"/>
    <dgm:cxn modelId="{3DEB9E66-1A6E-4E1D-A4DA-FDD47D514969}" type="presParOf" srcId="{867EE878-E6F0-4121-B98F-3E8C44CFC0C3}" destId="{6B95DDD5-9C61-4B48-991B-EEA7EF34712D}" srcOrd="2" destOrd="0" presId="urn:microsoft.com/office/officeart/2005/8/layout/bProcess3"/>
    <dgm:cxn modelId="{A834F533-EDDB-4B87-BE0C-E76F2B818332}" type="presParOf" srcId="{867EE878-E6F0-4121-B98F-3E8C44CFC0C3}" destId="{2ECB906A-B2E6-41CE-94AC-E60D8BA09B20}" srcOrd="3" destOrd="0" presId="urn:microsoft.com/office/officeart/2005/8/layout/bProcess3"/>
    <dgm:cxn modelId="{A8E79104-1F0D-4ABA-B2AC-5FB592FB3DC2}" type="presParOf" srcId="{2ECB906A-B2E6-41CE-94AC-E60D8BA09B20}" destId="{1F8963C7-8A58-404D-9BB9-CAC0F36310ED}" srcOrd="0" destOrd="0" presId="urn:microsoft.com/office/officeart/2005/8/layout/bProcess3"/>
    <dgm:cxn modelId="{7893FC0F-1FAE-4B96-9F08-E0C71C10C10C}" type="presParOf" srcId="{867EE878-E6F0-4121-B98F-3E8C44CFC0C3}" destId="{ECC2D40C-CE22-46EC-BAFA-9F9C4E342D9F}" srcOrd="4" destOrd="0" presId="urn:microsoft.com/office/officeart/2005/8/layout/bProcess3"/>
    <dgm:cxn modelId="{01804452-3409-4F05-B641-F80DCF203D84}" type="presParOf" srcId="{867EE878-E6F0-4121-B98F-3E8C44CFC0C3}" destId="{E9A95D36-E32A-4CA8-9B75-A7E46669EC6D}" srcOrd="5" destOrd="0" presId="urn:microsoft.com/office/officeart/2005/8/layout/bProcess3"/>
    <dgm:cxn modelId="{F3C837B5-85B0-479E-B879-C3F0ABB043FE}" type="presParOf" srcId="{E9A95D36-E32A-4CA8-9B75-A7E46669EC6D}" destId="{BF3DC07A-6F3E-47D4-952F-4EEF04EC1010}" srcOrd="0" destOrd="0" presId="urn:microsoft.com/office/officeart/2005/8/layout/bProcess3"/>
    <dgm:cxn modelId="{183BE307-6C7D-4F76-AF99-1B1864D85205}" type="presParOf" srcId="{867EE878-E6F0-4121-B98F-3E8C44CFC0C3}" destId="{976A83AB-72CF-4357-B41C-A394B909CC88}" srcOrd="6" destOrd="0" presId="urn:microsoft.com/office/officeart/2005/8/layout/bProcess3"/>
    <dgm:cxn modelId="{527F5042-0005-4400-913E-C36202E6FA02}" type="presParOf" srcId="{867EE878-E6F0-4121-B98F-3E8C44CFC0C3}" destId="{0F51E501-1294-4C30-9388-32FEBAC29EB5}" srcOrd="7" destOrd="0" presId="urn:microsoft.com/office/officeart/2005/8/layout/bProcess3"/>
    <dgm:cxn modelId="{E300B065-BDA9-4579-98BB-056206BC5A41}" type="presParOf" srcId="{0F51E501-1294-4C30-9388-32FEBAC29EB5}" destId="{6E88B48B-569B-4F3D-9F6C-99C943959591}" srcOrd="0" destOrd="0" presId="urn:microsoft.com/office/officeart/2005/8/layout/bProcess3"/>
    <dgm:cxn modelId="{9FFA3E7F-3FC7-4192-AA72-8A43A07E53E0}" type="presParOf" srcId="{867EE878-E6F0-4121-B98F-3E8C44CFC0C3}" destId="{56E59910-668B-4FD4-A9DC-8E8CDC3EADB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1A448-3105-47D5-B549-DE1EF170D389}">
      <dsp:nvSpPr>
        <dsp:cNvPr id="0" name=""/>
        <dsp:cNvSpPr/>
      </dsp:nvSpPr>
      <dsp:spPr>
        <a:xfrm>
          <a:off x="3303022" y="-44908"/>
          <a:ext cx="4134980" cy="4134980"/>
        </a:xfrm>
        <a:prstGeom prst="flowChartConnector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5F42E-7A2E-456C-BF03-D6423823A8E4}">
      <dsp:nvSpPr>
        <dsp:cNvPr id="0" name=""/>
        <dsp:cNvSpPr/>
      </dsp:nvSpPr>
      <dsp:spPr>
        <a:xfrm>
          <a:off x="4830314" y="0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    IN  / OUT</a:t>
          </a:r>
        </a:p>
      </dsp:txBody>
      <dsp:txXfrm>
        <a:off x="4856684" y="26370"/>
        <a:ext cx="1027656" cy="487458"/>
      </dsp:txXfrm>
    </dsp:sp>
    <dsp:sp modelId="{E615DA12-BD83-488C-B269-BC3A1E6772D3}">
      <dsp:nvSpPr>
        <dsp:cNvPr id="0" name=""/>
        <dsp:cNvSpPr/>
      </dsp:nvSpPr>
      <dsp:spPr>
        <a:xfrm>
          <a:off x="6664883" y="1790477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 dirty="0"/>
        </a:p>
      </dsp:txBody>
      <dsp:txXfrm>
        <a:off x="6691253" y="1816847"/>
        <a:ext cx="1027656" cy="487458"/>
      </dsp:txXfrm>
    </dsp:sp>
    <dsp:sp modelId="{D9684619-4474-40B5-BA91-9015996C016C}">
      <dsp:nvSpPr>
        <dsp:cNvPr id="0" name=""/>
        <dsp:cNvSpPr/>
      </dsp:nvSpPr>
      <dsp:spPr>
        <a:xfrm>
          <a:off x="6664866" y="866772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Chargement camion</a:t>
          </a:r>
        </a:p>
      </dsp:txBody>
      <dsp:txXfrm>
        <a:off x="6691236" y="893142"/>
        <a:ext cx="1027656" cy="487458"/>
      </dsp:txXfrm>
    </dsp:sp>
    <dsp:sp modelId="{0DB0143D-32F7-4EF1-876E-500A8848FC7D}">
      <dsp:nvSpPr>
        <dsp:cNvPr id="0" name=""/>
        <dsp:cNvSpPr/>
      </dsp:nvSpPr>
      <dsp:spPr>
        <a:xfrm>
          <a:off x="6664867" y="2797539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Mise en ad quais</a:t>
          </a:r>
        </a:p>
      </dsp:txBody>
      <dsp:txXfrm>
        <a:off x="6691237" y="2823909"/>
        <a:ext cx="1027656" cy="487458"/>
      </dsp:txXfrm>
    </dsp:sp>
    <dsp:sp modelId="{D64EE4AA-7C60-4005-AF45-B0490DECCA9E}">
      <dsp:nvSpPr>
        <dsp:cNvPr id="0" name=""/>
        <dsp:cNvSpPr/>
      </dsp:nvSpPr>
      <dsp:spPr>
        <a:xfrm>
          <a:off x="5584477" y="3420614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Picking</a:t>
          </a:r>
        </a:p>
      </dsp:txBody>
      <dsp:txXfrm>
        <a:off x="5610847" y="3446984"/>
        <a:ext cx="1027656" cy="487458"/>
      </dsp:txXfrm>
    </dsp:sp>
    <dsp:sp modelId="{AECEBC27-A635-479A-B446-4EBC56BB3071}">
      <dsp:nvSpPr>
        <dsp:cNvPr id="0" name=""/>
        <dsp:cNvSpPr/>
      </dsp:nvSpPr>
      <dsp:spPr>
        <a:xfrm>
          <a:off x="4112930" y="3420614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réappro</a:t>
          </a:r>
        </a:p>
      </dsp:txBody>
      <dsp:txXfrm>
        <a:off x="4139300" y="3446984"/>
        <a:ext cx="1027656" cy="487458"/>
      </dsp:txXfrm>
    </dsp:sp>
    <dsp:sp modelId="{A0CD0717-059C-4DF2-88FE-510AAD4C5E1A}">
      <dsp:nvSpPr>
        <dsp:cNvPr id="0" name=""/>
        <dsp:cNvSpPr/>
      </dsp:nvSpPr>
      <dsp:spPr>
        <a:xfrm>
          <a:off x="3274669" y="2673712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Rangement</a:t>
          </a:r>
        </a:p>
      </dsp:txBody>
      <dsp:txXfrm>
        <a:off x="3301039" y="2700082"/>
        <a:ext cx="1027656" cy="487458"/>
      </dsp:txXfrm>
    </dsp:sp>
    <dsp:sp modelId="{F12D306D-0537-4A70-9142-BA619862A4C9}">
      <dsp:nvSpPr>
        <dsp:cNvPr id="0" name=""/>
        <dsp:cNvSpPr/>
      </dsp:nvSpPr>
      <dsp:spPr>
        <a:xfrm>
          <a:off x="2788989" y="1609727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Traitement réception</a:t>
          </a:r>
        </a:p>
      </dsp:txBody>
      <dsp:txXfrm>
        <a:off x="2815359" y="1636097"/>
        <a:ext cx="1027656" cy="487458"/>
      </dsp:txXfrm>
    </dsp:sp>
    <dsp:sp modelId="{06880D23-FD0A-4BB6-B56D-1AC0E92CEA7B}">
      <dsp:nvSpPr>
        <dsp:cNvPr id="0" name=""/>
        <dsp:cNvSpPr/>
      </dsp:nvSpPr>
      <dsp:spPr>
        <a:xfrm>
          <a:off x="3277777" y="526997"/>
          <a:ext cx="1080396" cy="540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Déchargement</a:t>
          </a:r>
        </a:p>
      </dsp:txBody>
      <dsp:txXfrm>
        <a:off x="3304147" y="553367"/>
        <a:ext cx="1027656" cy="487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DCBD0-FF7B-4C1E-A84C-FED18F1285BA}">
      <dsp:nvSpPr>
        <dsp:cNvPr id="0" name=""/>
        <dsp:cNvSpPr/>
      </dsp:nvSpPr>
      <dsp:spPr>
        <a:xfrm>
          <a:off x="3118965" y="645885"/>
          <a:ext cx="498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91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55184" y="688958"/>
        <a:ext cx="26475" cy="5295"/>
      </dsp:txXfrm>
    </dsp:sp>
    <dsp:sp modelId="{ECDEE64F-41FB-489A-BB35-3E5852646C10}">
      <dsp:nvSpPr>
        <dsp:cNvPr id="0" name=""/>
        <dsp:cNvSpPr/>
      </dsp:nvSpPr>
      <dsp:spPr>
        <a:xfrm>
          <a:off x="818534" y="936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Déchargement du camion(engin C3)</a:t>
          </a:r>
        </a:p>
      </dsp:txBody>
      <dsp:txXfrm>
        <a:off x="818534" y="936"/>
        <a:ext cx="2302230" cy="1381338"/>
      </dsp:txXfrm>
    </dsp:sp>
    <dsp:sp modelId="{BA34C96E-CA22-4F32-9A73-58937B2768EE}">
      <dsp:nvSpPr>
        <dsp:cNvPr id="0" name=""/>
        <dsp:cNvSpPr/>
      </dsp:nvSpPr>
      <dsp:spPr>
        <a:xfrm>
          <a:off x="5950709" y="644949"/>
          <a:ext cx="526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656"/>
              </a:moveTo>
              <a:lnTo>
                <a:pt x="280197" y="46656"/>
              </a:lnTo>
              <a:lnTo>
                <a:pt x="280197" y="45720"/>
              </a:lnTo>
              <a:lnTo>
                <a:pt x="5261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199886" y="688021"/>
        <a:ext cx="27839" cy="5295"/>
      </dsp:txXfrm>
    </dsp:sp>
    <dsp:sp modelId="{86CF42D6-1904-40E4-9D19-DDBC69737904}">
      <dsp:nvSpPr>
        <dsp:cNvPr id="0" name=""/>
        <dsp:cNvSpPr/>
      </dsp:nvSpPr>
      <dsp:spPr>
        <a:xfrm>
          <a:off x="3650278" y="936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Création d’ilpn,dépotage si nécessaire, gestion des anomalies ( checkman et aménageurs)</a:t>
          </a:r>
        </a:p>
      </dsp:txBody>
      <dsp:txXfrm>
        <a:off x="3650278" y="936"/>
        <a:ext cx="2302230" cy="1381338"/>
      </dsp:txXfrm>
    </dsp:sp>
    <dsp:sp modelId="{8AD16F52-77F8-4952-8AA1-B8FDF21B9B62}">
      <dsp:nvSpPr>
        <dsp:cNvPr id="0" name=""/>
        <dsp:cNvSpPr/>
      </dsp:nvSpPr>
      <dsp:spPr>
        <a:xfrm>
          <a:off x="1969649" y="1379538"/>
          <a:ext cx="5690769" cy="500785"/>
        </a:xfrm>
        <a:custGeom>
          <a:avLst/>
          <a:gdLst/>
          <a:ahLst/>
          <a:cxnLst/>
          <a:rect l="0" t="0" r="0" b="0"/>
          <a:pathLst>
            <a:path>
              <a:moveTo>
                <a:pt x="5690769" y="0"/>
              </a:moveTo>
              <a:lnTo>
                <a:pt x="5690769" y="267492"/>
              </a:lnTo>
              <a:lnTo>
                <a:pt x="0" y="267492"/>
              </a:lnTo>
              <a:lnTo>
                <a:pt x="0" y="50078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72146" y="1627283"/>
        <a:ext cx="285776" cy="5295"/>
      </dsp:txXfrm>
    </dsp:sp>
    <dsp:sp modelId="{2151A0E0-7F06-4F39-B44A-224537CC5072}">
      <dsp:nvSpPr>
        <dsp:cNvPr id="0" name=""/>
        <dsp:cNvSpPr/>
      </dsp:nvSpPr>
      <dsp:spPr>
        <a:xfrm>
          <a:off x="6509304" y="0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Rangement(Reserve /casier/consolidation par engin C5)</a:t>
          </a:r>
        </a:p>
      </dsp:txBody>
      <dsp:txXfrm>
        <a:off x="6509304" y="0"/>
        <a:ext cx="2302230" cy="1381338"/>
      </dsp:txXfrm>
    </dsp:sp>
    <dsp:sp modelId="{7921BE0A-3ED4-418A-BF11-0538ABB653F0}">
      <dsp:nvSpPr>
        <dsp:cNvPr id="0" name=""/>
        <dsp:cNvSpPr/>
      </dsp:nvSpPr>
      <dsp:spPr>
        <a:xfrm>
          <a:off x="818534" y="1912724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Réapprovisionnement/Casier de Services</a:t>
          </a:r>
        </a:p>
      </dsp:txBody>
      <dsp:txXfrm>
        <a:off x="818534" y="1912724"/>
        <a:ext cx="2302230" cy="1381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2D82F-F1FA-4502-9AD2-5F517D81DEC2}">
      <dsp:nvSpPr>
        <dsp:cNvPr id="0" name=""/>
        <dsp:cNvSpPr/>
      </dsp:nvSpPr>
      <dsp:spPr>
        <a:xfrm>
          <a:off x="3103418" y="748219"/>
          <a:ext cx="7140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97"/>
              </a:moveTo>
              <a:lnTo>
                <a:pt x="374117" y="45797"/>
              </a:lnTo>
              <a:lnTo>
                <a:pt x="374117" y="45720"/>
              </a:lnTo>
              <a:lnTo>
                <a:pt x="71403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441820" y="790896"/>
        <a:ext cx="37231" cy="6086"/>
      </dsp:txXfrm>
    </dsp:sp>
    <dsp:sp modelId="{6AE68B83-DA8F-4DE5-A3B0-445A91424390}">
      <dsp:nvSpPr>
        <dsp:cNvPr id="0" name=""/>
        <dsp:cNvSpPr/>
      </dsp:nvSpPr>
      <dsp:spPr>
        <a:xfrm>
          <a:off x="458753" y="77"/>
          <a:ext cx="2646464" cy="158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Début de la tache</a:t>
          </a:r>
        </a:p>
      </dsp:txBody>
      <dsp:txXfrm>
        <a:off x="458753" y="77"/>
        <a:ext cx="2646464" cy="1587878"/>
      </dsp:txXfrm>
    </dsp:sp>
    <dsp:sp modelId="{B757A242-4132-4B9B-B262-849E84469C84}">
      <dsp:nvSpPr>
        <dsp:cNvPr id="0" name=""/>
        <dsp:cNvSpPr/>
      </dsp:nvSpPr>
      <dsp:spPr>
        <a:xfrm>
          <a:off x="6494518" y="748219"/>
          <a:ext cx="473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4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718665" y="790896"/>
        <a:ext cx="25204" cy="6086"/>
      </dsp:txXfrm>
    </dsp:sp>
    <dsp:sp modelId="{4E3A6F0E-310B-4365-A66B-0041BEAA7E2B}">
      <dsp:nvSpPr>
        <dsp:cNvPr id="0" name=""/>
        <dsp:cNvSpPr/>
      </dsp:nvSpPr>
      <dsp:spPr>
        <a:xfrm>
          <a:off x="3849853" y="0"/>
          <a:ext cx="2646464" cy="158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tache dirigée sur le gun</a:t>
          </a:r>
        </a:p>
      </dsp:txBody>
      <dsp:txXfrm>
        <a:off x="3849853" y="0"/>
        <a:ext cx="2646464" cy="1587878"/>
      </dsp:txXfrm>
    </dsp:sp>
    <dsp:sp modelId="{EDED6B2C-3899-4B15-8577-85A2EF6D8885}">
      <dsp:nvSpPr>
        <dsp:cNvPr id="0" name=""/>
        <dsp:cNvSpPr/>
      </dsp:nvSpPr>
      <dsp:spPr>
        <a:xfrm>
          <a:off x="1781985" y="1586078"/>
          <a:ext cx="6541664" cy="578164"/>
        </a:xfrm>
        <a:custGeom>
          <a:avLst/>
          <a:gdLst/>
          <a:ahLst/>
          <a:cxnLst/>
          <a:rect l="0" t="0" r="0" b="0"/>
          <a:pathLst>
            <a:path>
              <a:moveTo>
                <a:pt x="6541664" y="0"/>
              </a:moveTo>
              <a:lnTo>
                <a:pt x="6541664" y="306182"/>
              </a:lnTo>
              <a:lnTo>
                <a:pt x="0" y="306182"/>
              </a:lnTo>
              <a:lnTo>
                <a:pt x="0" y="57816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888569" y="1872117"/>
        <a:ext cx="328496" cy="6086"/>
      </dsp:txXfrm>
    </dsp:sp>
    <dsp:sp modelId="{498ABA9C-3654-4482-A53D-233066AEB219}">
      <dsp:nvSpPr>
        <dsp:cNvPr id="0" name=""/>
        <dsp:cNvSpPr/>
      </dsp:nvSpPr>
      <dsp:spPr>
        <a:xfrm>
          <a:off x="7000417" y="0"/>
          <a:ext cx="2646464" cy="158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Prélèvement des articles</a:t>
          </a:r>
        </a:p>
      </dsp:txBody>
      <dsp:txXfrm>
        <a:off x="7000417" y="0"/>
        <a:ext cx="2646464" cy="1587878"/>
      </dsp:txXfrm>
    </dsp:sp>
    <dsp:sp modelId="{00CFA6DF-073E-43B2-AF05-8B39B09FBD48}">
      <dsp:nvSpPr>
        <dsp:cNvPr id="0" name=""/>
        <dsp:cNvSpPr/>
      </dsp:nvSpPr>
      <dsp:spPr>
        <a:xfrm>
          <a:off x="3103418" y="2942401"/>
          <a:ext cx="5898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181"/>
              </a:moveTo>
              <a:lnTo>
                <a:pt x="312018" y="48181"/>
              </a:lnTo>
              <a:lnTo>
                <a:pt x="312018" y="45720"/>
              </a:lnTo>
              <a:lnTo>
                <a:pt x="5898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82825" y="2985078"/>
        <a:ext cx="31022" cy="6086"/>
      </dsp:txXfrm>
    </dsp:sp>
    <dsp:sp modelId="{AEA59E0D-41F3-4885-B283-FCA4ABB706B3}">
      <dsp:nvSpPr>
        <dsp:cNvPr id="0" name=""/>
        <dsp:cNvSpPr/>
      </dsp:nvSpPr>
      <dsp:spPr>
        <a:xfrm>
          <a:off x="458753" y="2196643"/>
          <a:ext cx="2646464" cy="158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>
        <a:off x="458753" y="2196643"/>
        <a:ext cx="2646464" cy="1587878"/>
      </dsp:txXfrm>
    </dsp:sp>
    <dsp:sp modelId="{90C20EED-EB0F-40B6-82AD-4A54E3695C95}">
      <dsp:nvSpPr>
        <dsp:cNvPr id="0" name=""/>
        <dsp:cNvSpPr/>
      </dsp:nvSpPr>
      <dsp:spPr>
        <a:xfrm>
          <a:off x="6370320" y="2942401"/>
          <a:ext cx="5663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294" y="45720"/>
              </a:lnTo>
              <a:lnTo>
                <a:pt x="300294" y="48258"/>
              </a:lnTo>
              <a:lnTo>
                <a:pt x="566389" y="4825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638590" y="2985078"/>
        <a:ext cx="29849" cy="6086"/>
      </dsp:txXfrm>
    </dsp:sp>
    <dsp:sp modelId="{7E7F8750-325D-4B4D-8E82-8F779B50F4FD}">
      <dsp:nvSpPr>
        <dsp:cNvPr id="0" name=""/>
        <dsp:cNvSpPr/>
      </dsp:nvSpPr>
      <dsp:spPr>
        <a:xfrm>
          <a:off x="3725655" y="2194182"/>
          <a:ext cx="2646464" cy="158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Impression </a:t>
          </a:r>
          <a:r>
            <a:rPr lang="fr-FR" sz="2200" kern="1200" dirty="0" err="1"/>
            <a:t>Olpn</a:t>
          </a:r>
          <a:r>
            <a:rPr lang="fr-FR" sz="2200" kern="1200" dirty="0"/>
            <a:t> et contrôle triangulaire</a:t>
          </a:r>
        </a:p>
      </dsp:txBody>
      <dsp:txXfrm>
        <a:off x="3725655" y="2194182"/>
        <a:ext cx="2646464" cy="1587878"/>
      </dsp:txXfrm>
    </dsp:sp>
    <dsp:sp modelId="{5D82418B-CD78-4755-8ED0-4A7F26670748}">
      <dsp:nvSpPr>
        <dsp:cNvPr id="0" name=""/>
        <dsp:cNvSpPr/>
      </dsp:nvSpPr>
      <dsp:spPr>
        <a:xfrm>
          <a:off x="6969109" y="2196721"/>
          <a:ext cx="2646464" cy="158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Mise en Ad quai(en fonction des destinations)</a:t>
          </a:r>
        </a:p>
      </dsp:txBody>
      <dsp:txXfrm>
        <a:off x="6969109" y="2196721"/>
        <a:ext cx="2646464" cy="1587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DE70D-118F-430E-977E-D94F10A02B01}">
      <dsp:nvSpPr>
        <dsp:cNvPr id="0" name=""/>
        <dsp:cNvSpPr/>
      </dsp:nvSpPr>
      <dsp:spPr>
        <a:xfrm>
          <a:off x="3118965" y="644949"/>
          <a:ext cx="498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656"/>
              </a:moveTo>
              <a:lnTo>
                <a:pt x="266579" y="46656"/>
              </a:lnTo>
              <a:lnTo>
                <a:pt x="266579" y="45720"/>
              </a:lnTo>
              <a:lnTo>
                <a:pt x="4989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55206" y="688021"/>
        <a:ext cx="26477" cy="5295"/>
      </dsp:txXfrm>
    </dsp:sp>
    <dsp:sp modelId="{5DC3429E-793A-40B1-862A-238102D1257D}">
      <dsp:nvSpPr>
        <dsp:cNvPr id="0" name=""/>
        <dsp:cNvSpPr/>
      </dsp:nvSpPr>
      <dsp:spPr>
        <a:xfrm>
          <a:off x="818534" y="936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Evacuations dans les cellules prévues pour les départs appropriés selon la destination</a:t>
          </a:r>
        </a:p>
      </dsp:txBody>
      <dsp:txXfrm>
        <a:off x="818534" y="936"/>
        <a:ext cx="2302230" cy="1381338"/>
      </dsp:txXfrm>
    </dsp:sp>
    <dsp:sp modelId="{2ECB906A-B2E6-41CE-94AC-E60D8BA09B20}">
      <dsp:nvSpPr>
        <dsp:cNvPr id="0" name=""/>
        <dsp:cNvSpPr/>
      </dsp:nvSpPr>
      <dsp:spPr>
        <a:xfrm>
          <a:off x="5950755" y="644949"/>
          <a:ext cx="498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533" y="45720"/>
              </a:lnTo>
              <a:lnTo>
                <a:pt x="266533" y="46656"/>
              </a:lnTo>
              <a:lnTo>
                <a:pt x="498867" y="4665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186952" y="688021"/>
        <a:ext cx="26473" cy="5295"/>
      </dsp:txXfrm>
    </dsp:sp>
    <dsp:sp modelId="{6B95DDD5-9C61-4B48-991B-EEA7EF34712D}">
      <dsp:nvSpPr>
        <dsp:cNvPr id="0" name=""/>
        <dsp:cNvSpPr/>
      </dsp:nvSpPr>
      <dsp:spPr>
        <a:xfrm>
          <a:off x="3650324" y="0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Chargement du camion</a:t>
          </a:r>
        </a:p>
      </dsp:txBody>
      <dsp:txXfrm>
        <a:off x="3650324" y="0"/>
        <a:ext cx="2302230" cy="1381338"/>
      </dsp:txXfrm>
    </dsp:sp>
    <dsp:sp modelId="{E9A95D36-E32A-4CA8-9B75-A7E46669EC6D}">
      <dsp:nvSpPr>
        <dsp:cNvPr id="0" name=""/>
        <dsp:cNvSpPr/>
      </dsp:nvSpPr>
      <dsp:spPr>
        <a:xfrm>
          <a:off x="1969649" y="1380474"/>
          <a:ext cx="5663488" cy="498913"/>
        </a:xfrm>
        <a:custGeom>
          <a:avLst/>
          <a:gdLst/>
          <a:ahLst/>
          <a:cxnLst/>
          <a:rect l="0" t="0" r="0" b="0"/>
          <a:pathLst>
            <a:path>
              <a:moveTo>
                <a:pt x="5663488" y="0"/>
              </a:moveTo>
              <a:lnTo>
                <a:pt x="5663488" y="266556"/>
              </a:lnTo>
              <a:lnTo>
                <a:pt x="0" y="266556"/>
              </a:lnTo>
              <a:lnTo>
                <a:pt x="0" y="49891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659189" y="1627283"/>
        <a:ext cx="284409" cy="5295"/>
      </dsp:txXfrm>
    </dsp:sp>
    <dsp:sp modelId="{ECC2D40C-CE22-46EC-BAFA-9F9C4E342D9F}">
      <dsp:nvSpPr>
        <dsp:cNvPr id="0" name=""/>
        <dsp:cNvSpPr/>
      </dsp:nvSpPr>
      <dsp:spPr>
        <a:xfrm>
          <a:off x="6482022" y="936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Fin de chargement</a:t>
          </a:r>
        </a:p>
      </dsp:txBody>
      <dsp:txXfrm>
        <a:off x="6482022" y="936"/>
        <a:ext cx="2302230" cy="1381338"/>
      </dsp:txXfrm>
    </dsp:sp>
    <dsp:sp modelId="{0F51E501-1294-4C30-9388-32FEBAC29EB5}">
      <dsp:nvSpPr>
        <dsp:cNvPr id="0" name=""/>
        <dsp:cNvSpPr/>
      </dsp:nvSpPr>
      <dsp:spPr>
        <a:xfrm>
          <a:off x="3118965" y="2556737"/>
          <a:ext cx="4989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91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355184" y="2599809"/>
        <a:ext cx="26475" cy="5295"/>
      </dsp:txXfrm>
    </dsp:sp>
    <dsp:sp modelId="{976A83AB-72CF-4357-B41C-A394B909CC88}">
      <dsp:nvSpPr>
        <dsp:cNvPr id="0" name=""/>
        <dsp:cNvSpPr/>
      </dsp:nvSpPr>
      <dsp:spPr>
        <a:xfrm>
          <a:off x="818534" y="1911788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Avertir la flowroom et la RA</a:t>
          </a:r>
        </a:p>
      </dsp:txBody>
      <dsp:txXfrm>
        <a:off x="818534" y="1911788"/>
        <a:ext cx="2302230" cy="1381338"/>
      </dsp:txXfrm>
    </dsp:sp>
    <dsp:sp modelId="{56E59910-668B-4FD4-A9DC-8E8CDC3EADB1}">
      <dsp:nvSpPr>
        <dsp:cNvPr id="0" name=""/>
        <dsp:cNvSpPr/>
      </dsp:nvSpPr>
      <dsp:spPr>
        <a:xfrm>
          <a:off x="3650278" y="1911788"/>
          <a:ext cx="2302230" cy="138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Départ du camion</a:t>
          </a:r>
        </a:p>
      </dsp:txBody>
      <dsp:txXfrm>
        <a:off x="3650278" y="1911788"/>
        <a:ext cx="2302230" cy="138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7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2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2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37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6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9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8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9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3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96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854C-C6E4-436F-B0E5-16E9C8F16453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BB9B67-6600-44C1-9D46-06C56A3B831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B5E199-06B7-4951-F010-FF057D7311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98250" y="67056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7224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plein air, scène, bâtiment">
            <a:extLst>
              <a:ext uri="{FF2B5EF4-FFF2-40B4-BE49-F238E27FC236}">
                <a16:creationId xmlns:a16="http://schemas.microsoft.com/office/drawing/2014/main" id="{177BF397-C071-C9AE-F4B2-392B87E45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77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96656F-2922-1EDD-4D32-C0BB58681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111" y="1036195"/>
            <a:ext cx="6832500" cy="1252601"/>
          </a:xfrm>
        </p:spPr>
        <p:txBody>
          <a:bodyPr>
            <a:normAutofit/>
          </a:bodyPr>
          <a:lstStyle/>
          <a:p>
            <a:r>
              <a:rPr lang="fr-FR" sz="4100" dirty="0">
                <a:solidFill>
                  <a:srgbClr val="FFFFFE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Parcours operateur </a:t>
            </a:r>
            <a:br>
              <a:rPr lang="fr-FR" sz="4100" dirty="0">
                <a:solidFill>
                  <a:srgbClr val="FFFFFE"/>
                </a:solidFill>
                <a:latin typeface="72 Black" panose="020B0A04030603020204" pitchFamily="34" charset="0"/>
                <a:cs typeface="72 Black" panose="020B0A04030603020204" pitchFamily="34" charset="0"/>
              </a:rPr>
            </a:br>
            <a:endParaRPr lang="fr-FR" sz="4100" dirty="0">
              <a:solidFill>
                <a:srgbClr val="FFFFFE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83CE0A-C1BA-F96B-1386-8457F59B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211" y="2228851"/>
            <a:ext cx="6832499" cy="716529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E"/>
                </a:solidFill>
              </a:rPr>
              <a:t>Sabor Adam</a:t>
            </a:r>
          </a:p>
        </p:txBody>
      </p:sp>
    </p:spTree>
    <p:extLst>
      <p:ext uri="{BB962C8B-B14F-4D97-AF65-F5344CB8AC3E}">
        <p14:creationId xmlns:p14="http://schemas.microsoft.com/office/powerpoint/2010/main" val="783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ECCE7-3D09-749C-8EC7-7E8CB8C3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81510"/>
            <a:ext cx="9603275" cy="1049235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Organisation </a:t>
            </a:r>
            <a:r>
              <a:rPr lang="fr-FR" dirty="0" err="1">
                <a:solidFill>
                  <a:schemeClr val="accent1"/>
                </a:solidFill>
              </a:rPr>
              <a:t>supply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chain</a:t>
            </a:r>
            <a:r>
              <a:rPr lang="fr-FR" dirty="0">
                <a:solidFill>
                  <a:schemeClr val="accent1"/>
                </a:solidFill>
              </a:rPr>
              <a:t> CLP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94712DB-1AF8-E67C-5DAA-FAAD51129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514979"/>
              </p:ext>
            </p:extLst>
          </p:nvPr>
        </p:nvGraphicFramePr>
        <p:xfrm>
          <a:off x="725487" y="1946127"/>
          <a:ext cx="10741025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BBCCBBC-6B96-8304-2A09-E7018CC99855}"/>
              </a:ext>
            </a:extLst>
          </p:cNvPr>
          <p:cNvCxnSpPr/>
          <p:nvPr/>
        </p:nvCxnSpPr>
        <p:spPr>
          <a:xfrm flipV="1">
            <a:off x="6096000" y="2199138"/>
            <a:ext cx="0" cy="360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A9E63BE-A16F-F262-3982-C8C8569F7370}"/>
              </a:ext>
            </a:extLst>
          </p:cNvPr>
          <p:cNvSpPr txBox="1"/>
          <p:nvPr/>
        </p:nvSpPr>
        <p:spPr>
          <a:xfrm>
            <a:off x="7467603" y="3695702"/>
            <a:ext cx="12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Checking flow room</a:t>
            </a:r>
          </a:p>
        </p:txBody>
      </p:sp>
    </p:spTree>
    <p:extLst>
      <p:ext uri="{BB962C8B-B14F-4D97-AF65-F5344CB8AC3E}">
        <p14:creationId xmlns:p14="http://schemas.microsoft.com/office/powerpoint/2010/main" val="359598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3B640-D291-FBCA-889B-C1AA2D65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770" y="134174"/>
            <a:ext cx="9603275" cy="1049235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fonctionnement Réception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8BAC683-724A-D5E1-2337-51B0828AA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509416"/>
              </p:ext>
            </p:extLst>
          </p:nvPr>
        </p:nvGraphicFramePr>
        <p:xfrm>
          <a:off x="1130300" y="2171700"/>
          <a:ext cx="960278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2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B5008-A5F6-8071-A458-7F530BA3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55" y="194919"/>
            <a:ext cx="8311546" cy="1090956"/>
          </a:xfrm>
        </p:spPr>
        <p:txBody>
          <a:bodyPr>
            <a:normAutofit/>
          </a:bodyPr>
          <a:lstStyle/>
          <a:p>
            <a:r>
              <a:rPr lang="fr-FR" sz="2400" dirty="0"/>
              <a:t>Annexe réception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8CEB3-91DB-9EF1-3EAC-E0126C91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71" y="914400"/>
            <a:ext cx="9897513" cy="581025"/>
          </a:xfrm>
        </p:spPr>
        <p:txBody>
          <a:bodyPr>
            <a:normAutofit fontScale="25000" lnSpcReduction="20000"/>
          </a:bodyPr>
          <a:lstStyle/>
          <a:p>
            <a:r>
              <a:rPr lang="fr-FR" sz="6800" dirty="0"/>
              <a:t>ASN = fiche de traitement interne a Renault</a:t>
            </a:r>
          </a:p>
          <a:p>
            <a:r>
              <a:rPr lang="fr-FR" sz="6800" dirty="0"/>
              <a:t>Bon de livraison= liste de renseignement de la marchandise du fournisseur</a:t>
            </a:r>
          </a:p>
          <a:p>
            <a:r>
              <a:rPr lang="fr-FR" sz="6800" dirty="0"/>
              <a:t>Le bon déroulement en réception est crucial pour le reste de la </a:t>
            </a:r>
            <a:r>
              <a:rPr lang="fr-FR" sz="6800" dirty="0" err="1"/>
              <a:t>supply-chain</a:t>
            </a:r>
            <a:endParaRPr lang="fr-FR" sz="6800" dirty="0"/>
          </a:p>
          <a:p>
            <a:r>
              <a:rPr lang="fr-FR" sz="6800" dirty="0"/>
              <a:t>Afin d’assurer la qualité des pièces reçues ,les opérateurs dispose de codes blocages tel que :</a:t>
            </a:r>
          </a:p>
          <a:p>
            <a:pPr>
              <a:buFontTx/>
              <a:buChar char="-"/>
            </a:pPr>
            <a:r>
              <a:rPr lang="fr-FR" sz="6800" dirty="0"/>
              <a:t>QF = Qualité</a:t>
            </a:r>
          </a:p>
          <a:p>
            <a:pPr>
              <a:buFontTx/>
              <a:buChar char="-"/>
            </a:pPr>
            <a:r>
              <a:rPr lang="fr-FR" sz="6800" dirty="0"/>
              <a:t>QR = Qualité réception</a:t>
            </a:r>
          </a:p>
          <a:p>
            <a:pPr>
              <a:buFontTx/>
              <a:buChar char="-"/>
            </a:pPr>
            <a:r>
              <a:rPr lang="fr-FR" sz="6800" dirty="0"/>
              <a:t>QT= contrôle qualité</a:t>
            </a:r>
          </a:p>
          <a:p>
            <a:pPr>
              <a:buFontTx/>
              <a:buChar char="-"/>
            </a:pPr>
            <a:r>
              <a:rPr lang="fr-FR" sz="6800" dirty="0"/>
              <a:t>CT=conditionnement </a:t>
            </a:r>
          </a:p>
          <a:p>
            <a:pPr>
              <a:buFontTx/>
              <a:buChar char="-"/>
            </a:pPr>
            <a:r>
              <a:rPr lang="fr-FR" sz="6800" dirty="0"/>
              <a:t>AZ= anomalie zone</a:t>
            </a:r>
          </a:p>
          <a:p>
            <a:r>
              <a:rPr lang="fr-FR" sz="6800" dirty="0"/>
              <a:t>De nombreuses anomalies sont possible lors d’une réception tel que :</a:t>
            </a:r>
          </a:p>
          <a:p>
            <a:pPr>
              <a:buFontTx/>
              <a:buChar char="-"/>
            </a:pPr>
            <a:r>
              <a:rPr lang="fr-FR" sz="6800" dirty="0" err="1"/>
              <a:t>Ib</a:t>
            </a:r>
            <a:r>
              <a:rPr lang="fr-FR" sz="6800" dirty="0"/>
              <a:t> </a:t>
            </a:r>
            <a:r>
              <a:rPr lang="fr-FR" sz="6800" dirty="0" err="1"/>
              <a:t>shipment</a:t>
            </a:r>
            <a:r>
              <a:rPr lang="fr-FR" sz="6800" dirty="0"/>
              <a:t> = pas le bon ASN</a:t>
            </a:r>
          </a:p>
          <a:p>
            <a:pPr>
              <a:buFontTx/>
              <a:buChar char="-"/>
            </a:pPr>
            <a:r>
              <a:rPr lang="fr-FR" sz="6800" dirty="0"/>
              <a:t>Plus de réception = trop de quantité physique </a:t>
            </a:r>
          </a:p>
          <a:p>
            <a:pPr>
              <a:buFontTx/>
              <a:buChar char="-"/>
            </a:pPr>
            <a:r>
              <a:rPr lang="fr-FR" sz="6800" dirty="0"/>
              <a:t>Cross-Dock = code blocage signifiant que la référence n’est pas encore implantée</a:t>
            </a:r>
          </a:p>
          <a:p>
            <a:pPr marL="0" indent="0">
              <a:buNone/>
            </a:pPr>
            <a:endParaRPr lang="fr-FR" sz="3400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2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9BD80-B9CB-6B16-7275-E0B06FAA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Fonctionnement picking </a:t>
            </a:r>
            <a:endParaRPr lang="fr-FR" dirty="0">
              <a:solidFill>
                <a:schemeClr val="accent1"/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F7F2297-3194-4A49-F0CD-126ECD6CC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912576"/>
              </p:ext>
            </p:extLst>
          </p:nvPr>
        </p:nvGraphicFramePr>
        <p:xfrm>
          <a:off x="981075" y="2016125"/>
          <a:ext cx="10074275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CB98769-E578-8A13-CBBF-FA771965AE4E}"/>
              </a:ext>
            </a:extLst>
          </p:cNvPr>
          <p:cNvSpPr txBox="1"/>
          <p:nvPr/>
        </p:nvSpPr>
        <p:spPr>
          <a:xfrm>
            <a:off x="1819275" y="4572000"/>
            <a:ext cx="2143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Fin de tache</a:t>
            </a:r>
          </a:p>
        </p:txBody>
      </p:sp>
    </p:spTree>
    <p:extLst>
      <p:ext uri="{BB962C8B-B14F-4D97-AF65-F5344CB8AC3E}">
        <p14:creationId xmlns:p14="http://schemas.microsoft.com/office/powerpoint/2010/main" val="253561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9C84A-269E-E0DC-73D0-1A0B67BB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187" y="159087"/>
            <a:ext cx="9603275" cy="1049235"/>
          </a:xfrm>
        </p:spPr>
        <p:txBody>
          <a:bodyPr>
            <a:normAutofit/>
          </a:bodyPr>
          <a:lstStyle/>
          <a:p>
            <a:r>
              <a:rPr lang="fr-FR" sz="2400" dirty="0"/>
              <a:t>Annexe picking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67DEA-E74C-50C4-8CB7-65F2D9CB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103" y="1597503"/>
            <a:ext cx="9603275" cy="4175570"/>
          </a:xfrm>
        </p:spPr>
        <p:txBody>
          <a:bodyPr>
            <a:normAutofit fontScale="25000" lnSpcReduction="20000"/>
          </a:bodyPr>
          <a:lstStyle/>
          <a:p>
            <a:endParaRPr lang="fr-FR" sz="4000" dirty="0"/>
          </a:p>
          <a:p>
            <a:r>
              <a:rPr lang="fr-FR" sz="4000" dirty="0">
                <a:solidFill>
                  <a:srgbClr val="FF0000"/>
                </a:solidFill>
              </a:rPr>
              <a:t>Ils existent diffèrent type de préparation de commande :</a:t>
            </a:r>
          </a:p>
          <a:p>
            <a:pPr>
              <a:buFontTx/>
              <a:buChar char="-"/>
            </a:pPr>
            <a:r>
              <a:rPr lang="fr-FR" sz="4000" dirty="0"/>
              <a:t>Cop = Plein de petit colis  dans un gros contenant</a:t>
            </a:r>
          </a:p>
          <a:p>
            <a:pPr>
              <a:buFontTx/>
              <a:buChar char="-"/>
            </a:pPr>
            <a:r>
              <a:rPr lang="fr-FR" sz="4000" dirty="0"/>
              <a:t>Op = Un seul gros colis</a:t>
            </a:r>
          </a:p>
          <a:p>
            <a:pPr>
              <a:buFontTx/>
              <a:buChar char="-"/>
            </a:pPr>
            <a:r>
              <a:rPr lang="fr-FR" sz="4000" dirty="0"/>
              <a:t>Pcop = petit sac content des références légères</a:t>
            </a:r>
          </a:p>
          <a:p>
            <a:pPr>
              <a:buFontTx/>
              <a:buChar char="-"/>
            </a:pPr>
            <a:r>
              <a:rPr lang="fr-FR" sz="4000" dirty="0" err="1"/>
              <a:t>Bc</a:t>
            </a:r>
            <a:r>
              <a:rPr lang="fr-FR" sz="4000" dirty="0"/>
              <a:t> = bon complet</a:t>
            </a:r>
          </a:p>
          <a:p>
            <a:pPr>
              <a:buFontTx/>
              <a:buChar char="-"/>
            </a:pPr>
            <a:r>
              <a:rPr lang="fr-FR" sz="4000" dirty="0"/>
              <a:t>Hg = Hors gabarit</a:t>
            </a:r>
          </a:p>
          <a:p>
            <a:pPr>
              <a:buFontTx/>
              <a:buChar char="-"/>
            </a:pPr>
            <a:r>
              <a:rPr lang="fr-FR" sz="4000" dirty="0"/>
              <a:t>Monoligne = plusieurs colis en réserve</a:t>
            </a:r>
          </a:p>
          <a:p>
            <a:r>
              <a:rPr lang="fr-FR" sz="4000" dirty="0">
                <a:solidFill>
                  <a:srgbClr val="FF0000"/>
                </a:solidFill>
              </a:rPr>
              <a:t>Celle-ci sont possible à l’aide des groupes de taches:</a:t>
            </a:r>
          </a:p>
          <a:p>
            <a:pPr>
              <a:buFontTx/>
              <a:buChar char="-"/>
            </a:pPr>
            <a:r>
              <a:rPr lang="fr-FR" sz="4000" dirty="0"/>
              <a:t>Z01 =Urgent tout le magasin</a:t>
            </a:r>
          </a:p>
          <a:p>
            <a:pPr>
              <a:buFontTx/>
              <a:buChar char="-"/>
            </a:pPr>
            <a:r>
              <a:rPr lang="fr-FR" sz="4000" dirty="0"/>
              <a:t>ZSV = stock tout le magasin</a:t>
            </a:r>
          </a:p>
          <a:p>
            <a:pPr>
              <a:buFontTx/>
              <a:buChar char="-"/>
            </a:pPr>
            <a:r>
              <a:rPr lang="fr-FR" sz="4000" dirty="0"/>
              <a:t>T01 = France dans les sacs tout le magasin</a:t>
            </a:r>
          </a:p>
          <a:p>
            <a:pPr>
              <a:buFontTx/>
              <a:buChar char="-"/>
            </a:pPr>
            <a:r>
              <a:rPr lang="fr-FR" sz="4000" dirty="0"/>
              <a:t>ZHG  = Urgent France (NUIT)</a:t>
            </a:r>
          </a:p>
          <a:p>
            <a:pPr>
              <a:buFontTx/>
              <a:buChar char="-"/>
            </a:pPr>
            <a:r>
              <a:rPr lang="fr-FR" sz="4000" dirty="0"/>
              <a:t>BXX=Bon complet Pick palette complète</a:t>
            </a:r>
          </a:p>
          <a:p>
            <a:pPr>
              <a:buFontTx/>
              <a:buChar char="-"/>
            </a:pPr>
            <a:r>
              <a:rPr lang="fr-FR" sz="4000" dirty="0"/>
              <a:t>MXX=monoligne S en réserve</a:t>
            </a:r>
          </a:p>
          <a:p>
            <a:pPr>
              <a:buFontTx/>
              <a:buChar char="-"/>
            </a:pPr>
            <a:r>
              <a:rPr lang="fr-FR" sz="4000" dirty="0"/>
              <a:t>ZRS=B et M dans tout magasin</a:t>
            </a:r>
          </a:p>
          <a:p>
            <a:pPr>
              <a:buFontTx/>
              <a:buChar char="-"/>
            </a:pPr>
            <a:endParaRPr lang="fr-FR" sz="4000" dirty="0"/>
          </a:p>
          <a:p>
            <a:pPr>
              <a:buFontTx/>
              <a:buChar char="-"/>
            </a:pPr>
            <a:endParaRPr lang="fr-FR" sz="4000" dirty="0"/>
          </a:p>
          <a:p>
            <a:endParaRPr lang="fr-FR" dirty="0"/>
          </a:p>
        </p:txBody>
      </p:sp>
      <p:sp>
        <p:nvSpPr>
          <p:cNvPr id="4" name="Ellipse 3" descr="yytyk">
            <a:extLst>
              <a:ext uri="{FF2B5EF4-FFF2-40B4-BE49-F238E27FC236}">
                <a16:creationId xmlns:a16="http://schemas.microsoft.com/office/drawing/2014/main" id="{62C1C0A8-D8A8-36CD-FA25-07CF8A4252C7}"/>
              </a:ext>
            </a:extLst>
          </p:cNvPr>
          <p:cNvSpPr/>
          <p:nvPr/>
        </p:nvSpPr>
        <p:spPr>
          <a:xfrm>
            <a:off x="4124325" y="4261242"/>
            <a:ext cx="25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B11B6A-08CB-286D-F49E-CCDD96BACA34}"/>
              </a:ext>
            </a:extLst>
          </p:cNvPr>
          <p:cNvSpPr/>
          <p:nvPr/>
        </p:nvSpPr>
        <p:spPr>
          <a:xfrm>
            <a:off x="4027466" y="5277194"/>
            <a:ext cx="25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3F105D-0F31-CBD5-E4E7-CB3C28574FCD}"/>
              </a:ext>
            </a:extLst>
          </p:cNvPr>
          <p:cNvSpPr txBox="1"/>
          <p:nvPr/>
        </p:nvSpPr>
        <p:spPr>
          <a:xfrm>
            <a:off x="4810763" y="4426967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Engin  C1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2B9755-437A-EB2B-1238-7C86DDCC720E}"/>
              </a:ext>
            </a:extLst>
          </p:cNvPr>
          <p:cNvSpPr txBox="1"/>
          <p:nvPr/>
        </p:nvSpPr>
        <p:spPr>
          <a:xfrm>
            <a:off x="4726296" y="543447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Engin C5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C9CB0F4-BAC1-592A-4401-02517305B475}"/>
              </a:ext>
            </a:extLst>
          </p:cNvPr>
          <p:cNvCxnSpPr>
            <a:cxnSpLocks/>
          </p:cNvCxnSpPr>
          <p:nvPr/>
        </p:nvCxnSpPr>
        <p:spPr>
          <a:xfrm>
            <a:off x="433441" y="5248012"/>
            <a:ext cx="678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456CF54-ACD5-9E96-67A1-89D2414DA7A6}"/>
              </a:ext>
            </a:extLst>
          </p:cNvPr>
          <p:cNvCxnSpPr>
            <a:cxnSpLocks/>
          </p:cNvCxnSpPr>
          <p:nvPr/>
        </p:nvCxnSpPr>
        <p:spPr>
          <a:xfrm>
            <a:off x="7439025" y="1952625"/>
            <a:ext cx="0" cy="382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D732EB-966D-2CEE-7BDD-2C2C07DE7BDE}"/>
              </a:ext>
            </a:extLst>
          </p:cNvPr>
          <p:cNvSpPr txBox="1"/>
          <p:nvPr/>
        </p:nvSpPr>
        <p:spPr>
          <a:xfrm>
            <a:off x="7639050" y="2190750"/>
            <a:ext cx="44386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Le contrôle triangulaire consiste à vérifier :</a:t>
            </a:r>
          </a:p>
          <a:p>
            <a:pPr marL="171450" indent="-171450">
              <a:buFontTx/>
              <a:buChar char="-"/>
            </a:pPr>
            <a:r>
              <a:rPr lang="fr-FR" sz="1050" dirty="0">
                <a:solidFill>
                  <a:srgbClr val="FF0000"/>
                </a:solidFill>
              </a:rPr>
              <a:t>Le type de contenant</a:t>
            </a:r>
          </a:p>
          <a:p>
            <a:pPr marL="171450" indent="-171450">
              <a:buFontTx/>
              <a:buChar char="-"/>
            </a:pPr>
            <a:r>
              <a:rPr lang="fr-FR" sz="1050" dirty="0">
                <a:solidFill>
                  <a:srgbClr val="FF0000"/>
                </a:solidFill>
              </a:rPr>
              <a:t>Le numéro	 d’</a:t>
            </a:r>
            <a:r>
              <a:rPr lang="fr-FR" sz="1050" dirty="0" err="1">
                <a:solidFill>
                  <a:srgbClr val="FF0000"/>
                </a:solidFill>
              </a:rPr>
              <a:t>olpn</a:t>
            </a:r>
            <a:endParaRPr lang="fr-FR" sz="105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050" dirty="0">
                <a:solidFill>
                  <a:srgbClr val="FF0000"/>
                </a:solidFill>
              </a:rPr>
              <a:t>Le numéro de destinataire</a:t>
            </a:r>
          </a:p>
          <a:p>
            <a:pPr marL="171450" indent="-171450">
              <a:buFontTx/>
              <a:buChar char="-"/>
            </a:pPr>
            <a:r>
              <a:rPr lang="fr-FR" sz="1050" dirty="0">
                <a:solidFill>
                  <a:srgbClr val="FF0000"/>
                </a:solidFill>
              </a:rPr>
              <a:t>Le matricule de l’operateur</a:t>
            </a:r>
          </a:p>
          <a:p>
            <a:pPr marL="171450" indent="-171450">
              <a:buFontTx/>
              <a:buChar char="-"/>
            </a:pPr>
            <a:r>
              <a:rPr lang="fr-FR" sz="1050" dirty="0">
                <a:solidFill>
                  <a:srgbClr val="FF0000"/>
                </a:solidFill>
              </a:rPr>
              <a:t>Le nombre de taches</a:t>
            </a:r>
          </a:p>
          <a:p>
            <a:pPr marL="171450" indent="-171450">
              <a:buFontTx/>
              <a:buChar char="-"/>
            </a:pPr>
            <a:endParaRPr lang="fr-FR" sz="1050" dirty="0">
              <a:solidFill>
                <a:srgbClr val="FF0000"/>
              </a:solidFill>
            </a:endParaRPr>
          </a:p>
          <a:p>
            <a:endParaRPr lang="fr-FR" sz="1050" dirty="0">
              <a:solidFill>
                <a:srgbClr val="FF0000"/>
              </a:solidFill>
            </a:endParaRPr>
          </a:p>
          <a:p>
            <a:endParaRPr lang="fr-FR" sz="1050" dirty="0">
              <a:solidFill>
                <a:srgbClr val="FF0000"/>
              </a:solidFill>
            </a:endParaRPr>
          </a:p>
          <a:p>
            <a:endParaRPr lang="fr-FR" sz="1050" dirty="0">
              <a:solidFill>
                <a:srgbClr val="FF0000"/>
              </a:solidFill>
            </a:endParaRPr>
          </a:p>
          <a:p>
            <a:endParaRPr lang="fr-FR" sz="1050" dirty="0">
              <a:solidFill>
                <a:srgbClr val="FF0000"/>
              </a:solidFill>
            </a:endParaRPr>
          </a:p>
          <a:p>
            <a:r>
              <a:rPr lang="fr-FR" sz="1050" dirty="0">
                <a:solidFill>
                  <a:srgbClr val="FF0000"/>
                </a:solidFill>
              </a:rPr>
              <a:t>Quand les </a:t>
            </a:r>
            <a:r>
              <a:rPr lang="fr-FR" sz="1050" dirty="0" err="1">
                <a:solidFill>
                  <a:srgbClr val="FF0000"/>
                </a:solidFill>
              </a:rPr>
              <a:t>pickeurs</a:t>
            </a:r>
            <a:r>
              <a:rPr lang="fr-FR" sz="1050" dirty="0">
                <a:solidFill>
                  <a:srgbClr val="FF0000"/>
                </a:solidFill>
              </a:rPr>
              <a:t> ne trouvent pas les pièces ou celles restantes sont détérioré </a:t>
            </a:r>
          </a:p>
          <a:p>
            <a:r>
              <a:rPr lang="fr-FR" sz="1050" dirty="0">
                <a:solidFill>
                  <a:srgbClr val="FF0000"/>
                </a:solidFill>
              </a:rPr>
              <a:t>Il est possible au </a:t>
            </a:r>
            <a:r>
              <a:rPr lang="fr-FR" sz="1050" dirty="0" err="1">
                <a:solidFill>
                  <a:srgbClr val="FF0000"/>
                </a:solidFill>
              </a:rPr>
              <a:t>pickeurs</a:t>
            </a:r>
            <a:r>
              <a:rPr lang="fr-FR" sz="1050" dirty="0">
                <a:solidFill>
                  <a:srgbClr val="FF0000"/>
                </a:solidFill>
              </a:rPr>
              <a:t> de shorter certaines lignes (mettre fin à celle-ci) sous plusieurs conditions :</a:t>
            </a:r>
          </a:p>
          <a:p>
            <a:pPr marL="171450" indent="-171450">
              <a:buFontTx/>
              <a:buChar char="-"/>
            </a:pPr>
            <a:r>
              <a:rPr lang="fr-FR" sz="1050" dirty="0"/>
              <a:t>l’approbation d’un Ops</a:t>
            </a:r>
          </a:p>
          <a:p>
            <a:pPr marL="171450" indent="-171450">
              <a:buFontTx/>
              <a:buChar char="-"/>
            </a:pPr>
            <a:r>
              <a:rPr lang="fr-FR" sz="1050" dirty="0"/>
              <a:t>Faire une demande de réapprovisionnement et attendre 5 minutes</a:t>
            </a:r>
          </a:p>
          <a:p>
            <a:pPr marL="171450" indent="-171450">
              <a:buFontTx/>
              <a:buChar char="-"/>
            </a:pPr>
            <a:r>
              <a:rPr lang="fr-FR" sz="1050" dirty="0"/>
              <a:t>Ramener les pièces dans l’</a:t>
            </a:r>
            <a:r>
              <a:rPr lang="fr-FR" sz="1050" dirty="0" err="1"/>
              <a:t>uet</a:t>
            </a:r>
            <a:r>
              <a:rPr lang="fr-FR" sz="1050" dirty="0"/>
              <a:t> où elles ont été trouvées</a:t>
            </a:r>
          </a:p>
          <a:p>
            <a:endParaRPr lang="fr-FR" sz="105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E7ABF59-6008-2A3B-C71D-C401295088F7}"/>
              </a:ext>
            </a:extLst>
          </p:cNvPr>
          <p:cNvCxnSpPr>
            <a:cxnSpLocks/>
          </p:cNvCxnSpPr>
          <p:nvPr/>
        </p:nvCxnSpPr>
        <p:spPr>
          <a:xfrm flipH="1">
            <a:off x="433441" y="3819525"/>
            <a:ext cx="686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5AB4F6C-ABFC-1940-ED6E-E835DE04A919}"/>
              </a:ext>
            </a:extLst>
          </p:cNvPr>
          <p:cNvCxnSpPr/>
          <p:nvPr/>
        </p:nvCxnSpPr>
        <p:spPr>
          <a:xfrm flipH="1">
            <a:off x="7543800" y="3286125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3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300EF-4E43-F4AA-BF32-EB5CDF1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Fonctionnement expédition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C733913-73D4-F247-4F41-CF3A46AC0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460409"/>
              </p:ext>
            </p:extLst>
          </p:nvPr>
        </p:nvGraphicFramePr>
        <p:xfrm>
          <a:off x="1130300" y="2171700"/>
          <a:ext cx="960278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11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AB03-55B6-53F8-000B-8553BF2A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43699"/>
            <a:ext cx="9603275" cy="1049235"/>
          </a:xfrm>
        </p:spPr>
        <p:txBody>
          <a:bodyPr>
            <a:normAutofit/>
          </a:bodyPr>
          <a:lstStyle/>
          <a:p>
            <a:r>
              <a:rPr lang="fr-FR" sz="2400" dirty="0"/>
              <a:t>Annexe expédition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741FF-3618-7B30-9462-D18A382F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70" y="1192934"/>
            <a:ext cx="9603275" cy="3294576"/>
          </a:xfrm>
        </p:spPr>
        <p:txBody>
          <a:bodyPr>
            <a:normAutofit fontScale="85000" lnSpcReduction="10000"/>
          </a:bodyPr>
          <a:lstStyle/>
          <a:p>
            <a:endParaRPr lang="fr-FR" dirty="0"/>
          </a:p>
          <a:p>
            <a:r>
              <a:rPr lang="fr-FR" dirty="0"/>
              <a:t>RA= responsable administrative</a:t>
            </a:r>
          </a:p>
          <a:p>
            <a:r>
              <a:rPr lang="fr-FR" dirty="0"/>
              <a:t>Chaque cellule d’expédition possède des destinations qui lui sont appropriés (visible via les ad quai) et chaque destination a une heure de rendez-vous ainsi qu’une heure de départ .</a:t>
            </a:r>
          </a:p>
          <a:p>
            <a:r>
              <a:rPr lang="fr-FR" dirty="0"/>
              <a:t>Le chargement du camion s’effectue par un engin C3 </a:t>
            </a:r>
          </a:p>
          <a:p>
            <a:r>
              <a:rPr lang="fr-FR" dirty="0"/>
              <a:t>Le chargement suit un protocole rigoureux le voici :</a:t>
            </a:r>
          </a:p>
          <a:p>
            <a:pPr>
              <a:buFontTx/>
              <a:buChar char="-"/>
            </a:pPr>
            <a:r>
              <a:rPr lang="fr-FR" dirty="0"/>
              <a:t>l’ordre prioritaire de chargement est le suivant PVI       URGENT      STOCK si la cargaison possède de la matière dangereuse alors elle est chargée en dernière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7FAF8A6-A5CA-53B5-CF32-CF7AA1AB95B3}"/>
              </a:ext>
            </a:extLst>
          </p:cNvPr>
          <p:cNvCxnSpPr>
            <a:cxnSpLocks/>
          </p:cNvCxnSpPr>
          <p:nvPr/>
        </p:nvCxnSpPr>
        <p:spPr>
          <a:xfrm>
            <a:off x="6648450" y="3981450"/>
            <a:ext cx="361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B29A392-2F94-7178-316C-81052C7E4A65}"/>
              </a:ext>
            </a:extLst>
          </p:cNvPr>
          <p:cNvCxnSpPr>
            <a:cxnSpLocks/>
          </p:cNvCxnSpPr>
          <p:nvPr/>
        </p:nvCxnSpPr>
        <p:spPr>
          <a:xfrm>
            <a:off x="7820025" y="40005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7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90150-E8D4-913A-6AC4-B84A3C09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Rapport SCI utilisée dans ces secteurs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4961E-1966-4C57-A470-F975928B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200344"/>
            <a:ext cx="9603275" cy="3294576"/>
          </a:xfrm>
        </p:spPr>
        <p:txBody>
          <a:bodyPr>
            <a:normAutofit/>
          </a:bodyPr>
          <a:lstStyle/>
          <a:p>
            <a:r>
              <a:rPr lang="fr-FR" dirty="0"/>
              <a:t>Type de prélèvement tâches urgentes new*</a:t>
            </a:r>
          </a:p>
          <a:p>
            <a:r>
              <a:rPr lang="fr-FR" dirty="0"/>
              <a:t>Type de prélèvement tâches stock </a:t>
            </a:r>
          </a:p>
          <a:p>
            <a:r>
              <a:rPr lang="fr-FR" dirty="0"/>
              <a:t>Avancement par shift inbound </a:t>
            </a:r>
          </a:p>
          <a:p>
            <a:r>
              <a:rPr lang="fr-FR" dirty="0"/>
              <a:t>Avancement par shift out Bound</a:t>
            </a:r>
          </a:p>
          <a:p>
            <a:r>
              <a:rPr lang="fr-FR" dirty="0"/>
              <a:t> rapport suivi short</a:t>
            </a:r>
          </a:p>
          <a:p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6941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ie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434</TotalTime>
  <Words>541</Words>
  <Application>Microsoft Office PowerPoint</Application>
  <PresentationFormat>Grand écran</PresentationFormat>
  <Paragraphs>94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72 Black</vt:lpstr>
      <vt:lpstr>Arial</vt:lpstr>
      <vt:lpstr>Century Gothic</vt:lpstr>
      <vt:lpstr>Galerie</vt:lpstr>
      <vt:lpstr>Parcours operateur  </vt:lpstr>
      <vt:lpstr>Organisation supply chain CLP</vt:lpstr>
      <vt:lpstr>fonctionnement Réception </vt:lpstr>
      <vt:lpstr>Annexe réception</vt:lpstr>
      <vt:lpstr>Fonctionnement picking </vt:lpstr>
      <vt:lpstr>Annexe picking</vt:lpstr>
      <vt:lpstr>Fonctionnement expédition</vt:lpstr>
      <vt:lpstr>Annexe expédition</vt:lpstr>
      <vt:lpstr>Rapport SCI utilisée dans ces secteurs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operateur  </dc:title>
  <dc:creator>SABOR Adam</dc:creator>
  <cp:lastModifiedBy>SABOR Adam</cp:lastModifiedBy>
  <cp:revision>6</cp:revision>
  <dcterms:created xsi:type="dcterms:W3CDTF">2024-01-04T13:54:02Z</dcterms:created>
  <dcterms:modified xsi:type="dcterms:W3CDTF">2024-01-29T07:13:29Z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Galerie:11</vt:lpwstr>
  </property>
  <property fmtid="{D5CDD505-2E9C-101B-9397-08002B2CF9AE}" pid="3" name="ClassificationContentMarkingFooterText">
    <vt:lpwstr>Confidential C</vt:lpwstr>
  </property>
</Properties>
</file>