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8" r:id="rId4"/>
    <p:sldId id="265" r:id="rId5"/>
    <p:sldId id="262" r:id="rId6"/>
    <p:sldId id="266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E100E-F06A-48FC-98C8-CC40B3A825CF}" v="148" dt="2024-12-05T14:26:42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25" autoAdjust="0"/>
  </p:normalViewPr>
  <p:slideViewPr>
    <p:cSldViewPr snapToGrid="0">
      <p:cViewPr>
        <p:scale>
          <a:sx n="80" d="100"/>
          <a:sy n="80" d="100"/>
        </p:scale>
        <p:origin x="11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026E100E-F06A-48FC-98C8-CC40B3A825CF}"/>
    <pc:docChg chg="undo redo custSel addSld delSld modSld sldOrd addMainMaster delMainMaster">
      <pc:chgData name="SABOR Adam" userId="64b55920-aa4c-4cff-b0f4-bf93fbcfaa0a" providerId="ADAL" clId="{026E100E-F06A-48FC-98C8-CC40B3A825CF}" dt="2024-12-05T14:37:33.263" v="1443" actId="1076"/>
      <pc:docMkLst>
        <pc:docMk/>
      </pc:docMkLst>
      <pc:sldChg chg="new add del">
        <pc:chgData name="SABOR Adam" userId="64b55920-aa4c-4cff-b0f4-bf93fbcfaa0a" providerId="ADAL" clId="{026E100E-F06A-48FC-98C8-CC40B3A825CF}" dt="2024-12-04T07:25:47.574" v="67" actId="2696"/>
        <pc:sldMkLst>
          <pc:docMk/>
          <pc:sldMk cId="3050788588" sldId="256"/>
        </pc:sldMkLst>
      </pc:sldChg>
      <pc:sldChg chg="modSp add del mod">
        <pc:chgData name="SABOR Adam" userId="64b55920-aa4c-4cff-b0f4-bf93fbcfaa0a" providerId="ADAL" clId="{026E100E-F06A-48FC-98C8-CC40B3A825CF}" dt="2024-12-04T07:25:13.967" v="50" actId="27028"/>
        <pc:sldMkLst>
          <pc:docMk/>
          <pc:sldMk cId="3362240253" sldId="257"/>
        </pc:sldMkLst>
        <pc:spChg chg="mod">
          <ac:chgData name="SABOR Adam" userId="64b55920-aa4c-4cff-b0f4-bf93fbcfaa0a" providerId="ADAL" clId="{026E100E-F06A-48FC-98C8-CC40B3A825CF}" dt="2024-12-04T07:25:09.715" v="44" actId="20577"/>
          <ac:spMkLst>
            <pc:docMk/>
            <pc:sldMk cId="3362240253" sldId="257"/>
            <ac:spMk id="4" creationId="{CF0CE163-CCDB-6F4C-AA39-BAFE6952B91B}"/>
          </ac:spMkLst>
        </pc:spChg>
      </pc:sldChg>
      <pc:sldChg chg="delSp modSp add mod">
        <pc:chgData name="SABOR Adam" userId="64b55920-aa4c-4cff-b0f4-bf93fbcfaa0a" providerId="ADAL" clId="{026E100E-F06A-48FC-98C8-CC40B3A825CF}" dt="2024-12-05T09:15:55.565" v="626" actId="313"/>
        <pc:sldMkLst>
          <pc:docMk/>
          <pc:sldMk cId="4246061267" sldId="257"/>
        </pc:sldMkLst>
        <pc:spChg chg="del mod">
          <ac:chgData name="SABOR Adam" userId="64b55920-aa4c-4cff-b0f4-bf93fbcfaa0a" providerId="ADAL" clId="{026E100E-F06A-48FC-98C8-CC40B3A825CF}" dt="2024-12-04T15:03:56.705" v="598" actId="478"/>
          <ac:spMkLst>
            <pc:docMk/>
            <pc:sldMk cId="4246061267" sldId="257"/>
            <ac:spMk id="6" creationId="{E443A21B-9F30-9040-8C99-152916A2887B}"/>
          </ac:spMkLst>
        </pc:spChg>
        <pc:spChg chg="mod">
          <ac:chgData name="SABOR Adam" userId="64b55920-aa4c-4cff-b0f4-bf93fbcfaa0a" providerId="ADAL" clId="{026E100E-F06A-48FC-98C8-CC40B3A825CF}" dt="2024-12-05T09:15:55.565" v="626" actId="313"/>
          <ac:spMkLst>
            <pc:docMk/>
            <pc:sldMk cId="4246061267" sldId="257"/>
            <ac:spMk id="9" creationId="{72E4CC8C-417C-8E4D-B589-CF51BFBB9A9D}"/>
          </ac:spMkLst>
        </pc:spChg>
      </pc:sldChg>
      <pc:sldChg chg="addSp delSp modSp add del mod">
        <pc:chgData name="SABOR Adam" userId="64b55920-aa4c-4cff-b0f4-bf93fbcfaa0a" providerId="ADAL" clId="{026E100E-F06A-48FC-98C8-CC40B3A825CF}" dt="2024-12-04T07:25:13.265" v="49" actId="27028"/>
        <pc:sldMkLst>
          <pc:docMk/>
          <pc:sldMk cId="1152844990" sldId="258"/>
        </pc:sldMkLst>
        <pc:picChg chg="add del mod">
          <ac:chgData name="SABOR Adam" userId="64b55920-aa4c-4cff-b0f4-bf93fbcfaa0a" providerId="ADAL" clId="{026E100E-F06A-48FC-98C8-CC40B3A825CF}" dt="2024-12-04T07:25:07.424" v="39" actId="22"/>
          <ac:picMkLst>
            <pc:docMk/>
            <pc:sldMk cId="1152844990" sldId="258"/>
            <ac:picMk id="4" creationId="{AED0C514-AF24-257F-081E-434DEDF926C6}"/>
          </ac:picMkLst>
        </pc:picChg>
      </pc:sldChg>
      <pc:sldChg chg="modSp add del mod">
        <pc:chgData name="SABOR Adam" userId="64b55920-aa4c-4cff-b0f4-bf93fbcfaa0a" providerId="ADAL" clId="{026E100E-F06A-48FC-98C8-CC40B3A825CF}" dt="2024-12-04T14:31:21.823" v="583" actId="2696"/>
        <pc:sldMkLst>
          <pc:docMk/>
          <pc:sldMk cId="1787281777" sldId="258"/>
        </pc:sldMkLst>
        <pc:spChg chg="mod">
          <ac:chgData name="SABOR Adam" userId="64b55920-aa4c-4cff-b0f4-bf93fbcfaa0a" providerId="ADAL" clId="{026E100E-F06A-48FC-98C8-CC40B3A825CF}" dt="2024-12-04T07:26:43.921" v="128" actId="1076"/>
          <ac:spMkLst>
            <pc:docMk/>
            <pc:sldMk cId="1787281777" sldId="258"/>
            <ac:spMk id="2" creationId="{8D802260-7F5E-EAB7-CBCF-A9BCC2A5DC66}"/>
          </ac:spMkLst>
        </pc:spChg>
        <pc:spChg chg="mod">
          <ac:chgData name="SABOR Adam" userId="64b55920-aa4c-4cff-b0f4-bf93fbcfaa0a" providerId="ADAL" clId="{026E100E-F06A-48FC-98C8-CC40B3A825CF}" dt="2024-12-04T14:31:14.526" v="582" actId="20577"/>
          <ac:spMkLst>
            <pc:docMk/>
            <pc:sldMk cId="1787281777" sldId="258"/>
            <ac:spMk id="7" creationId="{114ED1CB-3F25-C64A-B48F-F2617E15511D}"/>
          </ac:spMkLst>
        </pc:spChg>
      </pc:sldChg>
      <pc:sldChg chg="add del">
        <pc:chgData name="SABOR Adam" userId="64b55920-aa4c-4cff-b0f4-bf93fbcfaa0a" providerId="ADAL" clId="{026E100E-F06A-48FC-98C8-CC40B3A825CF}" dt="2024-12-04T07:25:12.392" v="48" actId="27028"/>
        <pc:sldMkLst>
          <pc:docMk/>
          <pc:sldMk cId="3732290449" sldId="259"/>
        </pc:sldMkLst>
      </pc:sldChg>
      <pc:sldChg chg="addSp delSp modSp add mod">
        <pc:chgData name="SABOR Adam" userId="64b55920-aa4c-4cff-b0f4-bf93fbcfaa0a" providerId="ADAL" clId="{026E100E-F06A-48FC-98C8-CC40B3A825CF}" dt="2024-12-05T14:29:37.791" v="1438" actId="478"/>
        <pc:sldMkLst>
          <pc:docMk/>
          <pc:sldMk cId="3877236783" sldId="259"/>
        </pc:sldMkLst>
        <pc:spChg chg="del mod">
          <ac:chgData name="SABOR Adam" userId="64b55920-aa4c-4cff-b0f4-bf93fbcfaa0a" providerId="ADAL" clId="{026E100E-F06A-48FC-98C8-CC40B3A825CF}" dt="2024-12-05T14:29:37.791" v="1438" actId="478"/>
          <ac:spMkLst>
            <pc:docMk/>
            <pc:sldMk cId="3877236783" sldId="259"/>
            <ac:spMk id="3" creationId="{7D6FBFF9-D459-46EF-9F22-56916E9D39FC}"/>
          </ac:spMkLst>
        </pc:spChg>
        <pc:spChg chg="mod">
          <ac:chgData name="SABOR Adam" userId="64b55920-aa4c-4cff-b0f4-bf93fbcfaa0a" providerId="ADAL" clId="{026E100E-F06A-48FC-98C8-CC40B3A825CF}" dt="2024-12-05T13:09:43.197" v="1083" actId="1076"/>
          <ac:spMkLst>
            <pc:docMk/>
            <pc:sldMk cId="3877236783" sldId="259"/>
            <ac:spMk id="5" creationId="{11E1A283-CE0A-CACB-D516-BF6FBCBDB3C7}"/>
          </ac:spMkLst>
        </pc:spChg>
        <pc:picChg chg="add del">
          <ac:chgData name="SABOR Adam" userId="64b55920-aa4c-4cff-b0f4-bf93fbcfaa0a" providerId="ADAL" clId="{026E100E-F06A-48FC-98C8-CC40B3A825CF}" dt="2024-12-05T13:09:17.734" v="1082" actId="22"/>
          <ac:picMkLst>
            <pc:docMk/>
            <pc:sldMk cId="3877236783" sldId="259"/>
            <ac:picMk id="4" creationId="{15A1FE4C-8631-2026-2FB7-BA9C0937FB7B}"/>
          </ac:picMkLst>
        </pc:picChg>
        <pc:picChg chg="add del mod">
          <ac:chgData name="SABOR Adam" userId="64b55920-aa4c-4cff-b0f4-bf93fbcfaa0a" providerId="ADAL" clId="{026E100E-F06A-48FC-98C8-CC40B3A825CF}" dt="2024-12-04T07:28:15.040" v="140" actId="478"/>
          <ac:picMkLst>
            <pc:docMk/>
            <pc:sldMk cId="3877236783" sldId="259"/>
            <ac:picMk id="4" creationId="{57270FEB-E28E-5BF0-57F4-515280A5A161}"/>
          </ac:picMkLst>
        </pc:picChg>
        <pc:picChg chg="add del mod">
          <ac:chgData name="SABOR Adam" userId="64b55920-aa4c-4cff-b0f4-bf93fbcfaa0a" providerId="ADAL" clId="{026E100E-F06A-48FC-98C8-CC40B3A825CF}" dt="2024-12-05T13:09:15.017" v="1080" actId="478"/>
          <ac:picMkLst>
            <pc:docMk/>
            <pc:sldMk cId="3877236783" sldId="259"/>
            <ac:picMk id="7" creationId="{01937FF9-5069-E1D8-12AA-763CBBE8B552}"/>
          </ac:picMkLst>
        </pc:picChg>
        <pc:picChg chg="add mod">
          <ac:chgData name="SABOR Adam" userId="64b55920-aa4c-4cff-b0f4-bf93fbcfaa0a" providerId="ADAL" clId="{026E100E-F06A-48FC-98C8-CC40B3A825CF}" dt="2024-12-05T13:32:28.160" v="1246" actId="1076"/>
          <ac:picMkLst>
            <pc:docMk/>
            <pc:sldMk cId="3877236783" sldId="259"/>
            <ac:picMk id="8" creationId="{BE816ACE-D4F4-2DB4-FADB-18686842EA87}"/>
          </ac:picMkLst>
        </pc:picChg>
      </pc:sldChg>
      <pc:sldChg chg="add del">
        <pc:chgData name="SABOR Adam" userId="64b55920-aa4c-4cff-b0f4-bf93fbcfaa0a" providerId="ADAL" clId="{026E100E-F06A-48FC-98C8-CC40B3A825CF}" dt="2024-12-04T07:25:11.576" v="47" actId="27028"/>
        <pc:sldMkLst>
          <pc:docMk/>
          <pc:sldMk cId="2202137639" sldId="260"/>
        </pc:sldMkLst>
      </pc:sldChg>
      <pc:sldChg chg="modSp add del mod">
        <pc:chgData name="SABOR Adam" userId="64b55920-aa4c-4cff-b0f4-bf93fbcfaa0a" providerId="ADAL" clId="{026E100E-F06A-48FC-98C8-CC40B3A825CF}" dt="2024-12-04T14:31:24.397" v="584" actId="2696"/>
        <pc:sldMkLst>
          <pc:docMk/>
          <pc:sldMk cId="2620211536" sldId="260"/>
        </pc:sldMkLst>
        <pc:spChg chg="mod">
          <ac:chgData name="SABOR Adam" userId="64b55920-aa4c-4cff-b0f4-bf93fbcfaa0a" providerId="ADAL" clId="{026E100E-F06A-48FC-98C8-CC40B3A825CF}" dt="2024-12-04T07:31:50.800" v="195" actId="20577"/>
          <ac:spMkLst>
            <pc:docMk/>
            <pc:sldMk cId="2620211536" sldId="260"/>
            <ac:spMk id="7" creationId="{114ED1CB-3F25-C64A-B48F-F2617E15511D}"/>
          </ac:spMkLst>
        </pc:spChg>
      </pc:sldChg>
      <pc:sldChg chg="addSp delSp modSp add del mod">
        <pc:chgData name="SABOR Adam" userId="64b55920-aa4c-4cff-b0f4-bf93fbcfaa0a" providerId="ADAL" clId="{026E100E-F06A-48FC-98C8-CC40B3A825CF}" dt="2024-12-05T12:06:17.388" v="1017" actId="2696"/>
        <pc:sldMkLst>
          <pc:docMk/>
          <pc:sldMk cId="486888379" sldId="261"/>
        </pc:sldMkLst>
        <pc:spChg chg="mod">
          <ac:chgData name="SABOR Adam" userId="64b55920-aa4c-4cff-b0f4-bf93fbcfaa0a" providerId="ADAL" clId="{026E100E-F06A-48FC-98C8-CC40B3A825CF}" dt="2024-12-04T08:07:45.273" v="259" actId="1076"/>
          <ac:spMkLst>
            <pc:docMk/>
            <pc:sldMk cId="486888379" sldId="261"/>
            <ac:spMk id="3" creationId="{7D6FBFF9-D459-46EF-9F22-56916E9D39FC}"/>
          </ac:spMkLst>
        </pc:spChg>
        <pc:spChg chg="add del mod">
          <ac:chgData name="SABOR Adam" userId="64b55920-aa4c-4cff-b0f4-bf93fbcfaa0a" providerId="ADAL" clId="{026E100E-F06A-48FC-98C8-CC40B3A825CF}" dt="2024-12-04T08:07:32.223" v="255" actId="478"/>
          <ac:spMkLst>
            <pc:docMk/>
            <pc:sldMk cId="486888379" sldId="261"/>
            <ac:spMk id="5" creationId="{11E1A283-CE0A-CACB-D516-BF6FBCBDB3C7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6" creationId="{CCE05383-B22E-3A96-D5EE-C2A91BF14AD4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7" creationId="{20D9F972-2C72-0A69-506E-47E450973E2B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8" creationId="{9F590697-A7CD-CD31-8556-CB8472C253C6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9" creationId="{F37BCAE8-B0B2-2B4B-79CD-3F0679E808EF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0" creationId="{2F112863-6CBA-8FA6-1EC3-DB4CF6D23F33}"/>
          </ac:spMkLst>
        </pc:spChg>
        <pc:spChg chg="del">
          <ac:chgData name="SABOR Adam" userId="64b55920-aa4c-4cff-b0f4-bf93fbcfaa0a" providerId="ADAL" clId="{026E100E-F06A-48FC-98C8-CC40B3A825CF}" dt="2024-12-04T07:30:40.431" v="193" actId="478"/>
          <ac:spMkLst>
            <pc:docMk/>
            <pc:sldMk cId="486888379" sldId="261"/>
            <ac:spMk id="11" creationId="{F1D42BBF-B34B-91EF-4574-A12DCF42EAD2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2" creationId="{6EF292CC-8552-3DC4-0CBF-07680763DA35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3" creationId="{641DF92C-4BC5-2A74-6EA7-A2BB9998F2A2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4" creationId="{A19867AE-1A0F-809C-4D62-2784A87102B6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5" creationId="{08DC2AFA-672F-7428-09FD-BB470CEB6F63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6" creationId="{922636B2-404E-ECDD-8538-7769DC2D2C7C}"/>
          </ac:spMkLst>
        </pc:spChg>
        <pc:spChg chg="add">
          <ac:chgData name="SABOR Adam" userId="64b55920-aa4c-4cff-b0f4-bf93fbcfaa0a" providerId="ADAL" clId="{026E100E-F06A-48FC-98C8-CC40B3A825CF}" dt="2024-12-04T08:04:58.213" v="223"/>
          <ac:spMkLst>
            <pc:docMk/>
            <pc:sldMk cId="486888379" sldId="261"/>
            <ac:spMk id="17" creationId="{861B5921-467F-6061-6B52-9EFDA19C9F2B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18" creationId="{10767B79-79E7-63A6-9CE5-960BFD8F8216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19" creationId="{8EEA265E-BAF2-0C45-636E-DA0EFEAA5D77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0" creationId="{54FE9097-7199-8FF6-E7B4-9E8AC0C61839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1" creationId="{6F3F3C58-0766-312A-14E0-46BE210127D4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2" creationId="{ABD2E846-2BF6-F3AF-2AE9-F3B4EDCF1356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3" creationId="{B63B98A2-58F5-FD32-750A-6BB43C7A57B1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4" creationId="{D58204A4-8EF0-7CF2-8A3E-41C722BA720A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5" creationId="{F9EE8314-FB75-AF39-D7F9-7E0D4D8B5253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6" creationId="{3240D8B0-DB63-ECD5-F8BB-D65C1AA57F26}"/>
          </ac:spMkLst>
        </pc:spChg>
        <pc:spChg chg="add mod">
          <ac:chgData name="SABOR Adam" userId="64b55920-aa4c-4cff-b0f4-bf93fbcfaa0a" providerId="ADAL" clId="{026E100E-F06A-48FC-98C8-CC40B3A825CF}" dt="2024-12-04T08:05:04.602" v="226" actId="1076"/>
          <ac:spMkLst>
            <pc:docMk/>
            <pc:sldMk cId="486888379" sldId="261"/>
            <ac:spMk id="27" creationId="{E7632018-C2D3-7177-262D-593108EEA6FF}"/>
          </ac:spMkLst>
        </pc:spChg>
        <pc:spChg chg="add mod">
          <ac:chgData name="SABOR Adam" userId="64b55920-aa4c-4cff-b0f4-bf93fbcfaa0a" providerId="ADAL" clId="{026E100E-F06A-48FC-98C8-CC40B3A825CF}" dt="2024-12-04T08:05:13.342" v="230" actId="20577"/>
          <ac:spMkLst>
            <pc:docMk/>
            <pc:sldMk cId="486888379" sldId="261"/>
            <ac:spMk id="28" creationId="{9813576B-BFDE-7050-8C9D-9DD711C0C9F9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29" creationId="{836B0490-3A01-2FE5-9586-4334B41D809C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0" creationId="{762627EC-C0F3-D99E-E009-FC3C6C9C0C7D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1" creationId="{5C88C7E0-8D19-3F98-CD54-3722746F0070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2" creationId="{99F71C93-BF89-E3EE-CCBE-96ABD1AE42C9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3" creationId="{D1E4F0C1-382F-3E23-0B62-C3FE7C23CFFD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4" creationId="{47485F46-55F3-E930-83C8-9B3335B28F33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5" creationId="{AE75111A-99B5-B4DA-D8CE-57B71950E50C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6" creationId="{46F2CDAE-2D10-B4AC-065B-7D5E366AEAEF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7" creationId="{13A86B4D-7071-83B9-A40B-F8F2EA22B019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8" creationId="{9E72C6CD-B3E7-8BE0-1977-9E0319A7A05C}"/>
          </ac:spMkLst>
        </pc:spChg>
        <pc:spChg chg="add">
          <ac:chgData name="SABOR Adam" userId="64b55920-aa4c-4cff-b0f4-bf93fbcfaa0a" providerId="ADAL" clId="{026E100E-F06A-48FC-98C8-CC40B3A825CF}" dt="2024-12-04T08:05:20.910" v="232"/>
          <ac:spMkLst>
            <pc:docMk/>
            <pc:sldMk cId="486888379" sldId="261"/>
            <ac:spMk id="39" creationId="{AF15B343-8660-6472-6BC2-7179B3FC12AE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0" creationId="{E27D614F-39F3-1BD0-ADD1-5F4642D19156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1" creationId="{A3990E0B-2E68-9417-1438-FECC6E871DFB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2" creationId="{F8FC319C-B85E-E0BC-B4C4-0512560F2169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3" creationId="{907BA4D2-8564-284D-0B42-4241C0B08787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4" creationId="{DE0FE1BB-073D-DD7B-8E44-CA575C2A9E44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5" creationId="{09D426CD-E0C0-D5BF-3ED6-4AF22E02E3A7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6" creationId="{0AB2E88C-EE2B-7CE4-5503-4250C7AC3E72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7" creationId="{BE71CB98-C731-6A31-DF85-37B814E7E815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8" creationId="{8E1C7D90-5852-0611-D281-7B19E08856CA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49" creationId="{34E8AE0A-D1A4-1231-4C22-9DE778997220}"/>
          </ac:spMkLst>
        </pc:spChg>
        <pc:spChg chg="add del mod">
          <ac:chgData name="SABOR Adam" userId="64b55920-aa4c-4cff-b0f4-bf93fbcfaa0a" providerId="ADAL" clId="{026E100E-F06A-48FC-98C8-CC40B3A825CF}" dt="2024-12-04T08:07:12.265" v="251" actId="478"/>
          <ac:spMkLst>
            <pc:docMk/>
            <pc:sldMk cId="486888379" sldId="261"/>
            <ac:spMk id="50" creationId="{5771DD5C-9F7E-613A-1400-C3B269275F6C}"/>
          </ac:spMkLst>
        </pc:spChg>
        <pc:spChg chg="add mod">
          <ac:chgData name="SABOR Adam" userId="64b55920-aa4c-4cff-b0f4-bf93fbcfaa0a" providerId="ADAL" clId="{026E100E-F06A-48FC-98C8-CC40B3A825CF}" dt="2024-12-04T14:31:25.901" v="585" actId="1076"/>
          <ac:spMkLst>
            <pc:docMk/>
            <pc:sldMk cId="486888379" sldId="261"/>
            <ac:spMk id="59" creationId="{2587E5B5-05F9-6800-E84F-9C8DE2B7DA4F}"/>
          </ac:spMkLst>
        </pc:spChg>
        <pc:spChg chg="add del mod">
          <ac:chgData name="SABOR Adam" userId="64b55920-aa4c-4cff-b0f4-bf93fbcfaa0a" providerId="ADAL" clId="{026E100E-F06A-48FC-98C8-CC40B3A825CF}" dt="2024-12-05T12:06:13.864" v="1016" actId="478"/>
          <ac:spMkLst>
            <pc:docMk/>
            <pc:sldMk cId="486888379" sldId="261"/>
            <ac:spMk id="66" creationId="{B3861837-80D7-137C-B192-7992BA511C3A}"/>
          </ac:spMkLst>
        </pc:spChg>
        <pc:picChg chg="add del mod">
          <ac:chgData name="SABOR Adam" userId="64b55920-aa4c-4cff-b0f4-bf93fbcfaa0a" providerId="ADAL" clId="{026E100E-F06A-48FC-98C8-CC40B3A825CF}" dt="2024-12-04T08:04:57.176" v="221" actId="478"/>
          <ac:picMkLst>
            <pc:docMk/>
            <pc:sldMk cId="486888379" sldId="261"/>
            <ac:picMk id="4" creationId="{F551D5F6-4E70-5D2D-2729-E289AEDB0CB4}"/>
          </ac:picMkLst>
        </pc:picChg>
        <pc:picChg chg="add del mod">
          <ac:chgData name="SABOR Adam" userId="64b55920-aa4c-4cff-b0f4-bf93fbcfaa0a" providerId="ADAL" clId="{026E100E-F06A-48FC-98C8-CC40B3A825CF}" dt="2024-12-04T08:09:50.777" v="264" actId="478"/>
          <ac:picMkLst>
            <pc:docMk/>
            <pc:sldMk cId="486888379" sldId="261"/>
            <ac:picMk id="52" creationId="{3B111C94-8690-50E2-F5E5-F402FF25F342}"/>
          </ac:picMkLst>
        </pc:picChg>
        <pc:picChg chg="add del mod">
          <ac:chgData name="SABOR Adam" userId="64b55920-aa4c-4cff-b0f4-bf93fbcfaa0a" providerId="ADAL" clId="{026E100E-F06A-48FC-98C8-CC40B3A825CF}" dt="2024-12-04T08:10:00.053" v="269" actId="478"/>
          <ac:picMkLst>
            <pc:docMk/>
            <pc:sldMk cId="486888379" sldId="261"/>
            <ac:picMk id="54" creationId="{E41C48AF-E5C4-4A16-E035-7A5CC0886F01}"/>
          </ac:picMkLst>
        </pc:picChg>
        <pc:picChg chg="add del mod">
          <ac:chgData name="SABOR Adam" userId="64b55920-aa4c-4cff-b0f4-bf93fbcfaa0a" providerId="ADAL" clId="{026E100E-F06A-48FC-98C8-CC40B3A825CF}" dt="2024-12-04T08:20:32.986" v="275" actId="478"/>
          <ac:picMkLst>
            <pc:docMk/>
            <pc:sldMk cId="486888379" sldId="261"/>
            <ac:picMk id="56" creationId="{F1758E18-A7C8-209E-82A6-BC3ACEC0CDD1}"/>
          </ac:picMkLst>
        </pc:picChg>
        <pc:picChg chg="add del mod ord">
          <ac:chgData name="SABOR Adam" userId="64b55920-aa4c-4cff-b0f4-bf93fbcfaa0a" providerId="ADAL" clId="{026E100E-F06A-48FC-98C8-CC40B3A825CF}" dt="2024-12-04T08:28:34.327" v="304" actId="478"/>
          <ac:picMkLst>
            <pc:docMk/>
            <pc:sldMk cId="486888379" sldId="261"/>
            <ac:picMk id="58" creationId="{9CE04C72-5C8E-1F43-ADE8-8C6C8E24C6A2}"/>
          </ac:picMkLst>
        </pc:picChg>
        <pc:picChg chg="add del mod">
          <ac:chgData name="SABOR Adam" userId="64b55920-aa4c-4cff-b0f4-bf93fbcfaa0a" providerId="ADAL" clId="{026E100E-F06A-48FC-98C8-CC40B3A825CF}" dt="2024-12-04T08:33:48.552" v="332" actId="478"/>
          <ac:picMkLst>
            <pc:docMk/>
            <pc:sldMk cId="486888379" sldId="261"/>
            <ac:picMk id="61" creationId="{F01CBBAF-65B7-7B59-1660-6E7F19A81C16}"/>
          </ac:picMkLst>
        </pc:picChg>
        <pc:picChg chg="add del mod">
          <ac:chgData name="SABOR Adam" userId="64b55920-aa4c-4cff-b0f4-bf93fbcfaa0a" providerId="ADAL" clId="{026E100E-F06A-48FC-98C8-CC40B3A825CF}" dt="2024-12-05T12:04:34.184" v="1014" actId="478"/>
          <ac:picMkLst>
            <pc:docMk/>
            <pc:sldMk cId="486888379" sldId="261"/>
            <ac:picMk id="63" creationId="{1F487B20-1D8E-0987-53E7-03E521DF359D}"/>
          </ac:picMkLst>
        </pc:picChg>
        <pc:picChg chg="add del mod">
          <ac:chgData name="SABOR Adam" userId="64b55920-aa4c-4cff-b0f4-bf93fbcfaa0a" providerId="ADAL" clId="{026E100E-F06A-48FC-98C8-CC40B3A825CF}" dt="2024-12-05T12:06:09.247" v="1015" actId="478"/>
          <ac:picMkLst>
            <pc:docMk/>
            <pc:sldMk cId="486888379" sldId="261"/>
            <ac:picMk id="65" creationId="{712B3066-2ED0-414E-07BF-E997620F1D65}"/>
          </ac:picMkLst>
        </pc:picChg>
      </pc:sldChg>
      <pc:sldChg chg="add del">
        <pc:chgData name="SABOR Adam" userId="64b55920-aa4c-4cff-b0f4-bf93fbcfaa0a" providerId="ADAL" clId="{026E100E-F06A-48FC-98C8-CC40B3A825CF}" dt="2024-12-04T07:25:10.942" v="46" actId="27028"/>
        <pc:sldMkLst>
          <pc:docMk/>
          <pc:sldMk cId="3360969002" sldId="261"/>
        </pc:sldMkLst>
      </pc:sldChg>
      <pc:sldChg chg="addSp delSp modSp add mod ord">
        <pc:chgData name="SABOR Adam" userId="64b55920-aa4c-4cff-b0f4-bf93fbcfaa0a" providerId="ADAL" clId="{026E100E-F06A-48FC-98C8-CC40B3A825CF}" dt="2024-12-05T13:23:13.596" v="1207" actId="21"/>
        <pc:sldMkLst>
          <pc:docMk/>
          <pc:sldMk cId="292496199" sldId="262"/>
        </pc:sldMkLst>
        <pc:spChg chg="mod">
          <ac:chgData name="SABOR Adam" userId="64b55920-aa4c-4cff-b0f4-bf93fbcfaa0a" providerId="ADAL" clId="{026E100E-F06A-48FC-98C8-CC40B3A825CF}" dt="2024-12-05T13:22:42.417" v="1181" actId="1076"/>
          <ac:spMkLst>
            <pc:docMk/>
            <pc:sldMk cId="292496199" sldId="262"/>
            <ac:spMk id="2" creationId="{8D802260-7F5E-EAB7-CBCF-A9BCC2A5DC66}"/>
          </ac:spMkLst>
        </pc:spChg>
        <pc:spChg chg="add del mod">
          <ac:chgData name="SABOR Adam" userId="64b55920-aa4c-4cff-b0f4-bf93fbcfaa0a" providerId="ADAL" clId="{026E100E-F06A-48FC-98C8-CC40B3A825CF}" dt="2024-12-05T13:23:13.596" v="1207" actId="21"/>
          <ac:spMkLst>
            <pc:docMk/>
            <pc:sldMk cId="292496199" sldId="262"/>
            <ac:spMk id="4" creationId="{43838AF3-B1EC-DACE-6C45-2D9F2DF93508}"/>
          </ac:spMkLst>
        </pc:spChg>
        <pc:spChg chg="mod">
          <ac:chgData name="SABOR Adam" userId="64b55920-aa4c-4cff-b0f4-bf93fbcfaa0a" providerId="ADAL" clId="{026E100E-F06A-48FC-98C8-CC40B3A825CF}" dt="2024-12-05T11:53:58.155" v="861" actId="20577"/>
          <ac:spMkLst>
            <pc:docMk/>
            <pc:sldMk cId="292496199" sldId="262"/>
            <ac:spMk id="5" creationId="{34E7FA10-3FDE-FB43-8F46-80CA9237886A}"/>
          </ac:spMkLst>
        </pc:spChg>
        <pc:spChg chg="mod">
          <ac:chgData name="SABOR Adam" userId="64b55920-aa4c-4cff-b0f4-bf93fbcfaa0a" providerId="ADAL" clId="{026E100E-F06A-48FC-98C8-CC40B3A825CF}" dt="2024-12-05T13:19:50.772" v="1174" actId="20577"/>
          <ac:spMkLst>
            <pc:docMk/>
            <pc:sldMk cId="292496199" sldId="262"/>
            <ac:spMk id="7" creationId="{114ED1CB-3F25-C64A-B48F-F2617E15511D}"/>
          </ac:spMkLst>
        </pc:spChg>
      </pc:sldChg>
      <pc:sldChg chg="addSp delSp modSp add del mod ord">
        <pc:chgData name="SABOR Adam" userId="64b55920-aa4c-4cff-b0f4-bf93fbcfaa0a" providerId="ADAL" clId="{026E100E-F06A-48FC-98C8-CC40B3A825CF}" dt="2024-12-05T11:57:45.951" v="951" actId="2696"/>
        <pc:sldMkLst>
          <pc:docMk/>
          <pc:sldMk cId="4285460390" sldId="263"/>
        </pc:sldMkLst>
        <pc:spChg chg="add del mod">
          <ac:chgData name="SABOR Adam" userId="64b55920-aa4c-4cff-b0f4-bf93fbcfaa0a" providerId="ADAL" clId="{026E100E-F06A-48FC-98C8-CC40B3A825CF}" dt="2024-12-05T09:29:31.518" v="690"/>
          <ac:spMkLst>
            <pc:docMk/>
            <pc:sldMk cId="4285460390" sldId="263"/>
            <ac:spMk id="2" creationId="{C10E9F46-30E1-1ACC-ADC4-5726F20953EA}"/>
          </ac:spMkLst>
        </pc:spChg>
        <pc:spChg chg="mod">
          <ac:chgData name="SABOR Adam" userId="64b55920-aa4c-4cff-b0f4-bf93fbcfaa0a" providerId="ADAL" clId="{026E100E-F06A-48FC-98C8-CC40B3A825CF}" dt="2024-12-05T09:17:39.733" v="670" actId="20577"/>
          <ac:spMkLst>
            <pc:docMk/>
            <pc:sldMk cId="4285460390" sldId="263"/>
            <ac:spMk id="3" creationId="{7D6FBFF9-D459-46EF-9F22-56916E9D39FC}"/>
          </ac:spMkLst>
        </pc:spChg>
        <pc:spChg chg="mod">
          <ac:chgData name="SABOR Adam" userId="64b55920-aa4c-4cff-b0f4-bf93fbcfaa0a" providerId="ADAL" clId="{026E100E-F06A-48FC-98C8-CC40B3A825CF}" dt="2024-12-05T11:05:13.087" v="728" actId="14100"/>
          <ac:spMkLst>
            <pc:docMk/>
            <pc:sldMk cId="4285460390" sldId="263"/>
            <ac:spMk id="5" creationId="{11E1A283-CE0A-CACB-D516-BF6FBCBDB3C7}"/>
          </ac:spMkLst>
        </pc:spChg>
      </pc:sldChg>
      <pc:sldChg chg="add">
        <pc:chgData name="SABOR Adam" userId="64b55920-aa4c-4cff-b0f4-bf93fbcfaa0a" providerId="ADAL" clId="{026E100E-F06A-48FC-98C8-CC40B3A825CF}" dt="2024-12-04T07:25:42.362" v="66"/>
        <pc:sldMkLst>
          <pc:docMk/>
          <pc:sldMk cId="3362240253" sldId="264"/>
        </pc:sldMkLst>
      </pc:sldChg>
      <pc:sldChg chg="addSp delSp modSp add mod">
        <pc:chgData name="SABOR Adam" userId="64b55920-aa4c-4cff-b0f4-bf93fbcfaa0a" providerId="ADAL" clId="{026E100E-F06A-48FC-98C8-CC40B3A825CF}" dt="2024-12-05T14:37:33.263" v="1443" actId="1076"/>
        <pc:sldMkLst>
          <pc:docMk/>
          <pc:sldMk cId="3843101692" sldId="265"/>
        </pc:sldMkLst>
        <pc:spChg chg="mod">
          <ac:chgData name="SABOR Adam" userId="64b55920-aa4c-4cff-b0f4-bf93fbcfaa0a" providerId="ADAL" clId="{026E100E-F06A-48FC-98C8-CC40B3A825CF}" dt="2024-12-05T14:11:12.086" v="1410" actId="1076"/>
          <ac:spMkLst>
            <pc:docMk/>
            <pc:sldMk cId="3843101692" sldId="265"/>
            <ac:spMk id="3" creationId="{7D6FBFF9-D459-46EF-9F22-56916E9D39FC}"/>
          </ac:spMkLst>
        </pc:spChg>
        <pc:spChg chg="add del mod">
          <ac:chgData name="SABOR Adam" userId="64b55920-aa4c-4cff-b0f4-bf93fbcfaa0a" providerId="ADAL" clId="{026E100E-F06A-48FC-98C8-CC40B3A825CF}" dt="2024-12-05T14:10:11.654" v="1400" actId="1076"/>
          <ac:spMkLst>
            <pc:docMk/>
            <pc:sldMk cId="3843101692" sldId="265"/>
            <ac:spMk id="5" creationId="{11E1A283-CE0A-CACB-D516-BF6FBCBDB3C7}"/>
          </ac:spMkLst>
        </pc:spChg>
        <pc:spChg chg="add del mod">
          <ac:chgData name="SABOR Adam" userId="64b55920-aa4c-4cff-b0f4-bf93fbcfaa0a" providerId="ADAL" clId="{026E100E-F06A-48FC-98C8-CC40B3A825CF}" dt="2024-12-05T14:01:21.079" v="1370" actId="1076"/>
          <ac:spMkLst>
            <pc:docMk/>
            <pc:sldMk cId="3843101692" sldId="265"/>
            <ac:spMk id="7" creationId="{58174C79-6930-C93D-FFC6-9406108C2F82}"/>
          </ac:spMkLst>
        </pc:spChg>
        <pc:spChg chg="add del mod">
          <ac:chgData name="SABOR Adam" userId="64b55920-aa4c-4cff-b0f4-bf93fbcfaa0a" providerId="ADAL" clId="{026E100E-F06A-48FC-98C8-CC40B3A825CF}" dt="2024-12-05T12:03:26.551" v="1004" actId="478"/>
          <ac:spMkLst>
            <pc:docMk/>
            <pc:sldMk cId="3843101692" sldId="265"/>
            <ac:spMk id="13" creationId="{16042AD0-3347-895E-FB32-706B44EA515C}"/>
          </ac:spMkLst>
        </pc:spChg>
        <pc:spChg chg="add mod">
          <ac:chgData name="SABOR Adam" userId="64b55920-aa4c-4cff-b0f4-bf93fbcfaa0a" providerId="ADAL" clId="{026E100E-F06A-48FC-98C8-CC40B3A825CF}" dt="2024-12-05T14:37:33.263" v="1443" actId="1076"/>
          <ac:spMkLst>
            <pc:docMk/>
            <pc:sldMk cId="3843101692" sldId="265"/>
            <ac:spMk id="29" creationId="{DAE8193F-E6EF-CC80-FD96-42B06C221749}"/>
          </ac:spMkLst>
        </pc:spChg>
        <pc:spChg chg="add del mod">
          <ac:chgData name="SABOR Adam" userId="64b55920-aa4c-4cff-b0f4-bf93fbcfaa0a" providerId="ADAL" clId="{026E100E-F06A-48FC-98C8-CC40B3A825CF}" dt="2024-12-05T13:48:55.867" v="1316" actId="478"/>
          <ac:spMkLst>
            <pc:docMk/>
            <pc:sldMk cId="3843101692" sldId="265"/>
            <ac:spMk id="36" creationId="{79920E61-2EBE-3004-D3F0-3444DDF8AA1C}"/>
          </ac:spMkLst>
        </pc:spChg>
        <pc:spChg chg="add">
          <ac:chgData name="SABOR Adam" userId="64b55920-aa4c-4cff-b0f4-bf93fbcfaa0a" providerId="ADAL" clId="{026E100E-F06A-48FC-98C8-CC40B3A825CF}" dt="2024-12-05T13:48:49.259" v="1312"/>
          <ac:spMkLst>
            <pc:docMk/>
            <pc:sldMk cId="3843101692" sldId="265"/>
            <ac:spMk id="39" creationId="{16688C5A-C0C6-7283-61E6-6ACACBE6CDD8}"/>
          </ac:spMkLst>
        </pc:spChg>
        <pc:spChg chg="add del">
          <ac:chgData name="SABOR Adam" userId="64b55920-aa4c-4cff-b0f4-bf93fbcfaa0a" providerId="ADAL" clId="{026E100E-F06A-48FC-98C8-CC40B3A825CF}" dt="2024-12-05T13:48:55.867" v="1316" actId="478"/>
          <ac:spMkLst>
            <pc:docMk/>
            <pc:sldMk cId="3843101692" sldId="265"/>
            <ac:spMk id="40" creationId="{F038A79E-4F8F-AC41-1010-E84E332944AD}"/>
          </ac:spMkLst>
        </pc:spChg>
        <pc:spChg chg="add del mod">
          <ac:chgData name="SABOR Adam" userId="64b55920-aa4c-4cff-b0f4-bf93fbcfaa0a" providerId="ADAL" clId="{026E100E-F06A-48FC-98C8-CC40B3A825CF}" dt="2024-12-05T13:57:32.778" v="1344" actId="478"/>
          <ac:spMkLst>
            <pc:docMk/>
            <pc:sldMk cId="3843101692" sldId="265"/>
            <ac:spMk id="41" creationId="{83007C3E-09A4-A5FD-29E0-3F486970819A}"/>
          </ac:spMkLst>
        </pc:spChg>
        <pc:spChg chg="add del">
          <ac:chgData name="SABOR Adam" userId="64b55920-aa4c-4cff-b0f4-bf93fbcfaa0a" providerId="ADAL" clId="{026E100E-F06A-48FC-98C8-CC40B3A825CF}" dt="2024-12-05T13:57:32.778" v="1344" actId="478"/>
          <ac:spMkLst>
            <pc:docMk/>
            <pc:sldMk cId="3843101692" sldId="265"/>
            <ac:spMk id="42" creationId="{819328FC-BC7A-F5D3-767E-6C604D06649B}"/>
          </ac:spMkLst>
        </pc:spChg>
        <pc:spChg chg="add">
          <ac:chgData name="SABOR Adam" userId="64b55920-aa4c-4cff-b0f4-bf93fbcfaa0a" providerId="ADAL" clId="{026E100E-F06A-48FC-98C8-CC40B3A825CF}" dt="2024-12-05T13:57:34.303" v="1345"/>
          <ac:spMkLst>
            <pc:docMk/>
            <pc:sldMk cId="3843101692" sldId="265"/>
            <ac:spMk id="43" creationId="{BA840408-DBB0-8A08-FB6F-496CDFD993F1}"/>
          </ac:spMkLst>
        </pc:spChg>
        <pc:spChg chg="add del mod">
          <ac:chgData name="SABOR Adam" userId="64b55920-aa4c-4cff-b0f4-bf93fbcfaa0a" providerId="ADAL" clId="{026E100E-F06A-48FC-98C8-CC40B3A825CF}" dt="2024-12-05T14:10:26.761" v="1407"/>
          <ac:spMkLst>
            <pc:docMk/>
            <pc:sldMk cId="3843101692" sldId="265"/>
            <ac:spMk id="46" creationId="{71D94047-56AE-0E8E-6FEB-A84441423097}"/>
          </ac:spMkLst>
        </pc:spChg>
        <pc:spChg chg="add mod">
          <ac:chgData name="SABOR Adam" userId="64b55920-aa4c-4cff-b0f4-bf93fbcfaa0a" providerId="ADAL" clId="{026E100E-F06A-48FC-98C8-CC40B3A825CF}" dt="2024-12-05T14:26:42.765" v="1431" actId="1076"/>
          <ac:spMkLst>
            <pc:docMk/>
            <pc:sldMk cId="3843101692" sldId="265"/>
            <ac:spMk id="49" creationId="{C597C76B-247C-CFDE-1204-425D3D0F9ADF}"/>
          </ac:spMkLst>
        </pc:spChg>
        <pc:picChg chg="add mod">
          <ac:chgData name="SABOR Adam" userId="64b55920-aa4c-4cff-b0f4-bf93fbcfaa0a" providerId="ADAL" clId="{026E100E-F06A-48FC-98C8-CC40B3A825CF}" dt="2024-12-05T09:32:29.544" v="691"/>
          <ac:picMkLst>
            <pc:docMk/>
            <pc:sldMk cId="3843101692" sldId="265"/>
            <ac:picMk id="2" creationId="{38AA37D6-2062-D58F-5CC9-50C22BA6625D}"/>
          </ac:picMkLst>
        </pc:picChg>
        <pc:picChg chg="add del mod">
          <ac:chgData name="SABOR Adam" userId="64b55920-aa4c-4cff-b0f4-bf93fbcfaa0a" providerId="ADAL" clId="{026E100E-F06A-48FC-98C8-CC40B3A825CF}" dt="2024-12-04T08:21:29.587" v="298" actId="478"/>
          <ac:picMkLst>
            <pc:docMk/>
            <pc:sldMk cId="3843101692" sldId="265"/>
            <ac:picMk id="4" creationId="{4722599A-D6A2-8A29-5727-2A08BA32C23D}"/>
          </ac:picMkLst>
        </pc:picChg>
        <pc:picChg chg="add del mod">
          <ac:chgData name="SABOR Adam" userId="64b55920-aa4c-4cff-b0f4-bf93fbcfaa0a" providerId="ADAL" clId="{026E100E-F06A-48FC-98C8-CC40B3A825CF}" dt="2024-12-05T12:02:27.759" v="1003" actId="478"/>
          <ac:picMkLst>
            <pc:docMk/>
            <pc:sldMk cId="3843101692" sldId="265"/>
            <ac:picMk id="6" creationId="{1E85AE3F-D9FA-4C8C-D5C8-9A2365B0D705}"/>
          </ac:picMkLst>
        </pc:picChg>
        <pc:picChg chg="add del mod">
          <ac:chgData name="SABOR Adam" userId="64b55920-aa4c-4cff-b0f4-bf93fbcfaa0a" providerId="ADAL" clId="{026E100E-F06A-48FC-98C8-CC40B3A825CF}" dt="2024-12-04T08:28:51.039" v="309" actId="478"/>
          <ac:picMkLst>
            <pc:docMk/>
            <pc:sldMk cId="3843101692" sldId="265"/>
            <ac:picMk id="7" creationId="{A26C3968-8AA2-7ACB-55AE-1EA89AE13C91}"/>
          </ac:picMkLst>
        </pc:picChg>
        <pc:picChg chg="add del mod">
          <ac:chgData name="SABOR Adam" userId="64b55920-aa4c-4cff-b0f4-bf93fbcfaa0a" providerId="ADAL" clId="{026E100E-F06A-48FC-98C8-CC40B3A825CF}" dt="2024-12-05T13:38:14.221" v="1287" actId="478"/>
          <ac:picMkLst>
            <pc:docMk/>
            <pc:sldMk cId="3843101692" sldId="265"/>
            <ac:picMk id="8" creationId="{1CBB909C-5D84-8A6B-2A12-3082F8E14716}"/>
          </ac:picMkLst>
        </pc:picChg>
        <pc:picChg chg="add del mod">
          <ac:chgData name="SABOR Adam" userId="64b55920-aa4c-4cff-b0f4-bf93fbcfaa0a" providerId="ADAL" clId="{026E100E-F06A-48FC-98C8-CC40B3A825CF}" dt="2024-12-04T08:30:04.095" v="320" actId="478"/>
          <ac:picMkLst>
            <pc:docMk/>
            <pc:sldMk cId="3843101692" sldId="265"/>
            <ac:picMk id="9" creationId="{6287A3D6-0E57-95E2-A9B5-AC479892BAB0}"/>
          </ac:picMkLst>
        </pc:picChg>
        <pc:picChg chg="add del">
          <ac:chgData name="SABOR Adam" userId="64b55920-aa4c-4cff-b0f4-bf93fbcfaa0a" providerId="ADAL" clId="{026E100E-F06A-48FC-98C8-CC40B3A825CF}" dt="2024-12-04T08:32:48.298" v="324" actId="22"/>
          <ac:picMkLst>
            <pc:docMk/>
            <pc:sldMk cId="3843101692" sldId="265"/>
            <ac:picMk id="11" creationId="{F5EB4C35-D7E9-2672-50E3-976A7DDC58D1}"/>
          </ac:picMkLst>
        </pc:picChg>
        <pc:picChg chg="add del mod">
          <ac:chgData name="SABOR Adam" userId="64b55920-aa4c-4cff-b0f4-bf93fbcfaa0a" providerId="ADAL" clId="{026E100E-F06A-48FC-98C8-CC40B3A825CF}" dt="2024-12-04T08:36:26.985" v="344" actId="478"/>
          <ac:picMkLst>
            <pc:docMk/>
            <pc:sldMk cId="3843101692" sldId="265"/>
            <ac:picMk id="13" creationId="{93043A60-1467-5D9A-15C5-6862388E4833}"/>
          </ac:picMkLst>
        </pc:picChg>
        <pc:picChg chg="add del mod">
          <ac:chgData name="SABOR Adam" userId="64b55920-aa4c-4cff-b0f4-bf93fbcfaa0a" providerId="ADAL" clId="{026E100E-F06A-48FC-98C8-CC40B3A825CF}" dt="2024-12-04T08:38:54.758" v="347" actId="478"/>
          <ac:picMkLst>
            <pc:docMk/>
            <pc:sldMk cId="3843101692" sldId="265"/>
            <ac:picMk id="15" creationId="{7FC6D334-74ED-2DA3-C0A0-3732EB82B026}"/>
          </ac:picMkLst>
        </pc:picChg>
        <pc:picChg chg="add del mod">
          <ac:chgData name="SABOR Adam" userId="64b55920-aa4c-4cff-b0f4-bf93fbcfaa0a" providerId="ADAL" clId="{026E100E-F06A-48FC-98C8-CC40B3A825CF}" dt="2024-12-04T08:42:46.092" v="357" actId="478"/>
          <ac:picMkLst>
            <pc:docMk/>
            <pc:sldMk cId="3843101692" sldId="265"/>
            <ac:picMk id="17" creationId="{C0C675F9-BF86-22A7-3FE4-369C4F202E78}"/>
          </ac:picMkLst>
        </pc:picChg>
        <pc:picChg chg="add del mod">
          <ac:chgData name="SABOR Adam" userId="64b55920-aa4c-4cff-b0f4-bf93fbcfaa0a" providerId="ADAL" clId="{026E100E-F06A-48FC-98C8-CC40B3A825CF}" dt="2024-12-04T11:48:37.954" v="427" actId="478"/>
          <ac:picMkLst>
            <pc:docMk/>
            <pc:sldMk cId="3843101692" sldId="265"/>
            <ac:picMk id="19" creationId="{5F84BB55-BC9F-99DA-311D-AABAE56C835F}"/>
          </ac:picMkLst>
        </pc:picChg>
        <pc:picChg chg="add del mod">
          <ac:chgData name="SABOR Adam" userId="64b55920-aa4c-4cff-b0f4-bf93fbcfaa0a" providerId="ADAL" clId="{026E100E-F06A-48FC-98C8-CC40B3A825CF}" dt="2024-12-05T09:37:52.985" v="692" actId="478"/>
          <ac:picMkLst>
            <pc:docMk/>
            <pc:sldMk cId="3843101692" sldId="265"/>
            <ac:picMk id="21" creationId="{E8E72905-3309-FC08-562D-A57F326AE049}"/>
          </ac:picMkLst>
        </pc:picChg>
        <pc:picChg chg="add del mod">
          <ac:chgData name="SABOR Adam" userId="64b55920-aa4c-4cff-b0f4-bf93fbcfaa0a" providerId="ADAL" clId="{026E100E-F06A-48FC-98C8-CC40B3A825CF}" dt="2024-12-05T12:23:34.556" v="1029" actId="478"/>
          <ac:picMkLst>
            <pc:docMk/>
            <pc:sldMk cId="3843101692" sldId="265"/>
            <ac:picMk id="22" creationId="{15785831-7805-E4CC-A7A3-B06D0305C8E2}"/>
          </ac:picMkLst>
        </pc:picChg>
        <pc:picChg chg="add del mod">
          <ac:chgData name="SABOR Adam" userId="64b55920-aa4c-4cff-b0f4-bf93fbcfaa0a" providerId="ADAL" clId="{026E100E-F06A-48FC-98C8-CC40B3A825CF}" dt="2024-12-05T13:26:34.243" v="1220" actId="478"/>
          <ac:picMkLst>
            <pc:docMk/>
            <pc:sldMk cId="3843101692" sldId="265"/>
            <ac:picMk id="24" creationId="{108E8620-15CE-4C80-26C3-ECBE2B65A622}"/>
          </ac:picMkLst>
        </pc:picChg>
        <pc:picChg chg="add del mod">
          <ac:chgData name="SABOR Adam" userId="64b55920-aa4c-4cff-b0f4-bf93fbcfaa0a" providerId="ADAL" clId="{026E100E-F06A-48FC-98C8-CC40B3A825CF}" dt="2024-12-05T13:36:02.993" v="1282" actId="478"/>
          <ac:picMkLst>
            <pc:docMk/>
            <pc:sldMk cId="3843101692" sldId="265"/>
            <ac:picMk id="26" creationId="{9B467F7B-2317-4C4D-1122-D2CCA84A9E42}"/>
          </ac:picMkLst>
        </pc:picChg>
        <pc:picChg chg="add del mod">
          <ac:chgData name="SABOR Adam" userId="64b55920-aa4c-4cff-b0f4-bf93fbcfaa0a" providerId="ADAL" clId="{026E100E-F06A-48FC-98C8-CC40B3A825CF}" dt="2024-12-05T13:41:33.395" v="1293" actId="478"/>
          <ac:picMkLst>
            <pc:docMk/>
            <pc:sldMk cId="3843101692" sldId="265"/>
            <ac:picMk id="31" creationId="{1C307B04-2DEE-E265-EE4F-02F617F559D7}"/>
          </ac:picMkLst>
        </pc:picChg>
        <pc:picChg chg="add del mod">
          <ac:chgData name="SABOR Adam" userId="64b55920-aa4c-4cff-b0f4-bf93fbcfaa0a" providerId="ADAL" clId="{026E100E-F06A-48FC-98C8-CC40B3A825CF}" dt="2024-12-05T14:12:14.464" v="1411" actId="478"/>
          <ac:picMkLst>
            <pc:docMk/>
            <pc:sldMk cId="3843101692" sldId="265"/>
            <ac:picMk id="33" creationId="{97CD3B05-AAF7-75AA-5EAD-EB67F17BE215}"/>
          </ac:picMkLst>
        </pc:picChg>
        <pc:picChg chg="add del mod">
          <ac:chgData name="SABOR Adam" userId="64b55920-aa4c-4cff-b0f4-bf93fbcfaa0a" providerId="ADAL" clId="{026E100E-F06A-48FC-98C8-CC40B3A825CF}" dt="2024-12-05T13:48:37.974" v="1309" actId="478"/>
          <ac:picMkLst>
            <pc:docMk/>
            <pc:sldMk cId="3843101692" sldId="265"/>
            <ac:picMk id="35" creationId="{577FD0DE-8CB3-FA4B-798C-931D2AC04F9C}"/>
          </ac:picMkLst>
        </pc:picChg>
        <pc:picChg chg="add del mod">
          <ac:chgData name="SABOR Adam" userId="64b55920-aa4c-4cff-b0f4-bf93fbcfaa0a" providerId="ADAL" clId="{026E100E-F06A-48FC-98C8-CC40B3A825CF}" dt="2024-12-05T13:57:38.123" v="1346" actId="478"/>
          <ac:picMkLst>
            <pc:docMk/>
            <pc:sldMk cId="3843101692" sldId="265"/>
            <ac:picMk id="38" creationId="{518C2DF2-4906-22CF-181A-54C5BBB7ADAB}"/>
          </ac:picMkLst>
        </pc:picChg>
        <pc:picChg chg="add del mod">
          <ac:chgData name="SABOR Adam" userId="64b55920-aa4c-4cff-b0f4-bf93fbcfaa0a" providerId="ADAL" clId="{026E100E-F06A-48FC-98C8-CC40B3A825CF}" dt="2024-12-05T14:06:41.793" v="1378" actId="478"/>
          <ac:picMkLst>
            <pc:docMk/>
            <pc:sldMk cId="3843101692" sldId="265"/>
            <ac:picMk id="45" creationId="{C03D41B7-7A96-2FDC-8103-C4B76F812442}"/>
          </ac:picMkLst>
        </pc:picChg>
        <pc:picChg chg="add mod">
          <ac:chgData name="SABOR Adam" userId="64b55920-aa4c-4cff-b0f4-bf93fbcfaa0a" providerId="ADAL" clId="{026E100E-F06A-48FC-98C8-CC40B3A825CF}" dt="2024-12-05T14:26:37.327" v="1430" actId="1076"/>
          <ac:picMkLst>
            <pc:docMk/>
            <pc:sldMk cId="3843101692" sldId="265"/>
            <ac:picMk id="48" creationId="{0511C827-0F0B-073A-DBE2-B04DF6AAE178}"/>
          </ac:picMkLst>
        </pc:picChg>
        <pc:picChg chg="add del mod">
          <ac:chgData name="SABOR Adam" userId="64b55920-aa4c-4cff-b0f4-bf93fbcfaa0a" providerId="ADAL" clId="{026E100E-F06A-48FC-98C8-CC40B3A825CF}" dt="2024-12-05T14:26:51.550" v="1432" actId="478"/>
          <ac:picMkLst>
            <pc:docMk/>
            <pc:sldMk cId="3843101692" sldId="265"/>
            <ac:picMk id="51" creationId="{1B4193C6-2D64-D157-43FE-61BCC60C59B0}"/>
          </ac:picMkLst>
        </pc:picChg>
        <pc:picChg chg="add del mod">
          <ac:chgData name="SABOR Adam" userId="64b55920-aa4c-4cff-b0f4-bf93fbcfaa0a" providerId="ADAL" clId="{026E100E-F06A-48FC-98C8-CC40B3A825CF}" dt="2024-12-05T14:26:18.488" v="1426" actId="478"/>
          <ac:picMkLst>
            <pc:docMk/>
            <pc:sldMk cId="3843101692" sldId="265"/>
            <ac:picMk id="53" creationId="{3EE37F17-3AFE-93CA-D998-FDBDF26B2A29}"/>
          </ac:picMkLst>
        </pc:picChg>
        <pc:picChg chg="add mod">
          <ac:chgData name="SABOR Adam" userId="64b55920-aa4c-4cff-b0f4-bf93fbcfaa0a" providerId="ADAL" clId="{026E100E-F06A-48FC-98C8-CC40B3A825CF}" dt="2024-12-05T14:26:35.562" v="1429" actId="14100"/>
          <ac:picMkLst>
            <pc:docMk/>
            <pc:sldMk cId="3843101692" sldId="265"/>
            <ac:picMk id="55" creationId="{778FAAA7-C5FC-4578-3A39-F054CD7B44DA}"/>
          </ac:picMkLst>
        </pc:picChg>
        <pc:picChg chg="add mod">
          <ac:chgData name="SABOR Adam" userId="64b55920-aa4c-4cff-b0f4-bf93fbcfaa0a" providerId="ADAL" clId="{026E100E-F06A-48FC-98C8-CC40B3A825CF}" dt="2024-12-05T14:29:10.722" v="1437" actId="14100"/>
          <ac:picMkLst>
            <pc:docMk/>
            <pc:sldMk cId="3843101692" sldId="265"/>
            <ac:picMk id="57" creationId="{6D95C08F-DAB9-C229-8E47-86A5E4C41C76}"/>
          </ac:picMkLst>
        </pc:picChg>
        <pc:cxnChg chg="add del mod">
          <ac:chgData name="SABOR Adam" userId="64b55920-aa4c-4cff-b0f4-bf93fbcfaa0a" providerId="ADAL" clId="{026E100E-F06A-48FC-98C8-CC40B3A825CF}" dt="2024-12-05T12:03:28.140" v="1005" actId="478"/>
          <ac:cxnSpMkLst>
            <pc:docMk/>
            <pc:sldMk cId="3843101692" sldId="265"/>
            <ac:cxnSpMk id="10" creationId="{1AB54439-EEEB-2D0F-7830-8A618477E6FD}"/>
          </ac:cxnSpMkLst>
        </pc:cxnChg>
        <pc:cxnChg chg="add del">
          <ac:chgData name="SABOR Adam" userId="64b55920-aa4c-4cff-b0f4-bf93fbcfaa0a" providerId="ADAL" clId="{026E100E-F06A-48FC-98C8-CC40B3A825CF}" dt="2024-12-05T13:34:20.961" v="1268" actId="11529"/>
          <ac:cxnSpMkLst>
            <pc:docMk/>
            <pc:sldMk cId="3843101692" sldId="265"/>
            <ac:cxnSpMk id="28" creationId="{487C8009-62D6-E51B-E553-AA9F53A2B588}"/>
          </ac:cxnSpMkLst>
        </pc:cxnChg>
      </pc:sldChg>
      <pc:sldChg chg="delSp modSp add del mod">
        <pc:chgData name="SABOR Adam" userId="64b55920-aa4c-4cff-b0f4-bf93fbcfaa0a" providerId="ADAL" clId="{026E100E-F06A-48FC-98C8-CC40B3A825CF}" dt="2024-12-04T14:32:00.275" v="590" actId="2696"/>
        <pc:sldMkLst>
          <pc:docMk/>
          <pc:sldMk cId="2679155481" sldId="266"/>
        </pc:sldMkLst>
        <pc:spChg chg="del mod">
          <ac:chgData name="SABOR Adam" userId="64b55920-aa4c-4cff-b0f4-bf93fbcfaa0a" providerId="ADAL" clId="{026E100E-F06A-48FC-98C8-CC40B3A825CF}" dt="2024-12-04T12:03:40.145" v="458"/>
          <ac:spMkLst>
            <pc:docMk/>
            <pc:sldMk cId="2679155481" sldId="266"/>
            <ac:spMk id="2" creationId="{C10E9F46-30E1-1ACC-ADC4-5726F20953EA}"/>
          </ac:spMkLst>
        </pc:spChg>
        <pc:spChg chg="mod">
          <ac:chgData name="SABOR Adam" userId="64b55920-aa4c-4cff-b0f4-bf93fbcfaa0a" providerId="ADAL" clId="{026E100E-F06A-48FC-98C8-CC40B3A825CF}" dt="2024-12-04T12:03:28.069" v="456" actId="20577"/>
          <ac:spMkLst>
            <pc:docMk/>
            <pc:sldMk cId="2679155481" sldId="266"/>
            <ac:spMk id="3" creationId="{7D6FBFF9-D459-46EF-9F22-56916E9D39FC}"/>
          </ac:spMkLst>
        </pc:spChg>
        <pc:spChg chg="mod">
          <ac:chgData name="SABOR Adam" userId="64b55920-aa4c-4cff-b0f4-bf93fbcfaa0a" providerId="ADAL" clId="{026E100E-F06A-48FC-98C8-CC40B3A825CF}" dt="2024-12-04T12:05:15.795" v="555" actId="20577"/>
          <ac:spMkLst>
            <pc:docMk/>
            <pc:sldMk cId="2679155481" sldId="266"/>
            <ac:spMk id="5" creationId="{11E1A283-CE0A-CACB-D516-BF6FBCBDB3C7}"/>
          </ac:spMkLst>
        </pc:spChg>
      </pc:sldChg>
      <pc:sldChg chg="addSp delSp modSp add mod ord">
        <pc:chgData name="SABOR Adam" userId="64b55920-aa4c-4cff-b0f4-bf93fbcfaa0a" providerId="ADAL" clId="{026E100E-F06A-48FC-98C8-CC40B3A825CF}" dt="2024-12-05T14:30:13.572" v="1441" actId="1076"/>
        <pc:sldMkLst>
          <pc:docMk/>
          <pc:sldMk cId="3925899374" sldId="266"/>
        </pc:sldMkLst>
        <pc:spChg chg="add del">
          <ac:chgData name="SABOR Adam" userId="64b55920-aa4c-4cff-b0f4-bf93fbcfaa0a" providerId="ADAL" clId="{026E100E-F06A-48FC-98C8-CC40B3A825CF}" dt="2024-12-05T10:44:04.316" v="709" actId="478"/>
          <ac:spMkLst>
            <pc:docMk/>
            <pc:sldMk cId="3925899374" sldId="266"/>
            <ac:spMk id="2" creationId="{C10E9F46-30E1-1ACC-ADC4-5726F20953EA}"/>
          </ac:spMkLst>
        </pc:spChg>
        <pc:spChg chg="mod">
          <ac:chgData name="SABOR Adam" userId="64b55920-aa4c-4cff-b0f4-bf93fbcfaa0a" providerId="ADAL" clId="{026E100E-F06A-48FC-98C8-CC40B3A825CF}" dt="2024-12-05T13:31:47.144" v="1240" actId="20577"/>
          <ac:spMkLst>
            <pc:docMk/>
            <pc:sldMk cId="3925899374" sldId="266"/>
            <ac:spMk id="3" creationId="{7D6FBFF9-D459-46EF-9F22-56916E9D39FC}"/>
          </ac:spMkLst>
        </pc:spChg>
        <pc:spChg chg="add del mod">
          <ac:chgData name="SABOR Adam" userId="64b55920-aa4c-4cff-b0f4-bf93fbcfaa0a" providerId="ADAL" clId="{026E100E-F06A-48FC-98C8-CC40B3A825CF}" dt="2024-12-05T10:44:37.772" v="717" actId="14100"/>
          <ac:spMkLst>
            <pc:docMk/>
            <pc:sldMk cId="3925899374" sldId="266"/>
            <ac:spMk id="5" creationId="{11E1A283-CE0A-CACB-D516-BF6FBCBDB3C7}"/>
          </ac:spMkLst>
        </pc:spChg>
        <pc:graphicFrameChg chg="add del mod">
          <ac:chgData name="SABOR Adam" userId="64b55920-aa4c-4cff-b0f4-bf93fbcfaa0a" providerId="ADAL" clId="{026E100E-F06A-48FC-98C8-CC40B3A825CF}" dt="2024-12-05T11:55:48.732" v="907" actId="478"/>
          <ac:graphicFrameMkLst>
            <pc:docMk/>
            <pc:sldMk cId="3925899374" sldId="266"/>
            <ac:graphicFrameMk id="11" creationId="{10043AE8-C9FB-9191-A8E8-A5452BF1D4F2}"/>
          </ac:graphicFrameMkLst>
        </pc:graphicFrameChg>
        <pc:graphicFrameChg chg="add del mod">
          <ac:chgData name="SABOR Adam" userId="64b55920-aa4c-4cff-b0f4-bf93fbcfaa0a" providerId="ADAL" clId="{026E100E-F06A-48FC-98C8-CC40B3A825CF}" dt="2024-12-05T12:00:31.677" v="968" actId="478"/>
          <ac:graphicFrameMkLst>
            <pc:docMk/>
            <pc:sldMk cId="3925899374" sldId="266"/>
            <ac:graphicFrameMk id="12" creationId="{10043AE8-C9FB-9191-A8E8-A5452BF1D4F2}"/>
          </ac:graphicFrameMkLst>
        </pc:graphicFrameChg>
        <pc:graphicFrameChg chg="add mod">
          <ac:chgData name="SABOR Adam" userId="64b55920-aa4c-4cff-b0f4-bf93fbcfaa0a" providerId="ADAL" clId="{026E100E-F06A-48FC-98C8-CC40B3A825CF}" dt="2024-12-05T13:18:05.381" v="1165"/>
          <ac:graphicFrameMkLst>
            <pc:docMk/>
            <pc:sldMk cId="3925899374" sldId="266"/>
            <ac:graphicFrameMk id="17" creationId="{10043AE8-C9FB-9191-A8E8-A5452BF1D4F2}"/>
          </ac:graphicFrameMkLst>
        </pc:graphicFrameChg>
        <pc:picChg chg="add del mod">
          <ac:chgData name="SABOR Adam" userId="64b55920-aa4c-4cff-b0f4-bf93fbcfaa0a" providerId="ADAL" clId="{026E100E-F06A-48FC-98C8-CC40B3A825CF}" dt="2024-12-05T10:47:11.035" v="718" actId="478"/>
          <ac:picMkLst>
            <pc:docMk/>
            <pc:sldMk cId="3925899374" sldId="266"/>
            <ac:picMk id="6" creationId="{057D9EC4-C089-A4CC-D7EC-0900679D12F3}"/>
          </ac:picMkLst>
        </pc:picChg>
        <pc:picChg chg="add del mod">
          <ac:chgData name="SABOR Adam" userId="64b55920-aa4c-4cff-b0f4-bf93fbcfaa0a" providerId="ADAL" clId="{026E100E-F06A-48FC-98C8-CC40B3A825CF}" dt="2024-12-05T10:49:22.011" v="722" actId="478"/>
          <ac:picMkLst>
            <pc:docMk/>
            <pc:sldMk cId="3925899374" sldId="266"/>
            <ac:picMk id="8" creationId="{FAAA12EF-7661-7CD5-8CEF-EAB00CAF5BB0}"/>
          </ac:picMkLst>
        </pc:picChg>
        <pc:picChg chg="add del mod">
          <ac:chgData name="SABOR Adam" userId="64b55920-aa4c-4cff-b0f4-bf93fbcfaa0a" providerId="ADAL" clId="{026E100E-F06A-48FC-98C8-CC40B3A825CF}" dt="2024-12-05T11:54:01.190" v="862" actId="478"/>
          <ac:picMkLst>
            <pc:docMk/>
            <pc:sldMk cId="3925899374" sldId="266"/>
            <ac:picMk id="10" creationId="{CD65E7DF-3316-4E36-E8FE-02974ADDE2C9}"/>
          </ac:picMkLst>
        </pc:picChg>
        <pc:cxnChg chg="add mod">
          <ac:chgData name="SABOR Adam" userId="64b55920-aa4c-4cff-b0f4-bf93fbcfaa0a" providerId="ADAL" clId="{026E100E-F06A-48FC-98C8-CC40B3A825CF}" dt="2024-12-05T14:30:13.572" v="1441" actId="1076"/>
          <ac:cxnSpMkLst>
            <pc:docMk/>
            <pc:sldMk cId="3925899374" sldId="266"/>
            <ac:cxnSpMk id="14" creationId="{46D246D5-6928-B154-9104-B4746E135C35}"/>
          </ac:cxnSpMkLst>
        </pc:cxnChg>
      </pc:sldChg>
      <pc:sldChg chg="modSp add del mod ord">
        <pc:chgData name="SABOR Adam" userId="64b55920-aa4c-4cff-b0f4-bf93fbcfaa0a" providerId="ADAL" clId="{026E100E-F06A-48FC-98C8-CC40B3A825CF}" dt="2024-12-05T11:57:49.419" v="952" actId="2696"/>
        <pc:sldMkLst>
          <pc:docMk/>
          <pc:sldMk cId="2668120410" sldId="267"/>
        </pc:sldMkLst>
        <pc:spChg chg="mod">
          <ac:chgData name="SABOR Adam" userId="64b55920-aa4c-4cff-b0f4-bf93fbcfaa0a" providerId="ADAL" clId="{026E100E-F06A-48FC-98C8-CC40B3A825CF}" dt="2024-12-05T09:16:59.823" v="644" actId="20577"/>
          <ac:spMkLst>
            <pc:docMk/>
            <pc:sldMk cId="2668120410" sldId="267"/>
            <ac:spMk id="5" creationId="{34E7FA10-3FDE-FB43-8F46-80CA9237886A}"/>
          </ac:spMkLst>
        </pc:spChg>
        <pc:spChg chg="mod">
          <ac:chgData name="SABOR Adam" userId="64b55920-aa4c-4cff-b0f4-bf93fbcfaa0a" providerId="ADAL" clId="{026E100E-F06A-48FC-98C8-CC40B3A825CF}" dt="2024-12-05T09:17:04.944" v="654" actId="20577"/>
          <ac:spMkLst>
            <pc:docMk/>
            <pc:sldMk cId="2668120410" sldId="267"/>
            <ac:spMk id="7" creationId="{114ED1CB-3F25-C64A-B48F-F2617E15511D}"/>
          </ac:spMkLst>
        </pc:spChg>
      </pc:sldChg>
      <pc:sldChg chg="addSp modSp add mod ord">
        <pc:chgData name="SABOR Adam" userId="64b55920-aa4c-4cff-b0f4-bf93fbcfaa0a" providerId="ADAL" clId="{026E100E-F06A-48FC-98C8-CC40B3A825CF}" dt="2024-12-05T14:29:52.063" v="1440" actId="20577"/>
        <pc:sldMkLst>
          <pc:docMk/>
          <pc:sldMk cId="4014571014" sldId="268"/>
        </pc:sldMkLst>
        <pc:spChg chg="mod">
          <ac:chgData name="SABOR Adam" userId="64b55920-aa4c-4cff-b0f4-bf93fbcfaa0a" providerId="ADAL" clId="{026E100E-F06A-48FC-98C8-CC40B3A825CF}" dt="2024-12-05T13:33:48.627" v="1262" actId="14100"/>
          <ac:spMkLst>
            <pc:docMk/>
            <pc:sldMk cId="4014571014" sldId="268"/>
            <ac:spMk id="2" creationId="{8D802260-7F5E-EAB7-CBCF-A9BCC2A5DC66}"/>
          </ac:spMkLst>
        </pc:spChg>
        <pc:spChg chg="add mod">
          <ac:chgData name="SABOR Adam" userId="64b55920-aa4c-4cff-b0f4-bf93fbcfaa0a" providerId="ADAL" clId="{026E100E-F06A-48FC-98C8-CC40B3A825CF}" dt="2024-12-05T13:33:55.105" v="1264" actId="1076"/>
          <ac:spMkLst>
            <pc:docMk/>
            <pc:sldMk cId="4014571014" sldId="268"/>
            <ac:spMk id="4" creationId="{43838AF3-B1EC-DACE-6C45-2D9F2DF93508}"/>
          </ac:spMkLst>
        </pc:spChg>
        <pc:spChg chg="mod">
          <ac:chgData name="SABOR Adam" userId="64b55920-aa4c-4cff-b0f4-bf93fbcfaa0a" providerId="ADAL" clId="{026E100E-F06A-48FC-98C8-CC40B3A825CF}" dt="2024-12-05T14:29:52.063" v="1440" actId="20577"/>
          <ac:spMkLst>
            <pc:docMk/>
            <pc:sldMk cId="4014571014" sldId="268"/>
            <ac:spMk id="5" creationId="{34E7FA10-3FDE-FB43-8F46-80CA9237886A}"/>
          </ac:spMkLst>
        </pc:spChg>
        <pc:spChg chg="mod">
          <ac:chgData name="SABOR Adam" userId="64b55920-aa4c-4cff-b0f4-bf93fbcfaa0a" providerId="ADAL" clId="{026E100E-F06A-48FC-98C8-CC40B3A825CF}" dt="2024-12-05T13:20:37.612" v="1177" actId="1076"/>
          <ac:spMkLst>
            <pc:docMk/>
            <pc:sldMk cId="4014571014" sldId="268"/>
            <ac:spMk id="7" creationId="{114ED1CB-3F25-C64A-B48F-F2617E15511D}"/>
          </ac:spMkLst>
        </pc:spChg>
        <pc:picChg chg="mod">
          <ac:chgData name="SABOR Adam" userId="64b55920-aa4c-4cff-b0f4-bf93fbcfaa0a" providerId="ADAL" clId="{026E100E-F06A-48FC-98C8-CC40B3A825CF}" dt="2024-12-05T13:34:04.403" v="1266" actId="14100"/>
          <ac:picMkLst>
            <pc:docMk/>
            <pc:sldMk cId="4014571014" sldId="268"/>
            <ac:picMk id="16" creationId="{DFF0BB9E-143C-5E4F-B302-50692C68C493}"/>
          </ac:picMkLst>
        </pc:picChg>
      </pc:sldChg>
      <pc:sldChg chg="delSp modSp add del mod">
        <pc:chgData name="SABOR Adam" userId="64b55920-aa4c-4cff-b0f4-bf93fbcfaa0a" providerId="ADAL" clId="{026E100E-F06A-48FC-98C8-CC40B3A825CF}" dt="2024-12-05T12:07:21.882" v="1023" actId="2696"/>
        <pc:sldMkLst>
          <pc:docMk/>
          <pc:sldMk cId="703744573" sldId="269"/>
        </pc:sldMkLst>
        <pc:spChg chg="mod">
          <ac:chgData name="SABOR Adam" userId="64b55920-aa4c-4cff-b0f4-bf93fbcfaa0a" providerId="ADAL" clId="{026E100E-F06A-48FC-98C8-CC40B3A825CF}" dt="2024-12-05T11:58:08.108" v="959" actId="20577"/>
          <ac:spMkLst>
            <pc:docMk/>
            <pc:sldMk cId="703744573" sldId="269"/>
            <ac:spMk id="3" creationId="{7D6FBFF9-D459-46EF-9F22-56916E9D39FC}"/>
          </ac:spMkLst>
        </pc:spChg>
        <pc:graphicFrameChg chg="del">
          <ac:chgData name="SABOR Adam" userId="64b55920-aa4c-4cff-b0f4-bf93fbcfaa0a" providerId="ADAL" clId="{026E100E-F06A-48FC-98C8-CC40B3A825CF}" dt="2024-12-05T11:58:53.495" v="966" actId="478"/>
          <ac:graphicFrameMkLst>
            <pc:docMk/>
            <pc:sldMk cId="703744573" sldId="269"/>
            <ac:graphicFrameMk id="12" creationId="{10043AE8-C9FB-9191-A8E8-A5452BF1D4F2}"/>
          </ac:graphicFrameMkLst>
        </pc:graphicFrameChg>
        <pc:cxnChg chg="mod">
          <ac:chgData name="SABOR Adam" userId="64b55920-aa4c-4cff-b0f4-bf93fbcfaa0a" providerId="ADAL" clId="{026E100E-F06A-48FC-98C8-CC40B3A825CF}" dt="2024-12-05T12:06:53.790" v="1021" actId="1582"/>
          <ac:cxnSpMkLst>
            <pc:docMk/>
            <pc:sldMk cId="703744573" sldId="269"/>
            <ac:cxnSpMk id="14" creationId="{46D246D5-6928-B154-9104-B4746E135C35}"/>
          </ac:cxnSpMkLst>
        </pc:cxnChg>
      </pc:sldChg>
      <pc:sldChg chg="addSp delSp modSp add del mod ord">
        <pc:chgData name="SABOR Adam" userId="64b55920-aa4c-4cff-b0f4-bf93fbcfaa0a" providerId="ADAL" clId="{026E100E-F06A-48FC-98C8-CC40B3A825CF}" dt="2024-12-05T14:14:17.525" v="1419" actId="2696"/>
        <pc:sldMkLst>
          <pc:docMk/>
          <pc:sldMk cId="2037970154" sldId="269"/>
        </pc:sldMkLst>
        <pc:spChg chg="mod">
          <ac:chgData name="SABOR Adam" userId="64b55920-aa4c-4cff-b0f4-bf93fbcfaa0a" providerId="ADAL" clId="{026E100E-F06A-48FC-98C8-CC40B3A825CF}" dt="2024-12-05T13:25:14.751" v="1216" actId="1076"/>
          <ac:spMkLst>
            <pc:docMk/>
            <pc:sldMk cId="2037970154" sldId="269"/>
            <ac:spMk id="3" creationId="{7D6FBFF9-D459-46EF-9F22-56916E9D39FC}"/>
          </ac:spMkLst>
        </pc:spChg>
        <pc:spChg chg="del mod">
          <ac:chgData name="SABOR Adam" userId="64b55920-aa4c-4cff-b0f4-bf93fbcfaa0a" providerId="ADAL" clId="{026E100E-F06A-48FC-98C8-CC40B3A825CF}" dt="2024-12-05T13:25:23.938" v="1219" actId="478"/>
          <ac:spMkLst>
            <pc:docMk/>
            <pc:sldMk cId="2037970154" sldId="269"/>
            <ac:spMk id="5" creationId="{11E1A283-CE0A-CACB-D516-BF6FBCBDB3C7}"/>
          </ac:spMkLst>
        </pc:spChg>
        <pc:graphicFrameChg chg="del">
          <ac:chgData name="SABOR Adam" userId="64b55920-aa4c-4cff-b0f4-bf93fbcfaa0a" providerId="ADAL" clId="{026E100E-F06A-48FC-98C8-CC40B3A825CF}" dt="2024-12-05T13:10:42.594" v="1114" actId="478"/>
          <ac:graphicFrameMkLst>
            <pc:docMk/>
            <pc:sldMk cId="2037970154" sldId="269"/>
            <ac:graphicFrameMk id="17" creationId="{10043AE8-C9FB-9191-A8E8-A5452BF1D4F2}"/>
          </ac:graphicFrameMkLst>
        </pc:graphicFrameChg>
        <pc:picChg chg="add mod">
          <ac:chgData name="SABOR Adam" userId="64b55920-aa4c-4cff-b0f4-bf93fbcfaa0a" providerId="ADAL" clId="{026E100E-F06A-48FC-98C8-CC40B3A825CF}" dt="2024-12-05T13:25:20.124" v="1217" actId="14100"/>
          <ac:picMkLst>
            <pc:docMk/>
            <pc:sldMk cId="2037970154" sldId="269"/>
            <ac:picMk id="2" creationId="{02F3CEB0-9D7A-E9A4-1145-B46E21599C51}"/>
          </ac:picMkLst>
        </pc:picChg>
        <pc:picChg chg="add mod">
          <ac:chgData name="SABOR Adam" userId="64b55920-aa4c-4cff-b0f4-bf93fbcfaa0a" providerId="ADAL" clId="{026E100E-F06A-48FC-98C8-CC40B3A825CF}" dt="2024-12-05T14:14:15.408" v="1418" actId="1076"/>
          <ac:picMkLst>
            <pc:docMk/>
            <pc:sldMk cId="2037970154" sldId="269"/>
            <ac:picMk id="4" creationId="{83E7A1ED-BB8A-E60E-20F0-C5EC61162E36}"/>
          </ac:picMkLst>
        </pc:picChg>
        <pc:cxnChg chg="del">
          <ac:chgData name="SABOR Adam" userId="64b55920-aa4c-4cff-b0f4-bf93fbcfaa0a" providerId="ADAL" clId="{026E100E-F06A-48FC-98C8-CC40B3A825CF}" dt="2024-12-05T13:10:39.492" v="1113" actId="478"/>
          <ac:cxnSpMkLst>
            <pc:docMk/>
            <pc:sldMk cId="2037970154" sldId="269"/>
            <ac:cxnSpMk id="14" creationId="{46D246D5-6928-B154-9104-B4746E135C35}"/>
          </ac:cxnSpMkLst>
        </pc:cxnChg>
      </pc:sldChg>
      <pc:sldMasterChg chg="add del addSldLayout delSldLayout">
        <pc:chgData name="SABOR Adam" userId="64b55920-aa4c-4cff-b0f4-bf93fbcfaa0a" providerId="ADAL" clId="{026E100E-F06A-48FC-98C8-CC40B3A825CF}" dt="2024-12-04T07:25:47.574" v="67" actId="2696"/>
        <pc:sldMasterMkLst>
          <pc:docMk/>
          <pc:sldMasterMk cId="3105654705" sldId="2147483648"/>
        </pc:sldMasterMkLst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23325555" sldId="2147483649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669384368" sldId="2147483650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673702357" sldId="2147483651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754081452" sldId="2147483652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3784430836" sldId="2147483653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3866617622" sldId="2147483654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3629601943" sldId="2147483655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41209226" sldId="2147483656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997737649" sldId="2147483657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3424008739" sldId="2147483658"/>
          </pc:sldLayoutMkLst>
        </pc:sldLayoutChg>
        <pc:sldLayoutChg chg="add del">
          <pc:chgData name="SABOR Adam" userId="64b55920-aa4c-4cff-b0f4-bf93fbcfaa0a" providerId="ADAL" clId="{026E100E-F06A-48FC-98C8-CC40B3A825CF}" dt="2024-12-04T07:25:47.574" v="67" actId="2696"/>
          <pc:sldLayoutMkLst>
            <pc:docMk/>
            <pc:sldMasterMk cId="3105654705" sldId="2147483648"/>
            <pc:sldLayoutMk cId="1764756276" sldId="2147483659"/>
          </pc:sldLayoutMkLst>
        </pc:sldLayoutChg>
      </pc:sldMasterChg>
      <pc:sldMasterChg chg="add del addSldLayout delSldLayout">
        <pc:chgData name="SABOR Adam" userId="64b55920-aa4c-4cff-b0f4-bf93fbcfaa0a" providerId="ADAL" clId="{026E100E-F06A-48FC-98C8-CC40B3A825CF}" dt="2024-12-04T07:25:13.967" v="50" actId="27028"/>
        <pc:sldMasterMkLst>
          <pc:docMk/>
          <pc:sldMasterMk cId="375056399" sldId="2147483660"/>
        </pc:sldMasterMkLst>
        <pc:sldLayoutChg chg="add del">
          <pc:chgData name="SABOR Adam" userId="64b55920-aa4c-4cff-b0f4-bf93fbcfaa0a" providerId="ADAL" clId="{026E100E-F06A-48FC-98C8-CC40B3A825CF}" dt="2024-12-04T07:25:10.942" v="46" actId="27028"/>
          <pc:sldLayoutMkLst>
            <pc:docMk/>
            <pc:sldMasterMk cId="375056399" sldId="2147483660"/>
            <pc:sldLayoutMk cId="3551979011" sldId="2147483682"/>
          </pc:sldLayoutMkLst>
        </pc:sldLayoutChg>
        <pc:sldLayoutChg chg="add del">
          <pc:chgData name="SABOR Adam" userId="64b55920-aa4c-4cff-b0f4-bf93fbcfaa0a" providerId="ADAL" clId="{026E100E-F06A-48FC-98C8-CC40B3A825CF}" dt="2024-12-04T07:25:13.265" v="49" actId="27028"/>
          <pc:sldLayoutMkLst>
            <pc:docMk/>
            <pc:sldMasterMk cId="375056399" sldId="2147483660"/>
            <pc:sldLayoutMk cId="2067900031" sldId="2147483684"/>
          </pc:sldLayoutMkLst>
        </pc:sldLayoutChg>
        <pc:sldLayoutChg chg="add del">
          <pc:chgData name="SABOR Adam" userId="64b55920-aa4c-4cff-b0f4-bf93fbcfaa0a" providerId="ADAL" clId="{026E100E-F06A-48FC-98C8-CC40B3A825CF}" dt="2024-12-04T07:25:13.967" v="50" actId="27028"/>
          <pc:sldLayoutMkLst>
            <pc:docMk/>
            <pc:sldMasterMk cId="375056399" sldId="2147483660"/>
            <pc:sldLayoutMk cId="680962728" sldId="2147483688"/>
          </pc:sldLayoutMkLst>
        </pc:sldLayoutChg>
      </pc:sldMasterChg>
      <pc:sldMasterChg chg="add addSldLayout">
        <pc:chgData name="SABOR Adam" userId="64b55920-aa4c-4cff-b0f4-bf93fbcfaa0a" providerId="ADAL" clId="{026E100E-F06A-48FC-98C8-CC40B3A825CF}" dt="2024-12-04T07:25:42.362" v="65" actId="27028"/>
        <pc:sldMasterMkLst>
          <pc:docMk/>
          <pc:sldMasterMk cId="3670363652" sldId="2147483660"/>
        </pc:sldMasterMkLst>
        <pc:sldLayoutChg chg="add">
          <pc:chgData name="SABOR Adam" userId="64b55920-aa4c-4cff-b0f4-bf93fbcfaa0a" providerId="ADAL" clId="{026E100E-F06A-48FC-98C8-CC40B3A825CF}" dt="2024-12-04T07:25:42.111" v="53" actId="27028"/>
          <pc:sldLayoutMkLst>
            <pc:docMk/>
            <pc:sldMasterMk cId="3670363652" sldId="2147483660"/>
            <pc:sldLayoutMk cId="3766507825" sldId="2147483663"/>
          </pc:sldLayoutMkLst>
        </pc:sldLayoutChg>
        <pc:sldLayoutChg chg="add">
          <pc:chgData name="SABOR Adam" userId="64b55920-aa4c-4cff-b0f4-bf93fbcfaa0a" providerId="ADAL" clId="{026E100E-F06A-48FC-98C8-CC40B3A825CF}" dt="2024-12-04T07:25:42.074" v="51" actId="27028"/>
          <pc:sldLayoutMkLst>
            <pc:docMk/>
            <pc:sldMasterMk cId="3670363652" sldId="2147483660"/>
            <pc:sldLayoutMk cId="1574258166" sldId="2147483672"/>
          </pc:sldLayoutMkLst>
        </pc:sldLayoutChg>
        <pc:sldLayoutChg chg="add">
          <pc:chgData name="SABOR Adam" userId="64b55920-aa4c-4cff-b0f4-bf93fbcfaa0a" providerId="ADAL" clId="{026E100E-F06A-48FC-98C8-CC40B3A825CF}" dt="2024-12-04T07:25:42.188" v="55" actId="27028"/>
          <pc:sldLayoutMkLst>
            <pc:docMk/>
            <pc:sldMasterMk cId="3670363652" sldId="2147483660"/>
            <pc:sldLayoutMk cId="3197325088" sldId="2147483673"/>
          </pc:sldLayoutMkLst>
        </pc:sldLayoutChg>
        <pc:sldLayoutChg chg="add">
          <pc:chgData name="SABOR Adam" userId="64b55920-aa4c-4cff-b0f4-bf93fbcfaa0a" providerId="ADAL" clId="{026E100E-F06A-48FC-98C8-CC40B3A825CF}" dt="2024-12-04T07:25:42.362" v="65" actId="27028"/>
          <pc:sldLayoutMkLst>
            <pc:docMk/>
            <pc:sldMasterMk cId="3670363652" sldId="2147483660"/>
            <pc:sldLayoutMk cId="2950469884" sldId="2147483674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052603\Downloads\Evolution%20KPI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2585592109797869E-2"/>
          <c:y val="5.7565478670225406E-2"/>
          <c:w val="0.95914634895619422"/>
          <c:h val="0.86167704307289528"/>
        </c:manualLayout>
      </c:layout>
      <c:lineChart>
        <c:grouping val="standard"/>
        <c:varyColors val="0"/>
        <c:ser>
          <c:idx val="0"/>
          <c:order val="0"/>
          <c:tx>
            <c:strRef>
              <c:f>'Volume moyen'!$B$1</c:f>
              <c:strCache>
                <c:ptCount val="1"/>
                <c:pt idx="0">
                  <c:v>Volume moyen par emplacement de réserve hors P10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'Volume moyen'!$A$2:$A$57</c:f>
              <c:numCache>
                <c:formatCode>d\-mmm</c:formatCode>
                <c:ptCount val="36"/>
                <c:pt idx="0">
                  <c:v>45327</c:v>
                </c:pt>
                <c:pt idx="1">
                  <c:v>45330</c:v>
                </c:pt>
                <c:pt idx="2">
                  <c:v>45338</c:v>
                </c:pt>
                <c:pt idx="3">
                  <c:v>45348</c:v>
                </c:pt>
                <c:pt idx="4">
                  <c:v>45355</c:v>
                </c:pt>
                <c:pt idx="5">
                  <c:v>45362</c:v>
                </c:pt>
                <c:pt idx="6">
                  <c:v>45369</c:v>
                </c:pt>
                <c:pt idx="7">
                  <c:v>45384</c:v>
                </c:pt>
                <c:pt idx="8">
                  <c:v>45391</c:v>
                </c:pt>
                <c:pt idx="9">
                  <c:v>45398</c:v>
                </c:pt>
                <c:pt idx="10">
                  <c:v>45404</c:v>
                </c:pt>
                <c:pt idx="11">
                  <c:v>45411</c:v>
                </c:pt>
                <c:pt idx="12">
                  <c:v>45425</c:v>
                </c:pt>
                <c:pt idx="13">
                  <c:v>45439</c:v>
                </c:pt>
                <c:pt idx="14">
                  <c:v>45446</c:v>
                </c:pt>
                <c:pt idx="15">
                  <c:v>45453</c:v>
                </c:pt>
                <c:pt idx="16">
                  <c:v>45460</c:v>
                </c:pt>
                <c:pt idx="17">
                  <c:v>45469</c:v>
                </c:pt>
                <c:pt idx="18">
                  <c:v>45475</c:v>
                </c:pt>
                <c:pt idx="19">
                  <c:v>45544</c:v>
                </c:pt>
                <c:pt idx="20">
                  <c:v>45551</c:v>
                </c:pt>
                <c:pt idx="21">
                  <c:v>45558</c:v>
                </c:pt>
                <c:pt idx="22">
                  <c:v>45565</c:v>
                </c:pt>
                <c:pt idx="23">
                  <c:v>45572</c:v>
                </c:pt>
                <c:pt idx="24">
                  <c:v>45579</c:v>
                </c:pt>
                <c:pt idx="25">
                  <c:v>45586</c:v>
                </c:pt>
                <c:pt idx="26">
                  <c:v>45593</c:v>
                </c:pt>
                <c:pt idx="27">
                  <c:v>45600</c:v>
                </c:pt>
                <c:pt idx="28">
                  <c:v>45607</c:v>
                </c:pt>
                <c:pt idx="29">
                  <c:v>45614</c:v>
                </c:pt>
                <c:pt idx="30">
                  <c:v>45621</c:v>
                </c:pt>
                <c:pt idx="31">
                  <c:v>45628</c:v>
                </c:pt>
                <c:pt idx="32">
                  <c:v>45635</c:v>
                </c:pt>
                <c:pt idx="33">
                  <c:v>45642</c:v>
                </c:pt>
                <c:pt idx="34">
                  <c:v>45649</c:v>
                </c:pt>
                <c:pt idx="35">
                  <c:v>45656</c:v>
                </c:pt>
              </c:numCache>
            </c:numRef>
          </c:cat>
          <c:val>
            <c:numRef>
              <c:f>'Volume moyen'!$B$2:$B$57</c:f>
              <c:numCache>
                <c:formatCode>General</c:formatCode>
                <c:ptCount val="36"/>
                <c:pt idx="0">
                  <c:v>429</c:v>
                </c:pt>
                <c:pt idx="1">
                  <c:v>435</c:v>
                </c:pt>
                <c:pt idx="2">
                  <c:v>449</c:v>
                </c:pt>
                <c:pt idx="3">
                  <c:v>451</c:v>
                </c:pt>
                <c:pt idx="4">
                  <c:v>469</c:v>
                </c:pt>
                <c:pt idx="5">
                  <c:v>461</c:v>
                </c:pt>
                <c:pt idx="6">
                  <c:v>457</c:v>
                </c:pt>
                <c:pt idx="7">
                  <c:v>458</c:v>
                </c:pt>
                <c:pt idx="8">
                  <c:v>462</c:v>
                </c:pt>
                <c:pt idx="9">
                  <c:v>471</c:v>
                </c:pt>
                <c:pt idx="10">
                  <c:v>472</c:v>
                </c:pt>
                <c:pt idx="11">
                  <c:v>473</c:v>
                </c:pt>
                <c:pt idx="12">
                  <c:v>467</c:v>
                </c:pt>
                <c:pt idx="13">
                  <c:v>473</c:v>
                </c:pt>
                <c:pt idx="14">
                  <c:v>490</c:v>
                </c:pt>
                <c:pt idx="15">
                  <c:v>469</c:v>
                </c:pt>
                <c:pt idx="16">
                  <c:v>476</c:v>
                </c:pt>
                <c:pt idx="17">
                  <c:v>471</c:v>
                </c:pt>
                <c:pt idx="18">
                  <c:v>475</c:v>
                </c:pt>
                <c:pt idx="19">
                  <c:v>499</c:v>
                </c:pt>
                <c:pt idx="20">
                  <c:v>501</c:v>
                </c:pt>
                <c:pt idx="21">
                  <c:v>497</c:v>
                </c:pt>
                <c:pt idx="22">
                  <c:v>496</c:v>
                </c:pt>
                <c:pt idx="23">
                  <c:v>492</c:v>
                </c:pt>
                <c:pt idx="24">
                  <c:v>491</c:v>
                </c:pt>
                <c:pt idx="25">
                  <c:v>495</c:v>
                </c:pt>
                <c:pt idx="26">
                  <c:v>496</c:v>
                </c:pt>
                <c:pt idx="27">
                  <c:v>495</c:v>
                </c:pt>
                <c:pt idx="28">
                  <c:v>497</c:v>
                </c:pt>
                <c:pt idx="29">
                  <c:v>494</c:v>
                </c:pt>
                <c:pt idx="30">
                  <c:v>496</c:v>
                </c:pt>
                <c:pt idx="31" formatCode="0">
                  <c:v>494.2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C-4998-870D-D5DBD540C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1559176"/>
        <c:axId val="2111561224"/>
      </c:lineChart>
      <c:dateAx>
        <c:axId val="2111559176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1561224"/>
        <c:crosses val="autoZero"/>
        <c:auto val="1"/>
        <c:lblOffset val="100"/>
        <c:baseTimeUnit val="days"/>
      </c:dateAx>
      <c:valAx>
        <c:axId val="2111561224"/>
        <c:scaling>
          <c:orientation val="minMax"/>
          <c:max val="550"/>
          <c:min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111559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D2C15-2967-4718-BF07-2B45AAC53E39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1E40E-A918-46ED-B926-9B2247C15B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6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06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7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8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7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8" descr="Une image contenant arbre, extérieur, rivière, forêt&#10;&#10;Description générée automatiquement">
            <a:extLst>
              <a:ext uri="{FF2B5EF4-FFF2-40B4-BE49-F238E27FC236}">
                <a16:creationId xmlns:a16="http://schemas.microsoft.com/office/drawing/2014/main" id="{F6C36FAF-EA84-2F4E-BC31-5EBB146474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CBEDEA-FFFA-2945-B51B-1561784D6CBA}"/>
              </a:ext>
            </a:extLst>
          </p:cNvPr>
          <p:cNvSpPr txBox="1"/>
          <p:nvPr userDrawn="1"/>
        </p:nvSpPr>
        <p:spPr>
          <a:xfrm>
            <a:off x="2611890" y="5044191"/>
            <a:ext cx="696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i="0" kern="120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Thank</a:t>
            </a:r>
            <a:r>
              <a:rPr lang="fr-FR" sz="36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r>
              <a:rPr lang="fr-FR" sz="3600" b="1" i="0" kern="1200" err="1">
                <a:solidFill>
                  <a:schemeClr val="tx2"/>
                </a:solidFill>
                <a:latin typeface="+mj-lt"/>
                <a:ea typeface="+mn-ea"/>
                <a:cs typeface="+mn-cs"/>
              </a:rPr>
              <a:t>you</a:t>
            </a:r>
            <a:endParaRPr lang="fr-FR" sz="3600" b="1" i="0" kern="1200">
              <a:solidFill>
                <a:schemeClr val="tx2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69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Presentation title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259651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266400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885512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156812"/>
            <a:ext cx="4197349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394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209050"/>
            <a:ext cx="419734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733088" y="6661574"/>
            <a:ext cx="1353312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E1CFE268-E4AB-C344-BCA1-EFC2082F2B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873125"/>
            <a:ext cx="6535321" cy="54959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marL="0" lvl="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GB" noProof="1"/>
              <a:t>Text level 2</a:t>
            </a:r>
          </a:p>
          <a:p>
            <a:pPr marL="269875" lvl="2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noProof="1"/>
              <a:t>Text level 3</a:t>
            </a:r>
          </a:p>
          <a:p>
            <a:pPr marL="357188" lvl="3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</a:pPr>
            <a:r>
              <a:rPr lang="en-GB" noProof="1"/>
              <a:t>Text level 4</a:t>
            </a:r>
          </a:p>
          <a:p>
            <a:pPr marL="539750" lvl="4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5</a:t>
            </a:r>
          </a:p>
          <a:p>
            <a:pPr marL="714375" lvl="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6</a:t>
            </a:r>
          </a:p>
          <a:p>
            <a:pPr marL="896938" lvl="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7</a:t>
            </a:r>
          </a:p>
          <a:p>
            <a:pPr marL="1079500" lvl="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8</a:t>
            </a:r>
          </a:p>
          <a:p>
            <a:pPr marL="1254125" lvl="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9</a:t>
            </a:r>
          </a:p>
        </p:txBody>
      </p:sp>
    </p:spTree>
    <p:extLst>
      <p:ext uri="{BB962C8B-B14F-4D97-AF65-F5344CB8AC3E}">
        <p14:creationId xmlns:p14="http://schemas.microsoft.com/office/powerpoint/2010/main" val="319732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4">
            <a:extLst>
              <a:ext uri="{FF2B5EF4-FFF2-40B4-BE49-F238E27FC236}">
                <a16:creationId xmlns:a16="http://schemas.microsoft.com/office/drawing/2014/main" id="{832A62AD-C22D-4114-A10C-3A64C5133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700" y="0"/>
            <a:ext cx="46863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1"/>
              <a:t>Cliquez sur l'icône pour ajouter une image</a:t>
            </a:r>
            <a:endParaRPr lang="en-GB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52FF19-C736-454C-A6D9-3AB351A7C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3860398"/>
            <a:ext cx="1381662" cy="83099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fr-FR" sz="6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1"/>
              <a:t>00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01888-7424-674A-8C08-22C62DC45C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5" y="4749422"/>
            <a:ext cx="6537325" cy="16196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1200"/>
              </a:spcAft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>
              <a:defRPr/>
            </a:lvl3pPr>
            <a:lvl4pPr marL="126000" indent="-126000">
              <a:defRPr/>
            </a:lvl4pPr>
            <a:lvl5pPr marL="126000" indent="-126000"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76650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28">
          <p15:clr>
            <a:srgbClr val="5ACBF0"/>
          </p15:clr>
        </p15:guide>
        <p15:guide id="2" pos="442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11" descr="Une image contenant herbe, extérieur, scène, passage&#10;&#10;Description générée automatiquement">
            <a:extLst>
              <a:ext uri="{FF2B5EF4-FFF2-40B4-BE49-F238E27FC236}">
                <a16:creationId xmlns:a16="http://schemas.microsoft.com/office/drawing/2014/main" id="{2D2963E7-31E6-554B-876C-39B8C8385B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3600" y="5261008"/>
            <a:ext cx="10912000" cy="403957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/>
              <a:t>Presentation title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B6B0BE4C-9A25-4D0D-9CC3-4D42C3704D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600" y="5718191"/>
            <a:ext cx="10890330" cy="19389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strike="noStrike" cap="all" baseline="0">
                <a:solidFill>
                  <a:schemeClr val="bg1"/>
                </a:solidFill>
                <a:latin typeface="Renault Group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Date or presentation subtitle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780FFCA-0B7E-3148-9555-F4500BE8E253}"/>
              </a:ext>
            </a:extLst>
          </p:cNvPr>
          <p:cNvSpPr/>
          <p:nvPr userDrawn="1"/>
        </p:nvSpPr>
        <p:spPr>
          <a:xfrm>
            <a:off x="464400" y="485775"/>
            <a:ext cx="1876550" cy="848138"/>
          </a:xfrm>
          <a:custGeom>
            <a:avLst/>
            <a:gdLst>
              <a:gd name="connsiteX0" fmla="*/ 738002 w 1876550"/>
              <a:gd name="connsiteY0" fmla="*/ 525573 h 848138"/>
              <a:gd name="connsiteX1" fmla="*/ 700955 w 1876550"/>
              <a:gd name="connsiteY1" fmla="*/ 535046 h 848138"/>
              <a:gd name="connsiteX2" fmla="*/ 675053 w 1876550"/>
              <a:gd name="connsiteY2" fmla="*/ 561785 h 848138"/>
              <a:gd name="connsiteX3" fmla="*/ 665580 w 1876550"/>
              <a:gd name="connsiteY3" fmla="*/ 603017 h 848138"/>
              <a:gd name="connsiteX4" fmla="*/ 675053 w 1876550"/>
              <a:gd name="connsiteY4" fmla="*/ 643688 h 848138"/>
              <a:gd name="connsiteX5" fmla="*/ 700955 w 1876550"/>
              <a:gd name="connsiteY5" fmla="*/ 670426 h 848138"/>
              <a:gd name="connsiteX6" fmla="*/ 738002 w 1876550"/>
              <a:gd name="connsiteY6" fmla="*/ 679900 h 848138"/>
              <a:gd name="connsiteX7" fmla="*/ 775603 w 1876550"/>
              <a:gd name="connsiteY7" fmla="*/ 670426 h 848138"/>
              <a:gd name="connsiteX8" fmla="*/ 801512 w 1876550"/>
              <a:gd name="connsiteY8" fmla="*/ 643688 h 848138"/>
              <a:gd name="connsiteX9" fmla="*/ 810977 w 1876550"/>
              <a:gd name="connsiteY9" fmla="*/ 603017 h 848138"/>
              <a:gd name="connsiteX10" fmla="*/ 801512 w 1876550"/>
              <a:gd name="connsiteY10" fmla="*/ 561785 h 848138"/>
              <a:gd name="connsiteX11" fmla="*/ 775603 w 1876550"/>
              <a:gd name="connsiteY11" fmla="*/ 535046 h 848138"/>
              <a:gd name="connsiteX12" fmla="*/ 738002 w 1876550"/>
              <a:gd name="connsiteY12" fmla="*/ 525573 h 848138"/>
              <a:gd name="connsiteX13" fmla="*/ 1371202 w 1876550"/>
              <a:gd name="connsiteY13" fmla="*/ 525569 h 848138"/>
              <a:gd name="connsiteX14" fmla="*/ 1334422 w 1876550"/>
              <a:gd name="connsiteY14" fmla="*/ 535042 h 848138"/>
              <a:gd name="connsiteX15" fmla="*/ 1308798 w 1876550"/>
              <a:gd name="connsiteY15" fmla="*/ 561780 h 848138"/>
              <a:gd name="connsiteX16" fmla="*/ 1299340 w 1876550"/>
              <a:gd name="connsiteY16" fmla="*/ 603013 h 848138"/>
              <a:gd name="connsiteX17" fmla="*/ 1308798 w 1876550"/>
              <a:gd name="connsiteY17" fmla="*/ 643684 h 848138"/>
              <a:gd name="connsiteX18" fmla="*/ 1334422 w 1876550"/>
              <a:gd name="connsiteY18" fmla="*/ 670422 h 848138"/>
              <a:gd name="connsiteX19" fmla="*/ 1371202 w 1876550"/>
              <a:gd name="connsiteY19" fmla="*/ 679895 h 848138"/>
              <a:gd name="connsiteX20" fmla="*/ 1407974 w 1876550"/>
              <a:gd name="connsiteY20" fmla="*/ 670422 h 848138"/>
              <a:gd name="connsiteX21" fmla="*/ 1433607 w 1876550"/>
              <a:gd name="connsiteY21" fmla="*/ 643684 h 848138"/>
              <a:gd name="connsiteX22" fmla="*/ 1443064 w 1876550"/>
              <a:gd name="connsiteY22" fmla="*/ 603013 h 848138"/>
              <a:gd name="connsiteX23" fmla="*/ 1433607 w 1876550"/>
              <a:gd name="connsiteY23" fmla="*/ 561780 h 848138"/>
              <a:gd name="connsiteX24" fmla="*/ 1407974 w 1876550"/>
              <a:gd name="connsiteY24" fmla="*/ 535042 h 848138"/>
              <a:gd name="connsiteX25" fmla="*/ 1371202 w 1876550"/>
              <a:gd name="connsiteY25" fmla="*/ 525569 h 848138"/>
              <a:gd name="connsiteX26" fmla="*/ 918163 w 1876550"/>
              <a:gd name="connsiteY26" fmla="*/ 463734 h 848138"/>
              <a:gd name="connsiteX27" fmla="*/ 994517 w 1876550"/>
              <a:gd name="connsiteY27" fmla="*/ 463734 h 848138"/>
              <a:gd name="connsiteX28" fmla="*/ 994517 w 1876550"/>
              <a:gd name="connsiteY28" fmla="*/ 621407 h 848138"/>
              <a:gd name="connsiteX29" fmla="*/ 1009540 w 1876550"/>
              <a:gd name="connsiteY29" fmla="*/ 665134 h 848138"/>
              <a:gd name="connsiteX30" fmla="*/ 1049658 w 1876550"/>
              <a:gd name="connsiteY30" fmla="*/ 679920 h 848138"/>
              <a:gd name="connsiteX31" fmla="*/ 1090054 w 1876550"/>
              <a:gd name="connsiteY31" fmla="*/ 665134 h 848138"/>
              <a:gd name="connsiteX32" fmla="*/ 1104825 w 1876550"/>
              <a:gd name="connsiteY32" fmla="*/ 621407 h 848138"/>
              <a:gd name="connsiteX33" fmla="*/ 1104825 w 1876550"/>
              <a:gd name="connsiteY33" fmla="*/ 463734 h 848138"/>
              <a:gd name="connsiteX34" fmla="*/ 1181139 w 1876550"/>
              <a:gd name="connsiteY34" fmla="*/ 463734 h 848138"/>
              <a:gd name="connsiteX35" fmla="*/ 1181139 w 1876550"/>
              <a:gd name="connsiteY35" fmla="*/ 629767 h 848138"/>
              <a:gd name="connsiteX36" fmla="*/ 1164426 w 1876550"/>
              <a:gd name="connsiteY36" fmla="*/ 692164 h 848138"/>
              <a:gd name="connsiteX37" fmla="*/ 1118189 w 1876550"/>
              <a:gd name="connsiteY37" fmla="*/ 733395 h 848138"/>
              <a:gd name="connsiteX38" fmla="*/ 1049658 w 1876550"/>
              <a:gd name="connsiteY38" fmla="*/ 747882 h 848138"/>
              <a:gd name="connsiteX39" fmla="*/ 954382 w 1876550"/>
              <a:gd name="connsiteY39" fmla="*/ 716391 h 848138"/>
              <a:gd name="connsiteX40" fmla="*/ 918163 w 1876550"/>
              <a:gd name="connsiteY40" fmla="*/ 629767 h 848138"/>
              <a:gd name="connsiteX41" fmla="*/ 576019 w 1876550"/>
              <a:gd name="connsiteY41" fmla="*/ 463506 h 848138"/>
              <a:gd name="connsiteX42" fmla="*/ 576019 w 1876550"/>
              <a:gd name="connsiteY42" fmla="*/ 537098 h 848138"/>
              <a:gd name="connsiteX43" fmla="*/ 490240 w 1876550"/>
              <a:gd name="connsiteY43" fmla="*/ 578745 h 848138"/>
              <a:gd name="connsiteX44" fmla="*/ 477907 w 1876550"/>
              <a:gd name="connsiteY44" fmla="*/ 624867 h 848138"/>
              <a:gd name="connsiteX45" fmla="*/ 477907 w 1876550"/>
              <a:gd name="connsiteY45" fmla="*/ 742349 h 848138"/>
              <a:gd name="connsiteX46" fmla="*/ 401584 w 1876550"/>
              <a:gd name="connsiteY46" fmla="*/ 742349 h 848138"/>
              <a:gd name="connsiteX47" fmla="*/ 401584 w 1876550"/>
              <a:gd name="connsiteY47" fmla="*/ 463781 h 848138"/>
              <a:gd name="connsiteX48" fmla="*/ 464713 w 1876550"/>
              <a:gd name="connsiteY48" fmla="*/ 463781 h 848138"/>
              <a:gd name="connsiteX49" fmla="*/ 476655 w 1876550"/>
              <a:gd name="connsiteY49" fmla="*/ 503633 h 848138"/>
              <a:gd name="connsiteX50" fmla="*/ 576019 w 1876550"/>
              <a:gd name="connsiteY50" fmla="*/ 463506 h 848138"/>
              <a:gd name="connsiteX51" fmla="*/ 738002 w 1876550"/>
              <a:gd name="connsiteY51" fmla="*/ 458164 h 848138"/>
              <a:gd name="connsiteX52" fmla="*/ 814884 w 1876550"/>
              <a:gd name="connsiteY52" fmla="*/ 476265 h 848138"/>
              <a:gd name="connsiteX53" fmla="*/ 868368 w 1876550"/>
              <a:gd name="connsiteY53" fmla="*/ 526978 h 848138"/>
              <a:gd name="connsiteX54" fmla="*/ 887883 w 1876550"/>
              <a:gd name="connsiteY54" fmla="*/ 603017 h 848138"/>
              <a:gd name="connsiteX55" fmla="*/ 868368 w 1876550"/>
              <a:gd name="connsiteY55" fmla="*/ 679062 h 848138"/>
              <a:gd name="connsiteX56" fmla="*/ 814884 w 1876550"/>
              <a:gd name="connsiteY56" fmla="*/ 729768 h 848138"/>
              <a:gd name="connsiteX57" fmla="*/ 738002 w 1876550"/>
              <a:gd name="connsiteY57" fmla="*/ 747869 h 848138"/>
              <a:gd name="connsiteX58" fmla="*/ 661396 w 1876550"/>
              <a:gd name="connsiteY58" fmla="*/ 729768 h 848138"/>
              <a:gd name="connsiteX59" fmla="*/ 608188 w 1876550"/>
              <a:gd name="connsiteY59" fmla="*/ 679062 h 848138"/>
              <a:gd name="connsiteX60" fmla="*/ 588689 w 1876550"/>
              <a:gd name="connsiteY60" fmla="*/ 603017 h 848138"/>
              <a:gd name="connsiteX61" fmla="*/ 608188 w 1876550"/>
              <a:gd name="connsiteY61" fmla="*/ 526978 h 848138"/>
              <a:gd name="connsiteX62" fmla="*/ 661396 w 1876550"/>
              <a:gd name="connsiteY62" fmla="*/ 476265 h 848138"/>
              <a:gd name="connsiteX63" fmla="*/ 738002 w 1876550"/>
              <a:gd name="connsiteY63" fmla="*/ 458164 h 848138"/>
              <a:gd name="connsiteX64" fmla="*/ 1381788 w 1876550"/>
              <a:gd name="connsiteY64" fmla="*/ 458159 h 848138"/>
              <a:gd name="connsiteX65" fmla="*/ 1450311 w 1876550"/>
              <a:gd name="connsiteY65" fmla="*/ 476261 h 848138"/>
              <a:gd name="connsiteX66" fmla="*/ 1500740 w 1876550"/>
              <a:gd name="connsiteY66" fmla="*/ 526975 h 848138"/>
              <a:gd name="connsiteX67" fmla="*/ 1519963 w 1876550"/>
              <a:gd name="connsiteY67" fmla="*/ 603013 h 848138"/>
              <a:gd name="connsiteX68" fmla="*/ 1500740 w 1876550"/>
              <a:gd name="connsiteY68" fmla="*/ 679059 h 848138"/>
              <a:gd name="connsiteX69" fmla="*/ 1450311 w 1876550"/>
              <a:gd name="connsiteY69" fmla="*/ 729763 h 848138"/>
              <a:gd name="connsiteX70" fmla="*/ 1381788 w 1876550"/>
              <a:gd name="connsiteY70" fmla="*/ 747865 h 848138"/>
              <a:gd name="connsiteX71" fmla="*/ 1319392 w 1876550"/>
              <a:gd name="connsiteY71" fmla="*/ 730316 h 848138"/>
              <a:gd name="connsiteX72" fmla="*/ 1304906 w 1876550"/>
              <a:gd name="connsiteY72" fmla="*/ 719120 h 848138"/>
              <a:gd name="connsiteX73" fmla="*/ 1304906 w 1876550"/>
              <a:gd name="connsiteY73" fmla="*/ 848138 h 848138"/>
              <a:gd name="connsiteX74" fmla="*/ 1228576 w 1876550"/>
              <a:gd name="connsiteY74" fmla="*/ 848138 h 848138"/>
              <a:gd name="connsiteX75" fmla="*/ 1228576 w 1876550"/>
              <a:gd name="connsiteY75" fmla="*/ 463733 h 848138"/>
              <a:gd name="connsiteX76" fmla="*/ 1282628 w 1876550"/>
              <a:gd name="connsiteY76" fmla="*/ 463733 h 848138"/>
              <a:gd name="connsiteX77" fmla="*/ 1296805 w 1876550"/>
              <a:gd name="connsiteY77" fmla="*/ 492104 h 848138"/>
              <a:gd name="connsiteX78" fmla="*/ 1316605 w 1876550"/>
              <a:gd name="connsiteY78" fmla="*/ 476261 h 848138"/>
              <a:gd name="connsiteX79" fmla="*/ 1381788 w 1876550"/>
              <a:gd name="connsiteY79" fmla="*/ 458159 h 848138"/>
              <a:gd name="connsiteX80" fmla="*/ 186101 w 1876550"/>
              <a:gd name="connsiteY80" fmla="*/ 380162 h 848138"/>
              <a:gd name="connsiteX81" fmla="*/ 273277 w 1876550"/>
              <a:gd name="connsiteY81" fmla="*/ 397978 h 848138"/>
              <a:gd name="connsiteX82" fmla="*/ 332895 w 1876550"/>
              <a:gd name="connsiteY82" fmla="*/ 444775 h 848138"/>
              <a:gd name="connsiteX83" fmla="*/ 361022 w 1876550"/>
              <a:gd name="connsiteY83" fmla="*/ 507172 h 848138"/>
              <a:gd name="connsiteX84" fmla="*/ 279696 w 1876550"/>
              <a:gd name="connsiteY84" fmla="*/ 507172 h 848138"/>
              <a:gd name="connsiteX85" fmla="*/ 263821 w 1876550"/>
              <a:gd name="connsiteY85" fmla="*/ 480995 h 848138"/>
              <a:gd name="connsiteX86" fmla="*/ 232606 w 1876550"/>
              <a:gd name="connsiteY86" fmla="*/ 459822 h 848138"/>
              <a:gd name="connsiteX87" fmla="*/ 186653 w 1876550"/>
              <a:gd name="connsiteY87" fmla="*/ 451462 h 848138"/>
              <a:gd name="connsiteX88" fmla="*/ 131220 w 1876550"/>
              <a:gd name="connsiteY88" fmla="*/ 465396 h 848138"/>
              <a:gd name="connsiteX89" fmla="*/ 93327 w 1876550"/>
              <a:gd name="connsiteY89" fmla="*/ 504401 h 848138"/>
              <a:gd name="connsiteX90" fmla="*/ 79686 w 1876550"/>
              <a:gd name="connsiteY90" fmla="*/ 564003 h 848138"/>
              <a:gd name="connsiteX91" fmla="*/ 93603 w 1876550"/>
              <a:gd name="connsiteY91" fmla="*/ 624174 h 848138"/>
              <a:gd name="connsiteX92" fmla="*/ 132324 w 1876550"/>
              <a:gd name="connsiteY92" fmla="*/ 663725 h 848138"/>
              <a:gd name="connsiteX93" fmla="*/ 188871 w 1876550"/>
              <a:gd name="connsiteY93" fmla="*/ 677658 h 848138"/>
              <a:gd name="connsiteX94" fmla="*/ 240413 w 1876550"/>
              <a:gd name="connsiteY94" fmla="*/ 668478 h 848138"/>
              <a:gd name="connsiteX95" fmla="*/ 274943 w 1876550"/>
              <a:gd name="connsiteY95" fmla="*/ 640886 h 848138"/>
              <a:gd name="connsiteX96" fmla="*/ 287276 w 1876550"/>
              <a:gd name="connsiteY96" fmla="*/ 608575 h 848138"/>
              <a:gd name="connsiteX97" fmla="*/ 167146 w 1876550"/>
              <a:gd name="connsiteY97" fmla="*/ 608575 h 848138"/>
              <a:gd name="connsiteX98" fmla="*/ 167146 w 1876550"/>
              <a:gd name="connsiteY98" fmla="*/ 542832 h 848138"/>
              <a:gd name="connsiteX99" fmla="*/ 367717 w 1876550"/>
              <a:gd name="connsiteY99" fmla="*/ 542832 h 848138"/>
              <a:gd name="connsiteX100" fmla="*/ 369106 w 1876550"/>
              <a:gd name="connsiteY100" fmla="*/ 558154 h 848138"/>
              <a:gd name="connsiteX101" fmla="*/ 369366 w 1876550"/>
              <a:gd name="connsiteY101" fmla="*/ 574030 h 848138"/>
              <a:gd name="connsiteX102" fmla="*/ 345422 w 1876550"/>
              <a:gd name="connsiteY102" fmla="*/ 667071 h 848138"/>
              <a:gd name="connsiteX103" fmla="*/ 280533 w 1876550"/>
              <a:gd name="connsiteY103" fmla="*/ 726967 h 848138"/>
              <a:gd name="connsiteX104" fmla="*/ 187766 w 1876550"/>
              <a:gd name="connsiteY104" fmla="*/ 747863 h 848138"/>
              <a:gd name="connsiteX105" fmla="*/ 113395 w 1876550"/>
              <a:gd name="connsiteY105" fmla="*/ 734205 h 848138"/>
              <a:gd name="connsiteX106" fmla="*/ 53760 w 1876550"/>
              <a:gd name="connsiteY106" fmla="*/ 695491 h 848138"/>
              <a:gd name="connsiteX107" fmla="*/ 14218 w 1876550"/>
              <a:gd name="connsiteY107" fmla="*/ 636995 h 848138"/>
              <a:gd name="connsiteX108" fmla="*/ 0 w 1876550"/>
              <a:gd name="connsiteY108" fmla="*/ 564003 h 848138"/>
              <a:gd name="connsiteX109" fmla="*/ 13934 w 1876550"/>
              <a:gd name="connsiteY109" fmla="*/ 491020 h 848138"/>
              <a:gd name="connsiteX110" fmla="*/ 52948 w 1876550"/>
              <a:gd name="connsiteY110" fmla="*/ 432809 h 848138"/>
              <a:gd name="connsiteX111" fmla="*/ 111988 w 1876550"/>
              <a:gd name="connsiteY111" fmla="*/ 394079 h 848138"/>
              <a:gd name="connsiteX112" fmla="*/ 186101 w 1876550"/>
              <a:gd name="connsiteY112" fmla="*/ 380162 h 848138"/>
              <a:gd name="connsiteX113" fmla="*/ 1100933 w 1876550"/>
              <a:gd name="connsiteY113" fmla="*/ 140027 h 848138"/>
              <a:gd name="connsiteX114" fmla="*/ 1064161 w 1876550"/>
              <a:gd name="connsiteY114" fmla="*/ 149501 h 848138"/>
              <a:gd name="connsiteX115" fmla="*/ 1038537 w 1876550"/>
              <a:gd name="connsiteY115" fmla="*/ 176238 h 848138"/>
              <a:gd name="connsiteX116" fmla="*/ 1029064 w 1876550"/>
              <a:gd name="connsiteY116" fmla="*/ 217470 h 848138"/>
              <a:gd name="connsiteX117" fmla="*/ 1038537 w 1876550"/>
              <a:gd name="connsiteY117" fmla="*/ 258134 h 848138"/>
              <a:gd name="connsiteX118" fmla="*/ 1064161 w 1876550"/>
              <a:gd name="connsiteY118" fmla="*/ 284880 h 848138"/>
              <a:gd name="connsiteX119" fmla="*/ 1100933 w 1876550"/>
              <a:gd name="connsiteY119" fmla="*/ 294353 h 848138"/>
              <a:gd name="connsiteX120" fmla="*/ 1137705 w 1876550"/>
              <a:gd name="connsiteY120" fmla="*/ 284880 h 848138"/>
              <a:gd name="connsiteX121" fmla="*/ 1163330 w 1876550"/>
              <a:gd name="connsiteY121" fmla="*/ 258134 h 848138"/>
              <a:gd name="connsiteX122" fmla="*/ 1172803 w 1876550"/>
              <a:gd name="connsiteY122" fmla="*/ 217470 h 848138"/>
              <a:gd name="connsiteX123" fmla="*/ 1163330 w 1876550"/>
              <a:gd name="connsiteY123" fmla="*/ 176238 h 848138"/>
              <a:gd name="connsiteX124" fmla="*/ 1137705 w 1876550"/>
              <a:gd name="connsiteY124" fmla="*/ 149501 h 848138"/>
              <a:gd name="connsiteX125" fmla="*/ 1100933 w 1876550"/>
              <a:gd name="connsiteY125" fmla="*/ 140027 h 848138"/>
              <a:gd name="connsiteX126" fmla="*/ 473731 w 1876550"/>
              <a:gd name="connsiteY126" fmla="*/ 135036 h 848138"/>
              <a:gd name="connsiteX127" fmla="*/ 440022 w 1876550"/>
              <a:gd name="connsiteY127" fmla="*/ 142552 h 848138"/>
              <a:gd name="connsiteX128" fmla="*/ 415495 w 1876550"/>
              <a:gd name="connsiteY128" fmla="*/ 167900 h 848138"/>
              <a:gd name="connsiteX129" fmla="*/ 408963 w 1876550"/>
              <a:gd name="connsiteY129" fmla="*/ 187408 h 848138"/>
              <a:gd name="connsiteX130" fmla="*/ 539621 w 1876550"/>
              <a:gd name="connsiteY130" fmla="*/ 187408 h 848138"/>
              <a:gd name="connsiteX131" fmla="*/ 531099 w 1876550"/>
              <a:gd name="connsiteY131" fmla="*/ 163440 h 848138"/>
              <a:gd name="connsiteX132" fmla="*/ 506578 w 1876550"/>
              <a:gd name="connsiteY132" fmla="*/ 142000 h 848138"/>
              <a:gd name="connsiteX133" fmla="*/ 473731 w 1876550"/>
              <a:gd name="connsiteY133" fmla="*/ 135036 h 848138"/>
              <a:gd name="connsiteX134" fmla="*/ 1288935 w 1876550"/>
              <a:gd name="connsiteY134" fmla="*/ 78176 h 848138"/>
              <a:gd name="connsiteX135" fmla="*/ 1365281 w 1876550"/>
              <a:gd name="connsiteY135" fmla="*/ 78176 h 848138"/>
              <a:gd name="connsiteX136" fmla="*/ 1365281 w 1876550"/>
              <a:gd name="connsiteY136" fmla="*/ 235850 h 848138"/>
              <a:gd name="connsiteX137" fmla="*/ 1380312 w 1876550"/>
              <a:gd name="connsiteY137" fmla="*/ 279576 h 848138"/>
              <a:gd name="connsiteX138" fmla="*/ 1420431 w 1876550"/>
              <a:gd name="connsiteY138" fmla="*/ 294363 h 848138"/>
              <a:gd name="connsiteX139" fmla="*/ 1460827 w 1876550"/>
              <a:gd name="connsiteY139" fmla="*/ 279576 h 848138"/>
              <a:gd name="connsiteX140" fmla="*/ 1475589 w 1876550"/>
              <a:gd name="connsiteY140" fmla="*/ 235850 h 848138"/>
              <a:gd name="connsiteX141" fmla="*/ 1475589 w 1876550"/>
              <a:gd name="connsiteY141" fmla="*/ 78176 h 848138"/>
              <a:gd name="connsiteX142" fmla="*/ 1551902 w 1876550"/>
              <a:gd name="connsiteY142" fmla="*/ 78176 h 848138"/>
              <a:gd name="connsiteX143" fmla="*/ 1551902 w 1876550"/>
              <a:gd name="connsiteY143" fmla="*/ 244210 h 848138"/>
              <a:gd name="connsiteX144" fmla="*/ 1535190 w 1876550"/>
              <a:gd name="connsiteY144" fmla="*/ 306607 h 848138"/>
              <a:gd name="connsiteX145" fmla="*/ 1488953 w 1876550"/>
              <a:gd name="connsiteY145" fmla="*/ 347839 h 848138"/>
              <a:gd name="connsiteX146" fmla="*/ 1420431 w 1876550"/>
              <a:gd name="connsiteY146" fmla="*/ 362325 h 848138"/>
              <a:gd name="connsiteX147" fmla="*/ 1325163 w 1876550"/>
              <a:gd name="connsiteY147" fmla="*/ 330834 h 848138"/>
              <a:gd name="connsiteX148" fmla="*/ 1288935 w 1876550"/>
              <a:gd name="connsiteY148" fmla="*/ 244210 h 848138"/>
              <a:gd name="connsiteX149" fmla="*/ 475942 w 1876550"/>
              <a:gd name="connsiteY149" fmla="*/ 72641 h 848138"/>
              <a:gd name="connsiteX150" fmla="*/ 547811 w 1876550"/>
              <a:gd name="connsiteY150" fmla="*/ 90189 h 848138"/>
              <a:gd name="connsiteX151" fmla="*/ 596842 w 1876550"/>
              <a:gd name="connsiteY151" fmla="*/ 139773 h 848138"/>
              <a:gd name="connsiteX152" fmla="*/ 614668 w 1876550"/>
              <a:gd name="connsiteY152" fmla="*/ 216380 h 848138"/>
              <a:gd name="connsiteX153" fmla="*/ 613555 w 1876550"/>
              <a:gd name="connsiteY153" fmla="*/ 238666 h 848138"/>
              <a:gd name="connsiteX154" fmla="*/ 407865 w 1876550"/>
              <a:gd name="connsiteY154" fmla="*/ 238666 h 848138"/>
              <a:gd name="connsiteX155" fmla="*/ 415780 w 1876550"/>
              <a:gd name="connsiteY155" fmla="*/ 263738 h 848138"/>
              <a:gd name="connsiteX156" fmla="*/ 441965 w 1876550"/>
              <a:gd name="connsiteY156" fmla="*/ 289923 h 848138"/>
              <a:gd name="connsiteX157" fmla="*/ 479288 w 1876550"/>
              <a:gd name="connsiteY157" fmla="*/ 298268 h 848138"/>
              <a:gd name="connsiteX158" fmla="*/ 507432 w 1876550"/>
              <a:gd name="connsiteY158" fmla="*/ 293824 h 848138"/>
              <a:gd name="connsiteX159" fmla="*/ 526378 w 1876550"/>
              <a:gd name="connsiteY159" fmla="*/ 281279 h 848138"/>
              <a:gd name="connsiteX160" fmla="*/ 536681 w 1876550"/>
              <a:gd name="connsiteY160" fmla="*/ 263161 h 848138"/>
              <a:gd name="connsiteX161" fmla="*/ 612442 w 1876550"/>
              <a:gd name="connsiteY161" fmla="*/ 263161 h 848138"/>
              <a:gd name="connsiteX162" fmla="*/ 589588 w 1876550"/>
              <a:gd name="connsiteY162" fmla="*/ 314995 h 848138"/>
              <a:gd name="connsiteX163" fmla="*/ 543090 w 1876550"/>
              <a:gd name="connsiteY163" fmla="*/ 349817 h 848138"/>
              <a:gd name="connsiteX164" fmla="*/ 479288 w 1876550"/>
              <a:gd name="connsiteY164" fmla="*/ 362345 h 848138"/>
              <a:gd name="connsiteX165" fmla="*/ 403795 w 1876550"/>
              <a:gd name="connsiteY165" fmla="*/ 344228 h 848138"/>
              <a:gd name="connsiteX166" fmla="*/ 351701 w 1876550"/>
              <a:gd name="connsiteY166" fmla="*/ 293547 h 848138"/>
              <a:gd name="connsiteX167" fmla="*/ 332770 w 1876550"/>
              <a:gd name="connsiteY167" fmla="*/ 217493 h 848138"/>
              <a:gd name="connsiteX168" fmla="*/ 351148 w 1876550"/>
              <a:gd name="connsiteY168" fmla="*/ 141438 h 848138"/>
              <a:gd name="connsiteX169" fmla="*/ 401846 w 1876550"/>
              <a:gd name="connsiteY169" fmla="*/ 90741 h 848138"/>
              <a:gd name="connsiteX170" fmla="*/ 475942 w 1876550"/>
              <a:gd name="connsiteY170" fmla="*/ 72641 h 848138"/>
              <a:gd name="connsiteX171" fmla="*/ 1089803 w 1876550"/>
              <a:gd name="connsiteY171" fmla="*/ 72618 h 848138"/>
              <a:gd name="connsiteX172" fmla="*/ 1155262 w 1876550"/>
              <a:gd name="connsiteY172" fmla="*/ 90720 h 848138"/>
              <a:gd name="connsiteX173" fmla="*/ 1175176 w 1876550"/>
              <a:gd name="connsiteY173" fmla="*/ 106855 h 848138"/>
              <a:gd name="connsiteX174" fmla="*/ 1189515 w 1876550"/>
              <a:gd name="connsiteY174" fmla="*/ 78182 h 848138"/>
              <a:gd name="connsiteX175" fmla="*/ 1243560 w 1876550"/>
              <a:gd name="connsiteY175" fmla="*/ 78182 h 848138"/>
              <a:gd name="connsiteX176" fmla="*/ 1243560 w 1876550"/>
              <a:gd name="connsiteY176" fmla="*/ 356750 h 848138"/>
              <a:gd name="connsiteX177" fmla="*/ 1189515 w 1876550"/>
              <a:gd name="connsiteY177" fmla="*/ 356750 h 848138"/>
              <a:gd name="connsiteX178" fmla="*/ 1175176 w 1876550"/>
              <a:gd name="connsiteY178" fmla="*/ 328062 h 848138"/>
              <a:gd name="connsiteX179" fmla="*/ 1155262 w 1876550"/>
              <a:gd name="connsiteY179" fmla="*/ 344205 h 848138"/>
              <a:gd name="connsiteX180" fmla="*/ 1089803 w 1876550"/>
              <a:gd name="connsiteY180" fmla="*/ 362315 h 848138"/>
              <a:gd name="connsiteX181" fmla="*/ 1021824 w 1876550"/>
              <a:gd name="connsiteY181" fmla="*/ 344205 h 848138"/>
              <a:gd name="connsiteX182" fmla="*/ 971420 w 1876550"/>
              <a:gd name="connsiteY182" fmla="*/ 293516 h 848138"/>
              <a:gd name="connsiteX183" fmla="*/ 952197 w 1876550"/>
              <a:gd name="connsiteY183" fmla="*/ 217470 h 848138"/>
              <a:gd name="connsiteX184" fmla="*/ 971420 w 1876550"/>
              <a:gd name="connsiteY184" fmla="*/ 141417 h 848138"/>
              <a:gd name="connsiteX185" fmla="*/ 1021824 w 1876550"/>
              <a:gd name="connsiteY185" fmla="*/ 90720 h 848138"/>
              <a:gd name="connsiteX186" fmla="*/ 1089803 w 1876550"/>
              <a:gd name="connsiteY186" fmla="*/ 72618 h 848138"/>
              <a:gd name="connsiteX187" fmla="*/ 802554 w 1876550"/>
              <a:gd name="connsiteY187" fmla="*/ 72613 h 848138"/>
              <a:gd name="connsiteX188" fmla="*/ 863008 w 1876550"/>
              <a:gd name="connsiteY188" fmla="*/ 86546 h 848138"/>
              <a:gd name="connsiteX189" fmla="*/ 905069 w 1876550"/>
              <a:gd name="connsiteY189" fmla="*/ 126657 h 848138"/>
              <a:gd name="connsiteX190" fmla="*/ 920667 w 1876550"/>
              <a:gd name="connsiteY190" fmla="*/ 189062 h 848138"/>
              <a:gd name="connsiteX191" fmla="*/ 920667 w 1876550"/>
              <a:gd name="connsiteY191" fmla="*/ 356745 h 848138"/>
              <a:gd name="connsiteX192" fmla="*/ 844338 w 1876550"/>
              <a:gd name="connsiteY192" fmla="*/ 356745 h 848138"/>
              <a:gd name="connsiteX193" fmla="*/ 844338 w 1876550"/>
              <a:gd name="connsiteY193" fmla="*/ 200753 h 848138"/>
              <a:gd name="connsiteX194" fmla="*/ 837099 w 1876550"/>
              <a:gd name="connsiteY194" fmla="*/ 168166 h 848138"/>
              <a:gd name="connsiteX195" fmla="*/ 816771 w 1876550"/>
              <a:gd name="connsiteY195" fmla="*/ 147270 h 848138"/>
              <a:gd name="connsiteX196" fmla="*/ 786393 w 1876550"/>
              <a:gd name="connsiteY196" fmla="*/ 140023 h 848138"/>
              <a:gd name="connsiteX197" fmla="*/ 743764 w 1876550"/>
              <a:gd name="connsiteY197" fmla="*/ 155898 h 848138"/>
              <a:gd name="connsiteX198" fmla="*/ 727904 w 1876550"/>
              <a:gd name="connsiteY198" fmla="*/ 200753 h 848138"/>
              <a:gd name="connsiteX199" fmla="*/ 727904 w 1876550"/>
              <a:gd name="connsiteY199" fmla="*/ 356745 h 848138"/>
              <a:gd name="connsiteX200" fmla="*/ 651575 w 1876550"/>
              <a:gd name="connsiteY200" fmla="*/ 356745 h 848138"/>
              <a:gd name="connsiteX201" fmla="*/ 651575 w 1876550"/>
              <a:gd name="connsiteY201" fmla="*/ 78186 h 848138"/>
              <a:gd name="connsiteX202" fmla="*/ 705627 w 1876550"/>
              <a:gd name="connsiteY202" fmla="*/ 78186 h 848138"/>
              <a:gd name="connsiteX203" fmla="*/ 719935 w 1876550"/>
              <a:gd name="connsiteY203" fmla="*/ 106817 h 848138"/>
              <a:gd name="connsiteX204" fmla="*/ 747404 w 1876550"/>
              <a:gd name="connsiteY204" fmla="*/ 85433 h 848138"/>
              <a:gd name="connsiteX205" fmla="*/ 802554 w 1876550"/>
              <a:gd name="connsiteY205" fmla="*/ 72613 h 848138"/>
              <a:gd name="connsiteX206" fmla="*/ 99221 w 1876550"/>
              <a:gd name="connsiteY206" fmla="*/ 69274 h 848138"/>
              <a:gd name="connsiteX207" fmla="*/ 99221 w 1876550"/>
              <a:gd name="connsiteY207" fmla="*/ 173455 h 848138"/>
              <a:gd name="connsiteX208" fmla="*/ 174975 w 1876550"/>
              <a:gd name="connsiteY208" fmla="*/ 173455 h 848138"/>
              <a:gd name="connsiteX209" fmla="*/ 216476 w 1876550"/>
              <a:gd name="connsiteY209" fmla="*/ 159538 h 848138"/>
              <a:gd name="connsiteX210" fmla="*/ 231245 w 1876550"/>
              <a:gd name="connsiteY210" fmla="*/ 121645 h 848138"/>
              <a:gd name="connsiteX211" fmla="*/ 216476 w 1876550"/>
              <a:gd name="connsiteY211" fmla="*/ 82932 h 848138"/>
              <a:gd name="connsiteX212" fmla="*/ 174975 w 1876550"/>
              <a:gd name="connsiteY212" fmla="*/ 69274 h 848138"/>
              <a:gd name="connsiteX213" fmla="*/ 21202 w 1876550"/>
              <a:gd name="connsiteY213" fmla="*/ 183 h 848138"/>
              <a:gd name="connsiteX214" fmla="*/ 172741 w 1876550"/>
              <a:gd name="connsiteY214" fmla="*/ 183 h 848138"/>
              <a:gd name="connsiteX215" fmla="*/ 273867 w 1876550"/>
              <a:gd name="connsiteY215" fmla="*/ 31949 h 848138"/>
              <a:gd name="connsiteX216" fmla="*/ 310354 w 1876550"/>
              <a:gd name="connsiteY216" fmla="*/ 120532 h 848138"/>
              <a:gd name="connsiteX217" fmla="*/ 273867 w 1876550"/>
              <a:gd name="connsiteY217" fmla="*/ 208277 h 848138"/>
              <a:gd name="connsiteX218" fmla="*/ 245878 w 1876550"/>
              <a:gd name="connsiteY218" fmla="*/ 226289 h 848138"/>
              <a:gd name="connsiteX219" fmla="*/ 321509 w 1876550"/>
              <a:gd name="connsiteY219" fmla="*/ 356753 h 848138"/>
              <a:gd name="connsiteX220" fmla="*/ 231815 w 1876550"/>
              <a:gd name="connsiteY220" fmla="*/ 356753 h 848138"/>
              <a:gd name="connsiteX221" fmla="*/ 170206 w 1876550"/>
              <a:gd name="connsiteY221" fmla="*/ 240312 h 848138"/>
              <a:gd name="connsiteX222" fmla="*/ 99221 w 1876550"/>
              <a:gd name="connsiteY222" fmla="*/ 240312 h 848138"/>
              <a:gd name="connsiteX223" fmla="*/ 99221 w 1876550"/>
              <a:gd name="connsiteY223" fmla="*/ 356753 h 848138"/>
              <a:gd name="connsiteX224" fmla="*/ 21202 w 1876550"/>
              <a:gd name="connsiteY224" fmla="*/ 356753 h 848138"/>
              <a:gd name="connsiteX225" fmla="*/ 1714417 w 1876550"/>
              <a:gd name="connsiteY225" fmla="*/ 148 h 848138"/>
              <a:gd name="connsiteX226" fmla="*/ 1790771 w 1876550"/>
              <a:gd name="connsiteY226" fmla="*/ 148 h 848138"/>
              <a:gd name="connsiteX227" fmla="*/ 1790771 w 1876550"/>
              <a:gd name="connsiteY227" fmla="*/ 78161 h 848138"/>
              <a:gd name="connsiteX228" fmla="*/ 1876323 w 1876550"/>
              <a:gd name="connsiteY228" fmla="*/ 78161 h 848138"/>
              <a:gd name="connsiteX229" fmla="*/ 1876323 w 1876550"/>
              <a:gd name="connsiteY229" fmla="*/ 141671 h 848138"/>
              <a:gd name="connsiteX230" fmla="*/ 1790771 w 1876550"/>
              <a:gd name="connsiteY230" fmla="*/ 141671 h 848138"/>
              <a:gd name="connsiteX231" fmla="*/ 1790771 w 1876550"/>
              <a:gd name="connsiteY231" fmla="*/ 246972 h 848138"/>
              <a:gd name="connsiteX232" fmla="*/ 1800229 w 1876550"/>
              <a:gd name="connsiteY232" fmla="*/ 277050 h 848138"/>
              <a:gd name="connsiteX233" fmla="*/ 1830314 w 1876550"/>
              <a:gd name="connsiteY233" fmla="*/ 286523 h 848138"/>
              <a:gd name="connsiteX234" fmla="*/ 1876550 w 1876550"/>
              <a:gd name="connsiteY234" fmla="*/ 286523 h 848138"/>
              <a:gd name="connsiteX235" fmla="*/ 1876550 w 1876550"/>
              <a:gd name="connsiteY235" fmla="*/ 356727 h 848138"/>
              <a:gd name="connsiteX236" fmla="*/ 1828079 w 1876550"/>
              <a:gd name="connsiteY236" fmla="*/ 356727 h 848138"/>
              <a:gd name="connsiteX237" fmla="*/ 1762904 w 1876550"/>
              <a:gd name="connsiteY237" fmla="*/ 345864 h 848138"/>
              <a:gd name="connsiteX238" fmla="*/ 1726124 w 1876550"/>
              <a:gd name="connsiteY238" fmla="*/ 311872 h 848138"/>
              <a:gd name="connsiteX239" fmla="*/ 1714417 w 1876550"/>
              <a:gd name="connsiteY239" fmla="*/ 253082 h 848138"/>
              <a:gd name="connsiteX240" fmla="*/ 1595217 w 1876550"/>
              <a:gd name="connsiteY240" fmla="*/ 0 h 848138"/>
              <a:gd name="connsiteX241" fmla="*/ 1671555 w 1876550"/>
              <a:gd name="connsiteY241" fmla="*/ 0 h 848138"/>
              <a:gd name="connsiteX242" fmla="*/ 1671555 w 1876550"/>
              <a:gd name="connsiteY242" fmla="*/ 356555 h 848138"/>
              <a:gd name="connsiteX243" fmla="*/ 1595217 w 1876550"/>
              <a:gd name="connsiteY243" fmla="*/ 356555 h 84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1876550" h="848138">
                <a:moveTo>
                  <a:pt x="738002" y="525573"/>
                </a:moveTo>
                <a:cubicBezTo>
                  <a:pt x="724247" y="525573"/>
                  <a:pt x="711898" y="528742"/>
                  <a:pt x="700955" y="535046"/>
                </a:cubicBezTo>
                <a:cubicBezTo>
                  <a:pt x="689978" y="541375"/>
                  <a:pt x="681358" y="550273"/>
                  <a:pt x="675053" y="561785"/>
                </a:cubicBezTo>
                <a:cubicBezTo>
                  <a:pt x="668733" y="573297"/>
                  <a:pt x="665580" y="587043"/>
                  <a:pt x="665580" y="603017"/>
                </a:cubicBezTo>
                <a:cubicBezTo>
                  <a:pt x="665580" y="618616"/>
                  <a:pt x="668733" y="632175"/>
                  <a:pt x="675053" y="643688"/>
                </a:cubicBezTo>
                <a:cubicBezTo>
                  <a:pt x="681358" y="655209"/>
                  <a:pt x="689978" y="664113"/>
                  <a:pt x="700955" y="670426"/>
                </a:cubicBezTo>
                <a:cubicBezTo>
                  <a:pt x="711898" y="676747"/>
                  <a:pt x="724247" y="679900"/>
                  <a:pt x="738002" y="679900"/>
                </a:cubicBezTo>
                <a:cubicBezTo>
                  <a:pt x="752115" y="679900"/>
                  <a:pt x="764651" y="676747"/>
                  <a:pt x="775603" y="670426"/>
                </a:cubicBezTo>
                <a:cubicBezTo>
                  <a:pt x="786555" y="664113"/>
                  <a:pt x="795199" y="655209"/>
                  <a:pt x="801512" y="643688"/>
                </a:cubicBezTo>
                <a:cubicBezTo>
                  <a:pt x="807816" y="632175"/>
                  <a:pt x="810977" y="618616"/>
                  <a:pt x="810977" y="603017"/>
                </a:cubicBezTo>
                <a:cubicBezTo>
                  <a:pt x="810977" y="587043"/>
                  <a:pt x="807816" y="573297"/>
                  <a:pt x="801512" y="561785"/>
                </a:cubicBezTo>
                <a:cubicBezTo>
                  <a:pt x="795199" y="550273"/>
                  <a:pt x="786555" y="541375"/>
                  <a:pt x="775603" y="535046"/>
                </a:cubicBezTo>
                <a:cubicBezTo>
                  <a:pt x="764651" y="528742"/>
                  <a:pt x="752115" y="525573"/>
                  <a:pt x="738002" y="525573"/>
                </a:cubicBezTo>
                <a:close/>
                <a:moveTo>
                  <a:pt x="1371202" y="525569"/>
                </a:moveTo>
                <a:cubicBezTo>
                  <a:pt x="1357447" y="525569"/>
                  <a:pt x="1345203" y="528737"/>
                  <a:pt x="1334422" y="535042"/>
                </a:cubicBezTo>
                <a:cubicBezTo>
                  <a:pt x="1323658" y="541371"/>
                  <a:pt x="1315103" y="550267"/>
                  <a:pt x="1308798" y="561780"/>
                </a:cubicBezTo>
                <a:cubicBezTo>
                  <a:pt x="1302485" y="573292"/>
                  <a:pt x="1299340" y="587040"/>
                  <a:pt x="1299340" y="603013"/>
                </a:cubicBezTo>
                <a:cubicBezTo>
                  <a:pt x="1299340" y="618612"/>
                  <a:pt x="1302485" y="632172"/>
                  <a:pt x="1308798" y="643684"/>
                </a:cubicBezTo>
                <a:cubicBezTo>
                  <a:pt x="1315103" y="655204"/>
                  <a:pt x="1323658" y="664109"/>
                  <a:pt x="1334422" y="670422"/>
                </a:cubicBezTo>
                <a:cubicBezTo>
                  <a:pt x="1345203" y="676743"/>
                  <a:pt x="1357447" y="679895"/>
                  <a:pt x="1371202" y="679895"/>
                </a:cubicBezTo>
                <a:cubicBezTo>
                  <a:pt x="1384940" y="679895"/>
                  <a:pt x="1397208" y="676743"/>
                  <a:pt x="1407974" y="670422"/>
                </a:cubicBezTo>
                <a:cubicBezTo>
                  <a:pt x="1418748" y="664109"/>
                  <a:pt x="1427277" y="655204"/>
                  <a:pt x="1433607" y="643684"/>
                </a:cubicBezTo>
                <a:cubicBezTo>
                  <a:pt x="1439912" y="632172"/>
                  <a:pt x="1443064" y="618612"/>
                  <a:pt x="1443064" y="603013"/>
                </a:cubicBezTo>
                <a:cubicBezTo>
                  <a:pt x="1443064" y="587040"/>
                  <a:pt x="1439912" y="573292"/>
                  <a:pt x="1433607" y="561780"/>
                </a:cubicBezTo>
                <a:cubicBezTo>
                  <a:pt x="1427277" y="550267"/>
                  <a:pt x="1418748" y="541371"/>
                  <a:pt x="1407974" y="535042"/>
                </a:cubicBezTo>
                <a:cubicBezTo>
                  <a:pt x="1397208" y="528737"/>
                  <a:pt x="1384940" y="525569"/>
                  <a:pt x="1371202" y="525569"/>
                </a:cubicBezTo>
                <a:close/>
                <a:moveTo>
                  <a:pt x="918163" y="463734"/>
                </a:moveTo>
                <a:lnTo>
                  <a:pt x="994517" y="463734"/>
                </a:lnTo>
                <a:lnTo>
                  <a:pt x="994517" y="621407"/>
                </a:lnTo>
                <a:cubicBezTo>
                  <a:pt x="994517" y="640727"/>
                  <a:pt x="999514" y="655302"/>
                  <a:pt x="1009540" y="665134"/>
                </a:cubicBezTo>
                <a:cubicBezTo>
                  <a:pt x="1019573" y="674997"/>
                  <a:pt x="1032946" y="679920"/>
                  <a:pt x="1049658" y="679920"/>
                </a:cubicBezTo>
                <a:cubicBezTo>
                  <a:pt x="1066744" y="679920"/>
                  <a:pt x="1080198" y="674997"/>
                  <a:pt x="1090054" y="665134"/>
                </a:cubicBezTo>
                <a:cubicBezTo>
                  <a:pt x="1099901" y="655302"/>
                  <a:pt x="1104825" y="640727"/>
                  <a:pt x="1104825" y="621407"/>
                </a:cubicBezTo>
                <a:lnTo>
                  <a:pt x="1104825" y="463734"/>
                </a:lnTo>
                <a:lnTo>
                  <a:pt x="1181139" y="463734"/>
                </a:lnTo>
                <a:lnTo>
                  <a:pt x="1181139" y="629767"/>
                </a:lnTo>
                <a:cubicBezTo>
                  <a:pt x="1181139" y="653547"/>
                  <a:pt x="1175565" y="674331"/>
                  <a:pt x="1164426" y="692164"/>
                </a:cubicBezTo>
                <a:cubicBezTo>
                  <a:pt x="1153287" y="709989"/>
                  <a:pt x="1137866" y="723736"/>
                  <a:pt x="1118189" y="733395"/>
                </a:cubicBezTo>
                <a:cubicBezTo>
                  <a:pt x="1098496" y="743039"/>
                  <a:pt x="1075640" y="747882"/>
                  <a:pt x="1049658" y="747882"/>
                </a:cubicBezTo>
                <a:cubicBezTo>
                  <a:pt x="1010279" y="747882"/>
                  <a:pt x="978512" y="737393"/>
                  <a:pt x="954382" y="716391"/>
                </a:cubicBezTo>
                <a:cubicBezTo>
                  <a:pt x="930252" y="695422"/>
                  <a:pt x="918163" y="666539"/>
                  <a:pt x="918163" y="629767"/>
                </a:cubicBezTo>
                <a:close/>
                <a:moveTo>
                  <a:pt x="576019" y="463506"/>
                </a:moveTo>
                <a:lnTo>
                  <a:pt x="576019" y="537098"/>
                </a:lnTo>
                <a:cubicBezTo>
                  <a:pt x="527052" y="537098"/>
                  <a:pt x="502516" y="558530"/>
                  <a:pt x="490240" y="578745"/>
                </a:cubicBezTo>
                <a:cubicBezTo>
                  <a:pt x="481823" y="592572"/>
                  <a:pt x="477907" y="608674"/>
                  <a:pt x="477907" y="624867"/>
                </a:cubicBezTo>
                <a:lnTo>
                  <a:pt x="477907" y="742349"/>
                </a:lnTo>
                <a:lnTo>
                  <a:pt x="401584" y="742349"/>
                </a:lnTo>
                <a:lnTo>
                  <a:pt x="401584" y="463781"/>
                </a:lnTo>
                <a:lnTo>
                  <a:pt x="464713" y="463781"/>
                </a:lnTo>
                <a:lnTo>
                  <a:pt x="476655" y="503633"/>
                </a:lnTo>
                <a:cubicBezTo>
                  <a:pt x="502589" y="481103"/>
                  <a:pt x="535705" y="463506"/>
                  <a:pt x="576019" y="463506"/>
                </a:cubicBezTo>
                <a:close/>
                <a:moveTo>
                  <a:pt x="738002" y="458164"/>
                </a:moveTo>
                <a:cubicBezTo>
                  <a:pt x="766592" y="458164"/>
                  <a:pt x="792217" y="464209"/>
                  <a:pt x="814884" y="476265"/>
                </a:cubicBezTo>
                <a:cubicBezTo>
                  <a:pt x="837536" y="488339"/>
                  <a:pt x="855352" y="505237"/>
                  <a:pt x="868368" y="526978"/>
                </a:cubicBezTo>
                <a:cubicBezTo>
                  <a:pt x="881368" y="548704"/>
                  <a:pt x="887883" y="574036"/>
                  <a:pt x="887883" y="603017"/>
                </a:cubicBezTo>
                <a:cubicBezTo>
                  <a:pt x="887883" y="631989"/>
                  <a:pt x="881368" y="657346"/>
                  <a:pt x="868368" y="679062"/>
                </a:cubicBezTo>
                <a:cubicBezTo>
                  <a:pt x="855352" y="700788"/>
                  <a:pt x="837536" y="717703"/>
                  <a:pt x="814884" y="729768"/>
                </a:cubicBezTo>
                <a:cubicBezTo>
                  <a:pt x="792217" y="741833"/>
                  <a:pt x="766592" y="747869"/>
                  <a:pt x="738002" y="747869"/>
                </a:cubicBezTo>
                <a:cubicBezTo>
                  <a:pt x="709387" y="747869"/>
                  <a:pt x="683861" y="741833"/>
                  <a:pt x="661396" y="729768"/>
                </a:cubicBezTo>
                <a:cubicBezTo>
                  <a:pt x="638923" y="717703"/>
                  <a:pt x="621187" y="700788"/>
                  <a:pt x="608188" y="679062"/>
                </a:cubicBezTo>
                <a:cubicBezTo>
                  <a:pt x="595181" y="657346"/>
                  <a:pt x="588689" y="631989"/>
                  <a:pt x="588689" y="603017"/>
                </a:cubicBezTo>
                <a:cubicBezTo>
                  <a:pt x="588689" y="574036"/>
                  <a:pt x="595181" y="548704"/>
                  <a:pt x="608188" y="526978"/>
                </a:cubicBezTo>
                <a:cubicBezTo>
                  <a:pt x="621187" y="505237"/>
                  <a:pt x="638923" y="488339"/>
                  <a:pt x="661396" y="476265"/>
                </a:cubicBezTo>
                <a:cubicBezTo>
                  <a:pt x="683861" y="464209"/>
                  <a:pt x="709387" y="458164"/>
                  <a:pt x="738002" y="458164"/>
                </a:cubicBezTo>
                <a:close/>
                <a:moveTo>
                  <a:pt x="1381788" y="458159"/>
                </a:moveTo>
                <a:cubicBezTo>
                  <a:pt x="1406666" y="458159"/>
                  <a:pt x="1429495" y="464204"/>
                  <a:pt x="1450311" y="476261"/>
                </a:cubicBezTo>
                <a:cubicBezTo>
                  <a:pt x="1471110" y="488334"/>
                  <a:pt x="1487936" y="505234"/>
                  <a:pt x="1500740" y="526975"/>
                </a:cubicBezTo>
                <a:cubicBezTo>
                  <a:pt x="1513561" y="548700"/>
                  <a:pt x="1519963" y="574033"/>
                  <a:pt x="1519963" y="603013"/>
                </a:cubicBezTo>
                <a:cubicBezTo>
                  <a:pt x="1519963" y="631984"/>
                  <a:pt x="1513561" y="657341"/>
                  <a:pt x="1500740" y="679059"/>
                </a:cubicBezTo>
                <a:cubicBezTo>
                  <a:pt x="1487936" y="700783"/>
                  <a:pt x="1471110" y="717699"/>
                  <a:pt x="1450311" y="729763"/>
                </a:cubicBezTo>
                <a:cubicBezTo>
                  <a:pt x="1429495" y="741828"/>
                  <a:pt x="1406666" y="747865"/>
                  <a:pt x="1381788" y="747865"/>
                </a:cubicBezTo>
                <a:cubicBezTo>
                  <a:pt x="1358381" y="747865"/>
                  <a:pt x="1337575" y="742016"/>
                  <a:pt x="1319392" y="730316"/>
                </a:cubicBezTo>
                <a:cubicBezTo>
                  <a:pt x="1314217" y="726984"/>
                  <a:pt x="1309382" y="723247"/>
                  <a:pt x="1304906" y="719120"/>
                </a:cubicBezTo>
                <a:lnTo>
                  <a:pt x="1304906" y="848138"/>
                </a:lnTo>
                <a:lnTo>
                  <a:pt x="1228576" y="848138"/>
                </a:lnTo>
                <a:lnTo>
                  <a:pt x="1228576" y="463733"/>
                </a:lnTo>
                <a:lnTo>
                  <a:pt x="1282628" y="463733"/>
                </a:lnTo>
                <a:lnTo>
                  <a:pt x="1296805" y="492104"/>
                </a:lnTo>
                <a:cubicBezTo>
                  <a:pt x="1302801" y="486132"/>
                  <a:pt x="1309415" y="480852"/>
                  <a:pt x="1316605" y="476261"/>
                </a:cubicBezTo>
                <a:cubicBezTo>
                  <a:pt x="1335552" y="464204"/>
                  <a:pt x="1357268" y="458159"/>
                  <a:pt x="1381788" y="458159"/>
                </a:cubicBezTo>
                <a:close/>
                <a:moveTo>
                  <a:pt x="186101" y="380162"/>
                </a:moveTo>
                <a:cubicBezTo>
                  <a:pt x="219517" y="380162"/>
                  <a:pt x="248570" y="386100"/>
                  <a:pt x="273277" y="397978"/>
                </a:cubicBezTo>
                <a:cubicBezTo>
                  <a:pt x="297960" y="409881"/>
                  <a:pt x="317849" y="425480"/>
                  <a:pt x="332895" y="444775"/>
                </a:cubicBezTo>
                <a:cubicBezTo>
                  <a:pt x="347933" y="464096"/>
                  <a:pt x="357309" y="484895"/>
                  <a:pt x="361022" y="507172"/>
                </a:cubicBezTo>
                <a:lnTo>
                  <a:pt x="279696" y="507172"/>
                </a:lnTo>
                <a:cubicBezTo>
                  <a:pt x="277088" y="498260"/>
                  <a:pt x="271790" y="489543"/>
                  <a:pt x="263821" y="480995"/>
                </a:cubicBezTo>
                <a:cubicBezTo>
                  <a:pt x="255809" y="472440"/>
                  <a:pt x="245410" y="465396"/>
                  <a:pt x="232606" y="459822"/>
                </a:cubicBezTo>
                <a:cubicBezTo>
                  <a:pt x="219802" y="454257"/>
                  <a:pt x="204471" y="451462"/>
                  <a:pt x="186653" y="451462"/>
                </a:cubicBezTo>
                <a:cubicBezTo>
                  <a:pt x="165839" y="451462"/>
                  <a:pt x="147372" y="456102"/>
                  <a:pt x="131220" y="465396"/>
                </a:cubicBezTo>
                <a:cubicBezTo>
                  <a:pt x="115044" y="474682"/>
                  <a:pt x="102426" y="487674"/>
                  <a:pt x="93327" y="504401"/>
                </a:cubicBezTo>
                <a:cubicBezTo>
                  <a:pt x="84219" y="521106"/>
                  <a:pt x="79686" y="540978"/>
                  <a:pt x="79686" y="564003"/>
                </a:cubicBezTo>
                <a:cubicBezTo>
                  <a:pt x="79686" y="587037"/>
                  <a:pt x="84309" y="607097"/>
                  <a:pt x="93603" y="624174"/>
                </a:cubicBezTo>
                <a:cubicBezTo>
                  <a:pt x="102889" y="641260"/>
                  <a:pt x="115799" y="654446"/>
                  <a:pt x="132324" y="663725"/>
                </a:cubicBezTo>
                <a:cubicBezTo>
                  <a:pt x="148842" y="673027"/>
                  <a:pt x="167707" y="677658"/>
                  <a:pt x="188871" y="677658"/>
                </a:cubicBezTo>
                <a:cubicBezTo>
                  <a:pt x="208565" y="677658"/>
                  <a:pt x="225733" y="674603"/>
                  <a:pt x="240413" y="668478"/>
                </a:cubicBezTo>
                <a:cubicBezTo>
                  <a:pt x="255070" y="662335"/>
                  <a:pt x="266599" y="653138"/>
                  <a:pt x="274943" y="640886"/>
                </a:cubicBezTo>
                <a:cubicBezTo>
                  <a:pt x="281183" y="631771"/>
                  <a:pt x="285269" y="620981"/>
                  <a:pt x="287276" y="608575"/>
                </a:cubicBezTo>
                <a:lnTo>
                  <a:pt x="167146" y="608575"/>
                </a:lnTo>
                <a:lnTo>
                  <a:pt x="167146" y="542832"/>
                </a:lnTo>
                <a:lnTo>
                  <a:pt x="367717" y="542832"/>
                </a:lnTo>
                <a:cubicBezTo>
                  <a:pt x="368464" y="547665"/>
                  <a:pt x="368903" y="552784"/>
                  <a:pt x="369106" y="558154"/>
                </a:cubicBezTo>
                <a:cubicBezTo>
                  <a:pt x="369293" y="563541"/>
                  <a:pt x="369366" y="568846"/>
                  <a:pt x="369366" y="574030"/>
                </a:cubicBezTo>
                <a:cubicBezTo>
                  <a:pt x="369366" y="610062"/>
                  <a:pt x="361396" y="641089"/>
                  <a:pt x="345422" y="667071"/>
                </a:cubicBezTo>
                <a:cubicBezTo>
                  <a:pt x="329451" y="693070"/>
                  <a:pt x="307823" y="713033"/>
                  <a:pt x="280533" y="726967"/>
                </a:cubicBezTo>
                <a:cubicBezTo>
                  <a:pt x="253217" y="740884"/>
                  <a:pt x="222303" y="747863"/>
                  <a:pt x="187766" y="747863"/>
                </a:cubicBezTo>
                <a:cubicBezTo>
                  <a:pt x="161028" y="747863"/>
                  <a:pt x="136232" y="743305"/>
                  <a:pt x="113395" y="734205"/>
                </a:cubicBezTo>
                <a:cubicBezTo>
                  <a:pt x="90549" y="725106"/>
                  <a:pt x="70667" y="712203"/>
                  <a:pt x="53760" y="695491"/>
                </a:cubicBezTo>
                <a:cubicBezTo>
                  <a:pt x="36862" y="678779"/>
                  <a:pt x="23684" y="659264"/>
                  <a:pt x="14218" y="636995"/>
                </a:cubicBezTo>
                <a:cubicBezTo>
                  <a:pt x="4737" y="614701"/>
                  <a:pt x="0" y="590392"/>
                  <a:pt x="0" y="564003"/>
                </a:cubicBezTo>
                <a:cubicBezTo>
                  <a:pt x="0" y="537632"/>
                  <a:pt x="4647" y="513299"/>
                  <a:pt x="13934" y="491020"/>
                </a:cubicBezTo>
                <a:cubicBezTo>
                  <a:pt x="23213" y="468744"/>
                  <a:pt x="36236" y="449333"/>
                  <a:pt x="52948" y="432809"/>
                </a:cubicBezTo>
                <a:cubicBezTo>
                  <a:pt x="69652" y="416283"/>
                  <a:pt x="89321" y="403365"/>
                  <a:pt x="111988" y="394079"/>
                </a:cubicBezTo>
                <a:cubicBezTo>
                  <a:pt x="134648" y="384800"/>
                  <a:pt x="159346" y="380162"/>
                  <a:pt x="186101" y="380162"/>
                </a:cubicBezTo>
                <a:close/>
                <a:moveTo>
                  <a:pt x="1100933" y="140027"/>
                </a:moveTo>
                <a:cubicBezTo>
                  <a:pt x="1087203" y="140027"/>
                  <a:pt x="1074935" y="143172"/>
                  <a:pt x="1064161" y="149501"/>
                </a:cubicBezTo>
                <a:cubicBezTo>
                  <a:pt x="1053397" y="155813"/>
                  <a:pt x="1044842" y="164726"/>
                  <a:pt x="1038537" y="176238"/>
                </a:cubicBezTo>
                <a:cubicBezTo>
                  <a:pt x="1032233" y="187751"/>
                  <a:pt x="1029064" y="201498"/>
                  <a:pt x="1029064" y="217470"/>
                </a:cubicBezTo>
                <a:cubicBezTo>
                  <a:pt x="1029064" y="233069"/>
                  <a:pt x="1032233" y="246629"/>
                  <a:pt x="1038537" y="258134"/>
                </a:cubicBezTo>
                <a:cubicBezTo>
                  <a:pt x="1044842" y="269646"/>
                  <a:pt x="1053397" y="278568"/>
                  <a:pt x="1064161" y="284880"/>
                </a:cubicBezTo>
                <a:cubicBezTo>
                  <a:pt x="1074935" y="291201"/>
                  <a:pt x="1087203" y="294353"/>
                  <a:pt x="1100933" y="294353"/>
                </a:cubicBezTo>
                <a:cubicBezTo>
                  <a:pt x="1114681" y="294353"/>
                  <a:pt x="1126932" y="291201"/>
                  <a:pt x="1137705" y="284880"/>
                </a:cubicBezTo>
                <a:cubicBezTo>
                  <a:pt x="1148470" y="278568"/>
                  <a:pt x="1157017" y="269646"/>
                  <a:pt x="1163330" y="258134"/>
                </a:cubicBezTo>
                <a:cubicBezTo>
                  <a:pt x="1169643" y="246629"/>
                  <a:pt x="1172803" y="233069"/>
                  <a:pt x="1172803" y="217470"/>
                </a:cubicBezTo>
                <a:cubicBezTo>
                  <a:pt x="1172803" y="201498"/>
                  <a:pt x="1169643" y="187751"/>
                  <a:pt x="1163330" y="176238"/>
                </a:cubicBezTo>
                <a:cubicBezTo>
                  <a:pt x="1157017" y="164726"/>
                  <a:pt x="1148470" y="155813"/>
                  <a:pt x="1137705" y="149501"/>
                </a:cubicBezTo>
                <a:cubicBezTo>
                  <a:pt x="1126932" y="143172"/>
                  <a:pt x="1114681" y="140027"/>
                  <a:pt x="1100933" y="140027"/>
                </a:cubicBezTo>
                <a:close/>
                <a:moveTo>
                  <a:pt x="473731" y="135036"/>
                </a:moveTo>
                <a:cubicBezTo>
                  <a:pt x="461472" y="135036"/>
                  <a:pt x="450219" y="137539"/>
                  <a:pt x="440022" y="142552"/>
                </a:cubicBezTo>
                <a:cubicBezTo>
                  <a:pt x="429786" y="147565"/>
                  <a:pt x="421629" y="156023"/>
                  <a:pt x="415495" y="167900"/>
                </a:cubicBezTo>
                <a:cubicBezTo>
                  <a:pt x="412668" y="173409"/>
                  <a:pt x="410482" y="179909"/>
                  <a:pt x="408963" y="187408"/>
                </a:cubicBezTo>
                <a:lnTo>
                  <a:pt x="539621" y="187408"/>
                </a:lnTo>
                <a:cubicBezTo>
                  <a:pt x="538257" y="178113"/>
                  <a:pt x="535462" y="170111"/>
                  <a:pt x="531099" y="163440"/>
                </a:cubicBezTo>
                <a:cubicBezTo>
                  <a:pt x="524794" y="153797"/>
                  <a:pt x="516630" y="146655"/>
                  <a:pt x="506578" y="142000"/>
                </a:cubicBezTo>
                <a:cubicBezTo>
                  <a:pt x="496553" y="137368"/>
                  <a:pt x="485593" y="135036"/>
                  <a:pt x="473731" y="135036"/>
                </a:cubicBezTo>
                <a:close/>
                <a:moveTo>
                  <a:pt x="1288935" y="78176"/>
                </a:moveTo>
                <a:lnTo>
                  <a:pt x="1365281" y="78176"/>
                </a:lnTo>
                <a:lnTo>
                  <a:pt x="1365281" y="235850"/>
                </a:lnTo>
                <a:cubicBezTo>
                  <a:pt x="1365281" y="255170"/>
                  <a:pt x="1370295" y="269746"/>
                  <a:pt x="1380312" y="279576"/>
                </a:cubicBezTo>
                <a:cubicBezTo>
                  <a:pt x="1390362" y="289439"/>
                  <a:pt x="1403719" y="294363"/>
                  <a:pt x="1420431" y="294363"/>
                </a:cubicBezTo>
                <a:cubicBezTo>
                  <a:pt x="1437508" y="294363"/>
                  <a:pt x="1450980" y="289439"/>
                  <a:pt x="1460827" y="279576"/>
                </a:cubicBezTo>
                <a:cubicBezTo>
                  <a:pt x="1470674" y="269746"/>
                  <a:pt x="1475589" y="255170"/>
                  <a:pt x="1475589" y="235850"/>
                </a:cubicBezTo>
                <a:lnTo>
                  <a:pt x="1475589" y="78176"/>
                </a:lnTo>
                <a:lnTo>
                  <a:pt x="1551902" y="78176"/>
                </a:lnTo>
                <a:lnTo>
                  <a:pt x="1551902" y="244210"/>
                </a:lnTo>
                <a:cubicBezTo>
                  <a:pt x="1551902" y="267991"/>
                  <a:pt x="1546345" y="288773"/>
                  <a:pt x="1535190" y="306607"/>
                </a:cubicBezTo>
                <a:cubicBezTo>
                  <a:pt x="1524067" y="324432"/>
                  <a:pt x="1508647" y="338178"/>
                  <a:pt x="1488953" y="347839"/>
                </a:cubicBezTo>
                <a:cubicBezTo>
                  <a:pt x="1469284" y="357483"/>
                  <a:pt x="1446430" y="362325"/>
                  <a:pt x="1420431" y="362325"/>
                </a:cubicBezTo>
                <a:cubicBezTo>
                  <a:pt x="1381051" y="362325"/>
                  <a:pt x="1349300" y="351836"/>
                  <a:pt x="1325163" y="330834"/>
                </a:cubicBezTo>
                <a:cubicBezTo>
                  <a:pt x="1301025" y="309864"/>
                  <a:pt x="1288935" y="280981"/>
                  <a:pt x="1288935" y="244210"/>
                </a:cubicBezTo>
                <a:close/>
                <a:moveTo>
                  <a:pt x="475942" y="72641"/>
                </a:moveTo>
                <a:cubicBezTo>
                  <a:pt x="503053" y="72641"/>
                  <a:pt x="527012" y="78490"/>
                  <a:pt x="547811" y="90189"/>
                </a:cubicBezTo>
                <a:cubicBezTo>
                  <a:pt x="568610" y="101880"/>
                  <a:pt x="584965" y="118422"/>
                  <a:pt x="596842" y="139773"/>
                </a:cubicBezTo>
                <a:cubicBezTo>
                  <a:pt x="608745" y="161133"/>
                  <a:pt x="614668" y="186669"/>
                  <a:pt x="614668" y="216380"/>
                </a:cubicBezTo>
                <a:cubicBezTo>
                  <a:pt x="614668" y="228127"/>
                  <a:pt x="613920" y="234961"/>
                  <a:pt x="613555" y="238666"/>
                </a:cubicBezTo>
                <a:lnTo>
                  <a:pt x="407865" y="238666"/>
                </a:lnTo>
                <a:cubicBezTo>
                  <a:pt x="409385" y="248277"/>
                  <a:pt x="412017" y="256637"/>
                  <a:pt x="415780" y="263738"/>
                </a:cubicBezTo>
                <a:cubicBezTo>
                  <a:pt x="422092" y="275632"/>
                  <a:pt x="430810" y="284349"/>
                  <a:pt x="441965" y="289923"/>
                </a:cubicBezTo>
                <a:cubicBezTo>
                  <a:pt x="453120" y="295489"/>
                  <a:pt x="465542" y="298268"/>
                  <a:pt x="479288" y="298268"/>
                </a:cubicBezTo>
                <a:cubicBezTo>
                  <a:pt x="490443" y="298268"/>
                  <a:pt x="499802" y="296796"/>
                  <a:pt x="507432" y="293824"/>
                </a:cubicBezTo>
                <a:cubicBezTo>
                  <a:pt x="515020" y="290841"/>
                  <a:pt x="521349" y="286666"/>
                  <a:pt x="526378" y="281279"/>
                </a:cubicBezTo>
                <a:cubicBezTo>
                  <a:pt x="531375" y="275908"/>
                  <a:pt x="534820" y="269855"/>
                  <a:pt x="536681" y="263161"/>
                </a:cubicBezTo>
                <a:lnTo>
                  <a:pt x="612442" y="263161"/>
                </a:lnTo>
                <a:cubicBezTo>
                  <a:pt x="609460" y="282871"/>
                  <a:pt x="601856" y="300136"/>
                  <a:pt x="589588" y="314995"/>
                </a:cubicBezTo>
                <a:cubicBezTo>
                  <a:pt x="577335" y="329848"/>
                  <a:pt x="561834" y="341450"/>
                  <a:pt x="543090" y="349817"/>
                </a:cubicBezTo>
                <a:cubicBezTo>
                  <a:pt x="524323" y="358162"/>
                  <a:pt x="503053" y="362345"/>
                  <a:pt x="479288" y="362345"/>
                </a:cubicBezTo>
                <a:cubicBezTo>
                  <a:pt x="451064" y="362345"/>
                  <a:pt x="425886" y="356317"/>
                  <a:pt x="403795" y="344228"/>
                </a:cubicBezTo>
                <a:cubicBezTo>
                  <a:pt x="381697" y="332180"/>
                  <a:pt x="364343" y="315272"/>
                  <a:pt x="351701" y="293547"/>
                </a:cubicBezTo>
                <a:cubicBezTo>
                  <a:pt x="339075" y="271806"/>
                  <a:pt x="332770" y="246457"/>
                  <a:pt x="332770" y="217493"/>
                </a:cubicBezTo>
                <a:cubicBezTo>
                  <a:pt x="332770" y="188521"/>
                  <a:pt x="338897" y="163164"/>
                  <a:pt x="351148" y="141438"/>
                </a:cubicBezTo>
                <a:cubicBezTo>
                  <a:pt x="363408" y="119714"/>
                  <a:pt x="380299" y="102823"/>
                  <a:pt x="401846" y="90741"/>
                </a:cubicBezTo>
                <a:cubicBezTo>
                  <a:pt x="423384" y="78676"/>
                  <a:pt x="448090" y="72641"/>
                  <a:pt x="475942" y="72641"/>
                </a:cubicBezTo>
                <a:close/>
                <a:moveTo>
                  <a:pt x="1089803" y="72618"/>
                </a:moveTo>
                <a:cubicBezTo>
                  <a:pt x="1114681" y="72618"/>
                  <a:pt x="1136503" y="78646"/>
                  <a:pt x="1155262" y="90720"/>
                </a:cubicBezTo>
                <a:cubicBezTo>
                  <a:pt x="1162485" y="95375"/>
                  <a:pt x="1169131" y="100761"/>
                  <a:pt x="1175176" y="106855"/>
                </a:cubicBezTo>
                <a:lnTo>
                  <a:pt x="1189515" y="78182"/>
                </a:lnTo>
                <a:lnTo>
                  <a:pt x="1243560" y="78182"/>
                </a:lnTo>
                <a:lnTo>
                  <a:pt x="1243560" y="356750"/>
                </a:lnTo>
                <a:lnTo>
                  <a:pt x="1189515" y="356750"/>
                </a:lnTo>
                <a:lnTo>
                  <a:pt x="1175176" y="328062"/>
                </a:lnTo>
                <a:cubicBezTo>
                  <a:pt x="1169131" y="334155"/>
                  <a:pt x="1162485" y="339550"/>
                  <a:pt x="1155262" y="344205"/>
                </a:cubicBezTo>
                <a:cubicBezTo>
                  <a:pt x="1136503" y="356287"/>
                  <a:pt x="1114681" y="362315"/>
                  <a:pt x="1089803" y="362315"/>
                </a:cubicBezTo>
                <a:cubicBezTo>
                  <a:pt x="1065291" y="362315"/>
                  <a:pt x="1042623" y="356287"/>
                  <a:pt x="1021824" y="344205"/>
                </a:cubicBezTo>
                <a:cubicBezTo>
                  <a:pt x="1001034" y="332140"/>
                  <a:pt x="984224" y="315241"/>
                  <a:pt x="971420" y="293516"/>
                </a:cubicBezTo>
                <a:cubicBezTo>
                  <a:pt x="958599" y="271775"/>
                  <a:pt x="952197" y="246426"/>
                  <a:pt x="952197" y="217470"/>
                </a:cubicBezTo>
                <a:cubicBezTo>
                  <a:pt x="952197" y="188490"/>
                  <a:pt x="958599" y="163142"/>
                  <a:pt x="971420" y="141417"/>
                </a:cubicBezTo>
                <a:cubicBezTo>
                  <a:pt x="984224" y="119691"/>
                  <a:pt x="1001034" y="102792"/>
                  <a:pt x="1021824" y="90720"/>
                </a:cubicBezTo>
                <a:cubicBezTo>
                  <a:pt x="1042623" y="78646"/>
                  <a:pt x="1065291" y="72618"/>
                  <a:pt x="1089803" y="72618"/>
                </a:cubicBezTo>
                <a:close/>
                <a:moveTo>
                  <a:pt x="802554" y="72613"/>
                </a:moveTo>
                <a:cubicBezTo>
                  <a:pt x="825204" y="72613"/>
                  <a:pt x="845353" y="77269"/>
                  <a:pt x="863008" y="86546"/>
                </a:cubicBezTo>
                <a:cubicBezTo>
                  <a:pt x="880630" y="95833"/>
                  <a:pt x="894661" y="109189"/>
                  <a:pt x="905069" y="126657"/>
                </a:cubicBezTo>
                <a:cubicBezTo>
                  <a:pt x="915452" y="144125"/>
                  <a:pt x="920667" y="164907"/>
                  <a:pt x="920667" y="189062"/>
                </a:cubicBezTo>
                <a:lnTo>
                  <a:pt x="920667" y="356745"/>
                </a:lnTo>
                <a:lnTo>
                  <a:pt x="844338" y="356745"/>
                </a:lnTo>
                <a:lnTo>
                  <a:pt x="844338" y="200753"/>
                </a:lnTo>
                <a:cubicBezTo>
                  <a:pt x="844338" y="188127"/>
                  <a:pt x="841924" y="177265"/>
                  <a:pt x="837099" y="168166"/>
                </a:cubicBezTo>
                <a:cubicBezTo>
                  <a:pt x="832273" y="159066"/>
                  <a:pt x="825480" y="152103"/>
                  <a:pt x="816771" y="147270"/>
                </a:cubicBezTo>
                <a:cubicBezTo>
                  <a:pt x="808029" y="142443"/>
                  <a:pt x="797905" y="140023"/>
                  <a:pt x="786393" y="140023"/>
                </a:cubicBezTo>
                <a:cubicBezTo>
                  <a:pt x="768577" y="140023"/>
                  <a:pt x="754366" y="145312"/>
                  <a:pt x="743764" y="155898"/>
                </a:cubicBezTo>
                <a:cubicBezTo>
                  <a:pt x="733193" y="166484"/>
                  <a:pt x="727904" y="181450"/>
                  <a:pt x="727904" y="200753"/>
                </a:cubicBezTo>
                <a:lnTo>
                  <a:pt x="727904" y="356745"/>
                </a:lnTo>
                <a:lnTo>
                  <a:pt x="651575" y="356745"/>
                </a:lnTo>
                <a:lnTo>
                  <a:pt x="651575" y="78186"/>
                </a:lnTo>
                <a:lnTo>
                  <a:pt x="705627" y="78186"/>
                </a:lnTo>
                <a:lnTo>
                  <a:pt x="719935" y="106817"/>
                </a:lnTo>
                <a:cubicBezTo>
                  <a:pt x="727491" y="98351"/>
                  <a:pt x="736606" y="91186"/>
                  <a:pt x="747404" y="85433"/>
                </a:cubicBezTo>
                <a:cubicBezTo>
                  <a:pt x="763360" y="76886"/>
                  <a:pt x="781738" y="72613"/>
                  <a:pt x="802554" y="72613"/>
                </a:cubicBezTo>
                <a:close/>
                <a:moveTo>
                  <a:pt x="99221" y="69274"/>
                </a:moveTo>
                <a:lnTo>
                  <a:pt x="99221" y="173455"/>
                </a:lnTo>
                <a:lnTo>
                  <a:pt x="174975" y="173455"/>
                </a:lnTo>
                <a:cubicBezTo>
                  <a:pt x="192792" y="173455"/>
                  <a:pt x="206629" y="168824"/>
                  <a:pt x="216476" y="159538"/>
                </a:cubicBezTo>
                <a:cubicBezTo>
                  <a:pt x="226323" y="150251"/>
                  <a:pt x="231245" y="137626"/>
                  <a:pt x="231245" y="121645"/>
                </a:cubicBezTo>
                <a:cubicBezTo>
                  <a:pt x="231245" y="104933"/>
                  <a:pt x="226323" y="92031"/>
                  <a:pt x="216476" y="82932"/>
                </a:cubicBezTo>
                <a:cubicBezTo>
                  <a:pt x="206629" y="73831"/>
                  <a:pt x="192792" y="69274"/>
                  <a:pt x="174975" y="69274"/>
                </a:cubicBezTo>
                <a:close/>
                <a:moveTo>
                  <a:pt x="21202" y="183"/>
                </a:moveTo>
                <a:lnTo>
                  <a:pt x="172741" y="183"/>
                </a:lnTo>
                <a:cubicBezTo>
                  <a:pt x="215817" y="183"/>
                  <a:pt x="249534" y="10785"/>
                  <a:pt x="273867" y="31949"/>
                </a:cubicBezTo>
                <a:cubicBezTo>
                  <a:pt x="298183" y="53122"/>
                  <a:pt x="310354" y="82647"/>
                  <a:pt x="310354" y="120532"/>
                </a:cubicBezTo>
                <a:cubicBezTo>
                  <a:pt x="310354" y="157669"/>
                  <a:pt x="298183" y="186925"/>
                  <a:pt x="273867" y="208277"/>
                </a:cubicBezTo>
                <a:cubicBezTo>
                  <a:pt x="265620" y="215533"/>
                  <a:pt x="256278" y="221503"/>
                  <a:pt x="245878" y="226289"/>
                </a:cubicBezTo>
                <a:lnTo>
                  <a:pt x="321509" y="356753"/>
                </a:lnTo>
                <a:lnTo>
                  <a:pt x="231815" y="356753"/>
                </a:lnTo>
                <a:lnTo>
                  <a:pt x="170206" y="240312"/>
                </a:lnTo>
                <a:lnTo>
                  <a:pt x="99221" y="240312"/>
                </a:lnTo>
                <a:lnTo>
                  <a:pt x="99221" y="356753"/>
                </a:lnTo>
                <a:lnTo>
                  <a:pt x="21202" y="356753"/>
                </a:lnTo>
                <a:close/>
                <a:moveTo>
                  <a:pt x="1714417" y="148"/>
                </a:moveTo>
                <a:lnTo>
                  <a:pt x="1790771" y="148"/>
                </a:lnTo>
                <a:lnTo>
                  <a:pt x="1790771" y="78161"/>
                </a:lnTo>
                <a:lnTo>
                  <a:pt x="1876323" y="78161"/>
                </a:lnTo>
                <a:lnTo>
                  <a:pt x="1876323" y="141671"/>
                </a:lnTo>
                <a:lnTo>
                  <a:pt x="1790771" y="141671"/>
                </a:lnTo>
                <a:lnTo>
                  <a:pt x="1790771" y="246972"/>
                </a:lnTo>
                <a:cubicBezTo>
                  <a:pt x="1790771" y="260727"/>
                  <a:pt x="1793924" y="270753"/>
                  <a:pt x="1800229" y="277050"/>
                </a:cubicBezTo>
                <a:cubicBezTo>
                  <a:pt x="1806532" y="283370"/>
                  <a:pt x="1816550" y="286523"/>
                  <a:pt x="1830314" y="286523"/>
                </a:cubicBezTo>
                <a:lnTo>
                  <a:pt x="1876550" y="286523"/>
                </a:lnTo>
                <a:lnTo>
                  <a:pt x="1876550" y="356727"/>
                </a:lnTo>
                <a:lnTo>
                  <a:pt x="1828079" y="356727"/>
                </a:lnTo>
                <a:cubicBezTo>
                  <a:pt x="1801342" y="356727"/>
                  <a:pt x="1779616" y="353096"/>
                  <a:pt x="1762904" y="345864"/>
                </a:cubicBezTo>
                <a:cubicBezTo>
                  <a:pt x="1746192" y="338610"/>
                  <a:pt x="1733933" y="327284"/>
                  <a:pt x="1726124" y="311872"/>
                </a:cubicBezTo>
                <a:cubicBezTo>
                  <a:pt x="1718325" y="296476"/>
                  <a:pt x="1714417" y="276879"/>
                  <a:pt x="1714417" y="253082"/>
                </a:cubicBezTo>
                <a:close/>
                <a:moveTo>
                  <a:pt x="1595217" y="0"/>
                </a:moveTo>
                <a:lnTo>
                  <a:pt x="1671555" y="0"/>
                </a:lnTo>
                <a:lnTo>
                  <a:pt x="1671555" y="356555"/>
                </a:lnTo>
                <a:lnTo>
                  <a:pt x="1595217" y="356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0FB2424B-10F5-1B41-ADBD-C57057C87C19}"/>
              </a:ext>
            </a:extLst>
          </p:cNvPr>
          <p:cNvSpPr/>
          <p:nvPr/>
        </p:nvSpPr>
        <p:spPr>
          <a:xfrm>
            <a:off x="1333500" y="361950"/>
            <a:ext cx="9525000" cy="6134575"/>
          </a:xfrm>
          <a:custGeom>
            <a:avLst/>
            <a:gdLst>
              <a:gd name="connsiteX0" fmla="*/ 0 w 9525000"/>
              <a:gd name="connsiteY0" fmla="*/ 0 h 6134575"/>
              <a:gd name="connsiteX1" fmla="*/ 9525000 w 9525000"/>
              <a:gd name="connsiteY1" fmla="*/ 0 h 6134575"/>
              <a:gd name="connsiteX2" fmla="*/ 9525000 w 9525000"/>
              <a:gd name="connsiteY2" fmla="*/ 6134576 h 6134575"/>
              <a:gd name="connsiteX3" fmla="*/ 0 w 9525000"/>
              <a:gd name="connsiteY3" fmla="*/ 6134576 h 613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6134575">
                <a:moveTo>
                  <a:pt x="0" y="0"/>
                </a:moveTo>
                <a:lnTo>
                  <a:pt x="9525000" y="0"/>
                </a:lnTo>
                <a:lnTo>
                  <a:pt x="9525000" y="6134576"/>
                </a:lnTo>
                <a:lnTo>
                  <a:pt x="0" y="6134576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258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EFD3CD4C-C046-44F2-9C39-75791495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68753" y="6479633"/>
            <a:ext cx="6044698" cy="1576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lang="fr-FR" sz="9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Février 2022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09BB-9CF6-7F46-883A-3ED6C11FBE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58250" y="6479633"/>
            <a:ext cx="244800" cy="1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/>
          <a:p>
            <a:pPr marL="0" algn="r" defTabSz="914400" rtl="0" eaLnBrk="1" latinLnBrk="0" hangingPunct="1"/>
            <a:fld id="{78210625-ECA7-4862-B00E-5DC0AA3A3D4E}" type="slidenum">
              <a:rPr lang="en-GB" sz="900" b="1" kern="120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 marL="0" algn="r" defTabSz="914400" rtl="0" eaLnBrk="1" latinLnBrk="0" hangingPunct="1"/>
              <a:t>‹N°›</a:t>
            </a:fld>
            <a:endParaRPr lang="en-GB" sz="900" b="1" kern="120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F8984C3-3538-49D5-B523-71918D88461C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6703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3" r:id="rId3"/>
    <p:sldLayoutId id="2147483672" r:id="rId4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1pPr>
      <a:lvl2pPr marL="126000" indent="-126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2pPr>
      <a:lvl3pPr marL="306000" indent="-180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Renault Group" pitchFamily="2" charset="0"/>
        <a:buChar char="—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2"/>
          </a:solidFill>
          <a:latin typeface="Renault Group Semibold" pitchFamily="2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06">
          <p15:clr>
            <a:srgbClr val="F26B43"/>
          </p15:clr>
        </p15:guide>
        <p15:guide id="6" pos="7372">
          <p15:clr>
            <a:srgbClr val="F26B43"/>
          </p15:clr>
        </p15:guide>
        <p15:guide id="8" orient="horz" pos="306">
          <p15:clr>
            <a:srgbClr val="F26B43"/>
          </p15:clr>
        </p15:guide>
        <p15:guide id="9" orient="horz" pos="4012">
          <p15:clr>
            <a:srgbClr val="F26B43"/>
          </p15:clr>
        </p15:guide>
        <p15:guide id="18" orient="horz" pos="41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us-titre 8">
            <a:extLst>
              <a:ext uri="{FF2B5EF4-FFF2-40B4-BE49-F238E27FC236}">
                <a16:creationId xmlns:a16="http://schemas.microsoft.com/office/drawing/2014/main" id="{72E4CC8C-417C-8E4D-B589-CF51BFBB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52" y="5437454"/>
            <a:ext cx="10990484" cy="401872"/>
          </a:xfrm>
        </p:spPr>
        <p:txBody>
          <a:bodyPr lIns="0" tIns="0" rIns="0" bIns="0" anchor="t"/>
          <a:lstStyle/>
          <a:p>
            <a:r>
              <a:rPr lang="fr-FR" sz="2400" dirty="0">
                <a:latin typeface="Renault Group Light"/>
              </a:rPr>
              <a:t>Méthodes PUISEUX Adam Sabor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460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-21800" y="1323475"/>
            <a:ext cx="12235599" cy="55345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E816ACE-D4F4-2DB4-FADB-18686842E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475"/>
            <a:ext cx="12235599" cy="29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3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41213" y="3706308"/>
            <a:ext cx="8035223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>
          <a:xfrm>
            <a:off x="8280112" y="0"/>
            <a:ext cx="3911888" cy="6858000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0169" y="4845485"/>
            <a:ext cx="6753225" cy="1619627"/>
          </a:xfrm>
        </p:spPr>
        <p:txBody>
          <a:bodyPr/>
          <a:lstStyle/>
          <a:p>
            <a:r>
              <a:rPr lang="fr-FR" sz="2800" b="1" dirty="0"/>
              <a:t>Comment est calculé le kpi 3_2 ?</a:t>
            </a:r>
          </a:p>
          <a:p>
            <a:r>
              <a:rPr lang="fr-FR" b="1" dirty="0"/>
              <a:t> </a:t>
            </a:r>
          </a:p>
          <a:p>
            <a:r>
              <a:rPr lang="fr-FR" sz="2000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3838AF3-B1EC-DACE-6C45-2D9F2DF93508}"/>
              </a:ext>
            </a:extLst>
          </p:cNvPr>
          <p:cNvSpPr txBox="1"/>
          <p:nvPr/>
        </p:nvSpPr>
        <p:spPr>
          <a:xfrm>
            <a:off x="141213" y="5470632"/>
            <a:ext cx="841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</a:t>
            </a:r>
            <a:r>
              <a:rPr lang="fr-F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 volume alvéolaire moyen pour des alvéoles mono-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réference</a:t>
            </a:r>
            <a:r>
              <a:rPr lang="fr-F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KPI 3_2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57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-58947" y="842188"/>
            <a:ext cx="12309894" cy="6015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4096" y="151210"/>
            <a:ext cx="7891914" cy="364146"/>
          </a:xfrm>
        </p:spPr>
        <p:txBody>
          <a:bodyPr/>
          <a:lstStyle/>
          <a:p>
            <a:r>
              <a:rPr lang="fr-FR" sz="2800" dirty="0"/>
              <a:t>2.1 </a:t>
            </a:r>
            <a:r>
              <a:rPr lang="fr-FR" sz="3600" b="1" dirty="0"/>
              <a:t>Comment est calculé le kpi 3_2 ?</a:t>
            </a:r>
          </a:p>
          <a:p>
            <a:endParaRPr lang="fr-FR" sz="28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174C79-6930-C93D-FFC6-9406108C2F82}"/>
              </a:ext>
            </a:extLst>
          </p:cNvPr>
          <p:cNvSpPr txBox="1"/>
          <p:nvPr/>
        </p:nvSpPr>
        <p:spPr>
          <a:xfrm>
            <a:off x="746888" y="783665"/>
            <a:ext cx="3017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Rapport stock réserve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8193F-E6EF-CC80-FD96-42B06C221749}"/>
              </a:ext>
            </a:extLst>
          </p:cNvPr>
          <p:cNvSpPr/>
          <p:nvPr/>
        </p:nvSpPr>
        <p:spPr>
          <a:xfrm>
            <a:off x="4244989" y="859933"/>
            <a:ext cx="290438" cy="5980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0511C827-0F0B-073A-DBE2-B04DF6AAE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24" y="2101960"/>
            <a:ext cx="7762807" cy="556973"/>
          </a:xfrm>
          <a:prstGeom prst="rect">
            <a:avLst/>
          </a:prstGeom>
        </p:spPr>
      </p:pic>
      <p:sp>
        <p:nvSpPr>
          <p:cNvPr id="49" name="Rectangle 7">
            <a:extLst>
              <a:ext uri="{FF2B5EF4-FFF2-40B4-BE49-F238E27FC236}">
                <a16:creationId xmlns:a16="http://schemas.microsoft.com/office/drawing/2014/main" id="{C597C76B-247C-CFDE-1204-425D3D0F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760" y="3678785"/>
            <a:ext cx="76053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formule du KPI_3_2 calcule le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 moyen des contenants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calculant la moyenne du volume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chaque type de contenant,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 en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multipliant cette moyenne par le nombre de palettes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chaque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Ensuite,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additionne ces résultats pour tous les types de contenants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divise par le nombre total de palettes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qui donne une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moyenne générale pondérée des volumes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778FAAA7-C5FC-4578-3A39-F054CD7B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884" y="1247318"/>
            <a:ext cx="7521222" cy="486066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6D95C08F-DAB9-C229-8E47-86A5E4C41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" y="1124739"/>
            <a:ext cx="4164905" cy="545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D802260-7F5E-EAB7-CBCF-A9BCC2A5DC66}"/>
              </a:ext>
            </a:extLst>
          </p:cNvPr>
          <p:cNvSpPr/>
          <p:nvPr/>
        </p:nvSpPr>
        <p:spPr>
          <a:xfrm>
            <a:off x="141214" y="3621248"/>
            <a:ext cx="7231136" cy="29285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a:endParaRPr>
          </a:p>
        </p:txBody>
      </p:sp>
      <p:pic>
        <p:nvPicPr>
          <p:cNvPr id="16" name="Espace réservé pour une image  15" descr="Une image contenant herbe, extérieur, passage, route&#10;&#10;Description générée automatiquement">
            <a:extLst>
              <a:ext uri="{FF2B5EF4-FFF2-40B4-BE49-F238E27FC236}">
                <a16:creationId xmlns:a16="http://schemas.microsoft.com/office/drawing/2014/main" id="{DFF0BB9E-143C-5E4F-B302-50692C68C4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7FA10-3FDE-FB43-8F46-80CA923788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03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14ED1CB-3F25-C64A-B48F-F2617E155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775" y="4749422"/>
            <a:ext cx="6753225" cy="1619627"/>
          </a:xfrm>
        </p:spPr>
        <p:txBody>
          <a:bodyPr/>
          <a:lstStyle/>
          <a:p>
            <a:r>
              <a:rPr lang="fr-FR" b="1" dirty="0"/>
              <a:t>Avancement du kpi 3.2</a:t>
            </a:r>
          </a:p>
          <a:p>
            <a:r>
              <a:rPr lang="fr-FR" b="1" dirty="0"/>
              <a:t> </a:t>
            </a:r>
          </a:p>
          <a:p>
            <a:r>
              <a:rPr lang="fr-F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49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E1A283-CE0A-CACB-D516-BF6FBCBDB3C7}"/>
              </a:ext>
            </a:extLst>
          </p:cNvPr>
          <p:cNvSpPr/>
          <p:nvPr/>
        </p:nvSpPr>
        <p:spPr>
          <a:xfrm>
            <a:off x="0" y="799180"/>
            <a:ext cx="12288253" cy="60588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7101" y="144389"/>
            <a:ext cx="8583328" cy="452378"/>
          </a:xfrm>
        </p:spPr>
        <p:txBody>
          <a:bodyPr/>
          <a:lstStyle/>
          <a:p>
            <a:r>
              <a:rPr lang="fr-FR" sz="2800" dirty="0"/>
              <a:t>3.1 Avancement KPI 3.2 : 05 février              2 décembre</a:t>
            </a:r>
          </a:p>
          <a:p>
            <a:endParaRPr lang="fr-FR" sz="2800" dirty="0"/>
          </a:p>
          <a:p>
            <a:endParaRPr lang="fr-FR" sz="2800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6D246D5-6928-B154-9104-B4746E135C35}"/>
              </a:ext>
            </a:extLst>
          </p:cNvPr>
          <p:cNvCxnSpPr>
            <a:cxnSpLocks/>
          </p:cNvCxnSpPr>
          <p:nvPr/>
        </p:nvCxnSpPr>
        <p:spPr>
          <a:xfrm>
            <a:off x="5550994" y="351902"/>
            <a:ext cx="9529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10043AE8-C9FB-9191-A8E8-A5452BF1D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3842"/>
              </p:ext>
            </p:extLst>
          </p:nvPr>
        </p:nvGraphicFramePr>
        <p:xfrm>
          <a:off x="0" y="822957"/>
          <a:ext cx="12288253" cy="536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2589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4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nault Group">
  <a:themeElements>
    <a:clrScheme name="00. Renault">
      <a:dk1>
        <a:sysClr val="windowText" lastClr="000000"/>
      </a:dk1>
      <a:lt1>
        <a:sysClr val="window" lastClr="FFFFFF"/>
      </a:lt1>
      <a:dk2>
        <a:srgbClr val="988C7F"/>
      </a:dk2>
      <a:lt2>
        <a:srgbClr val="E7E6E6"/>
      </a:lt2>
      <a:accent1>
        <a:srgbClr val="66D8D0"/>
      </a:accent1>
      <a:accent2>
        <a:srgbClr val="2E2ECA"/>
      </a:accent2>
      <a:accent3>
        <a:srgbClr val="D8C4A0"/>
      </a:accent3>
      <a:accent4>
        <a:srgbClr val="60504A"/>
      </a:accent4>
      <a:accent5>
        <a:srgbClr val="5EA565"/>
      </a:accent5>
      <a:accent6>
        <a:srgbClr val="4613A8"/>
      </a:accent6>
      <a:hlink>
        <a:srgbClr val="0563C1"/>
      </a:hlink>
      <a:folHlink>
        <a:srgbClr val="954F72"/>
      </a:folHlink>
    </a:clrScheme>
    <a:fontScheme name="Personnalisé 6">
      <a:majorFont>
        <a:latin typeface="Renault Group"/>
        <a:ea typeface=""/>
        <a:cs typeface=""/>
      </a:majorFont>
      <a:minorFont>
        <a:latin typeface="Renault Group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G_RENAULT_GROUP_PPT_TEMPLATE_v21.2" id="{672F39EB-6DE8-4D28-953C-493BE3A401D9}" vid="{3C167F11-F3C0-4983-A585-09B8F18AB5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135</Words>
  <Application>Microsoft Office PowerPoint</Application>
  <PresentationFormat>Grand écran</PresentationFormat>
  <Paragraphs>24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Calibri</vt:lpstr>
      <vt:lpstr>Read</vt:lpstr>
      <vt:lpstr>Renault Group</vt:lpstr>
      <vt:lpstr>Renault Group Light</vt:lpstr>
      <vt:lpstr>Renault Group Semibold</vt:lpstr>
      <vt:lpstr>Wingdings</vt:lpstr>
      <vt:lpstr>Renault Group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SABOR Adam</dc:creator>
  <cp:lastModifiedBy>SABOR Adam</cp:lastModifiedBy>
  <cp:revision>1</cp:revision>
  <dcterms:created xsi:type="dcterms:W3CDTF">2024-12-04T07:17:05Z</dcterms:created>
  <dcterms:modified xsi:type="dcterms:W3CDTF">2024-12-05T14:37:37Z</dcterms:modified>
</cp:coreProperties>
</file>