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EDB7C-4189-4685-9D9D-981B7CB56058}" v="43" dt="2025-01-13T11:41:20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OR Adam" userId="64b55920-aa4c-4cff-b0f4-bf93fbcfaa0a" providerId="ADAL" clId="{003EDB7C-4189-4685-9D9D-981B7CB56058}"/>
    <pc:docChg chg="undo custSel modSld">
      <pc:chgData name="SABOR Adam" userId="64b55920-aa4c-4cff-b0f4-bf93fbcfaa0a" providerId="ADAL" clId="{003EDB7C-4189-4685-9D9D-981B7CB56058}" dt="2025-01-13T14:45:10.105" v="277" actId="14100"/>
      <pc:docMkLst>
        <pc:docMk/>
      </pc:docMkLst>
      <pc:sldChg chg="modSp mod">
        <pc:chgData name="SABOR Adam" userId="64b55920-aa4c-4cff-b0f4-bf93fbcfaa0a" providerId="ADAL" clId="{003EDB7C-4189-4685-9D9D-981B7CB56058}" dt="2025-01-13T14:28:11.421" v="218" actId="20577"/>
        <pc:sldMkLst>
          <pc:docMk/>
          <pc:sldMk cId="1787281777" sldId="258"/>
        </pc:sldMkLst>
        <pc:spChg chg="mod">
          <ac:chgData name="SABOR Adam" userId="64b55920-aa4c-4cff-b0f4-bf93fbcfaa0a" providerId="ADAL" clId="{003EDB7C-4189-4685-9D9D-981B7CB56058}" dt="2025-01-13T14:28:11.421" v="218" actId="20577"/>
          <ac:spMkLst>
            <pc:docMk/>
            <pc:sldMk cId="1787281777" sldId="258"/>
            <ac:spMk id="2" creationId="{8D802260-7F5E-EAB7-CBCF-A9BCC2A5DC66}"/>
          </ac:spMkLst>
        </pc:spChg>
      </pc:sldChg>
      <pc:sldChg chg="modSp mod">
        <pc:chgData name="SABOR Adam" userId="64b55920-aa4c-4cff-b0f4-bf93fbcfaa0a" providerId="ADAL" clId="{003EDB7C-4189-4685-9D9D-981B7CB56058}" dt="2025-01-13T14:28:28.937" v="227" actId="20577"/>
        <pc:sldMkLst>
          <pc:docMk/>
          <pc:sldMk cId="3877236783" sldId="259"/>
        </pc:sldMkLst>
        <pc:spChg chg="mod">
          <ac:chgData name="SABOR Adam" userId="64b55920-aa4c-4cff-b0f4-bf93fbcfaa0a" providerId="ADAL" clId="{003EDB7C-4189-4685-9D9D-981B7CB56058}" dt="2025-01-13T11:34:32.163" v="37" actId="20577"/>
          <ac:spMkLst>
            <pc:docMk/>
            <pc:sldMk cId="3877236783" sldId="259"/>
            <ac:spMk id="3" creationId="{7D6FBFF9-D459-46EF-9F22-56916E9D39FC}"/>
          </ac:spMkLst>
        </pc:spChg>
        <pc:spChg chg="mod">
          <ac:chgData name="SABOR Adam" userId="64b55920-aa4c-4cff-b0f4-bf93fbcfaa0a" providerId="ADAL" clId="{003EDB7C-4189-4685-9D9D-981B7CB56058}" dt="2025-01-13T14:28:28.937" v="227" actId="20577"/>
          <ac:spMkLst>
            <pc:docMk/>
            <pc:sldMk cId="3877236783" sldId="259"/>
            <ac:spMk id="5" creationId="{11E1A283-CE0A-CACB-D516-BF6FBCBDB3C7}"/>
          </ac:spMkLst>
        </pc:spChg>
      </pc:sldChg>
      <pc:sldChg chg="modSp mod">
        <pc:chgData name="SABOR Adam" userId="64b55920-aa4c-4cff-b0f4-bf93fbcfaa0a" providerId="ADAL" clId="{003EDB7C-4189-4685-9D9D-981B7CB56058}" dt="2025-01-13T11:59:37.219" v="156" actId="20577"/>
        <pc:sldMkLst>
          <pc:docMk/>
          <pc:sldMk cId="486888379" sldId="261"/>
        </pc:sldMkLst>
        <pc:spChg chg="mod">
          <ac:chgData name="SABOR Adam" userId="64b55920-aa4c-4cff-b0f4-bf93fbcfaa0a" providerId="ADAL" clId="{003EDB7C-4189-4685-9D9D-981B7CB56058}" dt="2025-01-13T11:59:37.219" v="156" actId="20577"/>
          <ac:spMkLst>
            <pc:docMk/>
            <pc:sldMk cId="486888379" sldId="261"/>
            <ac:spMk id="3" creationId="{7D6FBFF9-D459-46EF-9F22-56916E9D39FC}"/>
          </ac:spMkLst>
        </pc:spChg>
        <pc:spChg chg="mod">
          <ac:chgData name="SABOR Adam" userId="64b55920-aa4c-4cff-b0f4-bf93fbcfaa0a" providerId="ADAL" clId="{003EDB7C-4189-4685-9D9D-981B7CB56058}" dt="2025-01-13T07:58:35.181" v="11" actId="1076"/>
          <ac:spMkLst>
            <pc:docMk/>
            <pc:sldMk cId="486888379" sldId="261"/>
            <ac:spMk id="4" creationId="{9087923E-4BFE-FD3D-02A0-81A16A4270D1}"/>
          </ac:spMkLst>
        </pc:spChg>
        <pc:spChg chg="mod">
          <ac:chgData name="SABOR Adam" userId="64b55920-aa4c-4cff-b0f4-bf93fbcfaa0a" providerId="ADAL" clId="{003EDB7C-4189-4685-9D9D-981B7CB56058}" dt="2025-01-13T07:58:22.853" v="9" actId="20577"/>
          <ac:spMkLst>
            <pc:docMk/>
            <pc:sldMk cId="486888379" sldId="261"/>
            <ac:spMk id="5" creationId="{55A34509-299C-7BB6-3FBA-9A144C933375}"/>
          </ac:spMkLst>
        </pc:spChg>
        <pc:graphicFrameChg chg="mod">
          <ac:chgData name="SABOR Adam" userId="64b55920-aa4c-4cff-b0f4-bf93fbcfaa0a" providerId="ADAL" clId="{003EDB7C-4189-4685-9D9D-981B7CB56058}" dt="2025-01-13T11:41:20.782" v="98" actId="20577"/>
          <ac:graphicFrameMkLst>
            <pc:docMk/>
            <pc:sldMk cId="486888379" sldId="261"/>
            <ac:graphicFrameMk id="2" creationId="{21966496-1523-FBD3-D4A0-88ACC119DA4A}"/>
          </ac:graphicFrameMkLst>
        </pc:graphicFrameChg>
      </pc:sldChg>
      <pc:sldChg chg="modSp mod">
        <pc:chgData name="SABOR Adam" userId="64b55920-aa4c-4cff-b0f4-bf93fbcfaa0a" providerId="ADAL" clId="{003EDB7C-4189-4685-9D9D-981B7CB56058}" dt="2025-01-13T14:42:31.201" v="271" actId="13926"/>
        <pc:sldMkLst>
          <pc:docMk/>
          <pc:sldMk cId="4285460390" sldId="263"/>
        </pc:sldMkLst>
        <pc:spChg chg="mod">
          <ac:chgData name="SABOR Adam" userId="64b55920-aa4c-4cff-b0f4-bf93fbcfaa0a" providerId="ADAL" clId="{003EDB7C-4189-4685-9D9D-981B7CB56058}" dt="2025-01-13T11:51:12.340" v="111" actId="1076"/>
          <ac:spMkLst>
            <pc:docMk/>
            <pc:sldMk cId="4285460390" sldId="263"/>
            <ac:spMk id="3" creationId="{7D6FBFF9-D459-46EF-9F22-56916E9D39FC}"/>
          </ac:spMkLst>
        </pc:spChg>
        <pc:spChg chg="mod">
          <ac:chgData name="SABOR Adam" userId="64b55920-aa4c-4cff-b0f4-bf93fbcfaa0a" providerId="ADAL" clId="{003EDB7C-4189-4685-9D9D-981B7CB56058}" dt="2025-01-13T14:33:04.882" v="250" actId="20577"/>
          <ac:spMkLst>
            <pc:docMk/>
            <pc:sldMk cId="4285460390" sldId="263"/>
            <ac:spMk id="5" creationId="{11E1A283-CE0A-CACB-D516-BF6FBCBDB3C7}"/>
          </ac:spMkLst>
        </pc:spChg>
        <pc:spChg chg="mod">
          <ac:chgData name="SABOR Adam" userId="64b55920-aa4c-4cff-b0f4-bf93fbcfaa0a" providerId="ADAL" clId="{003EDB7C-4189-4685-9D9D-981B7CB56058}" dt="2025-01-13T14:42:31.201" v="271" actId="13926"/>
          <ac:spMkLst>
            <pc:docMk/>
            <pc:sldMk cId="4285460390" sldId="263"/>
            <ac:spMk id="12" creationId="{ECA590ED-8D77-FF9F-6F30-82485CF1355B}"/>
          </ac:spMkLst>
        </pc:spChg>
        <pc:spChg chg="mod">
          <ac:chgData name="SABOR Adam" userId="64b55920-aa4c-4cff-b0f4-bf93fbcfaa0a" providerId="ADAL" clId="{003EDB7C-4189-4685-9D9D-981B7CB56058}" dt="2025-01-13T14:38:10.897" v="256" actId="1076"/>
          <ac:spMkLst>
            <pc:docMk/>
            <pc:sldMk cId="4285460390" sldId="263"/>
            <ac:spMk id="23" creationId="{BC02C8D9-4368-590C-757D-2DEC80885179}"/>
          </ac:spMkLst>
        </pc:spChg>
        <pc:spChg chg="mod">
          <ac:chgData name="SABOR Adam" userId="64b55920-aa4c-4cff-b0f4-bf93fbcfaa0a" providerId="ADAL" clId="{003EDB7C-4189-4685-9D9D-981B7CB56058}" dt="2025-01-13T12:03:44.440" v="173" actId="1076"/>
          <ac:spMkLst>
            <pc:docMk/>
            <pc:sldMk cId="4285460390" sldId="263"/>
            <ac:spMk id="24" creationId="{383A6F16-D890-A13A-97F3-17284A1463E2}"/>
          </ac:spMkLst>
        </pc:spChg>
        <pc:picChg chg="mod">
          <ac:chgData name="SABOR Adam" userId="64b55920-aa4c-4cff-b0f4-bf93fbcfaa0a" providerId="ADAL" clId="{003EDB7C-4189-4685-9D9D-981B7CB56058}" dt="2025-01-13T14:27:44.833" v="206" actId="1076"/>
          <ac:picMkLst>
            <pc:docMk/>
            <pc:sldMk cId="4285460390" sldId="263"/>
            <ac:picMk id="7" creationId="{C2F7A08D-390F-18BF-1DC6-3AA4EA5BE7D0}"/>
          </ac:picMkLst>
        </pc:picChg>
        <pc:picChg chg="mod">
          <ac:chgData name="SABOR Adam" userId="64b55920-aa4c-4cff-b0f4-bf93fbcfaa0a" providerId="ADAL" clId="{003EDB7C-4189-4685-9D9D-981B7CB56058}" dt="2025-01-13T14:27:34.292" v="203" actId="1076"/>
          <ac:picMkLst>
            <pc:docMk/>
            <pc:sldMk cId="4285460390" sldId="263"/>
            <ac:picMk id="9" creationId="{C9D69C77-DBE4-7054-647B-F1AD55BF64FB}"/>
          </ac:picMkLst>
        </pc:picChg>
      </pc:sldChg>
      <pc:sldChg chg="addSp modSp mod">
        <pc:chgData name="SABOR Adam" userId="64b55920-aa4c-4cff-b0f4-bf93fbcfaa0a" providerId="ADAL" clId="{003EDB7C-4189-4685-9D9D-981B7CB56058}" dt="2025-01-13T14:45:10.105" v="277" actId="14100"/>
        <pc:sldMkLst>
          <pc:docMk/>
          <pc:sldMk cId="2758861570" sldId="265"/>
        </pc:sldMkLst>
        <pc:spChg chg="add mod">
          <ac:chgData name="SABOR Adam" userId="64b55920-aa4c-4cff-b0f4-bf93fbcfaa0a" providerId="ADAL" clId="{003EDB7C-4189-4685-9D9D-981B7CB56058}" dt="2025-01-13T14:45:10.105" v="277" actId="14100"/>
          <ac:spMkLst>
            <pc:docMk/>
            <pc:sldMk cId="2758861570" sldId="265"/>
            <ac:spMk id="2" creationId="{492E9B9D-2468-CEEA-2D16-A24B9B75EA83}"/>
          </ac:spMkLst>
        </pc:spChg>
        <pc:spChg chg="mod">
          <ac:chgData name="SABOR Adam" userId="64b55920-aa4c-4cff-b0f4-bf93fbcfaa0a" providerId="ADAL" clId="{003EDB7C-4189-4685-9D9D-981B7CB56058}" dt="2025-01-13T12:00:47.862" v="169" actId="20577"/>
          <ac:spMkLst>
            <pc:docMk/>
            <pc:sldMk cId="2758861570" sldId="265"/>
            <ac:spMk id="3" creationId="{7D6FBFF9-D459-46EF-9F22-56916E9D39FC}"/>
          </ac:spMkLst>
        </pc:spChg>
        <pc:picChg chg="mod">
          <ac:chgData name="SABOR Adam" userId="64b55920-aa4c-4cff-b0f4-bf93fbcfaa0a" providerId="ADAL" clId="{003EDB7C-4189-4685-9D9D-981B7CB56058}" dt="2025-01-13T14:44:07.094" v="273" actId="1076"/>
          <ac:picMkLst>
            <pc:docMk/>
            <pc:sldMk cId="2758861570" sldId="265"/>
            <ac:picMk id="7" creationId="{D4753FB5-8449-F63D-432D-B125AB199BBA}"/>
          </ac:picMkLst>
        </pc:picChg>
      </pc:sldChg>
    </pc:docChg>
  </pc:docChgLst>
  <pc:docChgLst>
    <pc:chgData name="SABOR Adam" userId="64b55920-aa4c-4cff-b0f4-bf93fbcfaa0a" providerId="ADAL" clId="{845B2CE3-070F-4256-BCAF-54E890D08CE0}"/>
    <pc:docChg chg="undo custSel addSld delSld modSld addMainMaster delMainMaster">
      <pc:chgData name="SABOR Adam" userId="64b55920-aa4c-4cff-b0f4-bf93fbcfaa0a" providerId="ADAL" clId="{845B2CE3-070F-4256-BCAF-54E890D08CE0}" dt="2024-12-05T07:52:39.335" v="3603" actId="1076"/>
      <pc:docMkLst>
        <pc:docMk/>
      </pc:docMkLst>
      <pc:sldChg chg="new del">
        <pc:chgData name="SABOR Adam" userId="64b55920-aa4c-4cff-b0f4-bf93fbcfaa0a" providerId="ADAL" clId="{845B2CE3-070F-4256-BCAF-54E890D08CE0}" dt="2024-12-02T11:46:28.164" v="666" actId="2696"/>
        <pc:sldMkLst>
          <pc:docMk/>
          <pc:sldMk cId="3555331312" sldId="256"/>
        </pc:sldMkLst>
      </pc:sldChg>
      <pc:sldChg chg="addSp delSp modSp add mod">
        <pc:chgData name="SABOR Adam" userId="64b55920-aa4c-4cff-b0f4-bf93fbcfaa0a" providerId="ADAL" clId="{845B2CE3-070F-4256-BCAF-54E890D08CE0}" dt="2024-12-05T07:52:39.335" v="3603" actId="1076"/>
        <pc:sldMkLst>
          <pc:docMk/>
          <pc:sldMk cId="4246061267" sldId="257"/>
        </pc:sldMkLst>
        <pc:spChg chg="add del mod">
          <ac:chgData name="SABOR Adam" userId="64b55920-aa4c-4cff-b0f4-bf93fbcfaa0a" providerId="ADAL" clId="{845B2CE3-070F-4256-BCAF-54E890D08CE0}" dt="2024-12-02T11:34:51.005" v="31" actId="478"/>
          <ac:spMkLst>
            <pc:docMk/>
            <pc:sldMk cId="4246061267" sldId="257"/>
            <ac:spMk id="3" creationId="{AF204C09-F699-E85E-F722-79C55570B01A}"/>
          </ac:spMkLst>
        </pc:spChg>
        <pc:spChg chg="mod">
          <ac:chgData name="SABOR Adam" userId="64b55920-aa4c-4cff-b0f4-bf93fbcfaa0a" providerId="ADAL" clId="{845B2CE3-070F-4256-BCAF-54E890D08CE0}" dt="2024-12-05T07:52:39.335" v="3603" actId="1076"/>
          <ac:spMkLst>
            <pc:docMk/>
            <pc:sldMk cId="4246061267" sldId="257"/>
            <ac:spMk id="6" creationId="{E443A21B-9F30-9040-8C99-152916A2887B}"/>
          </ac:spMkLst>
        </pc:spChg>
        <pc:spChg chg="del">
          <ac:chgData name="SABOR Adam" userId="64b55920-aa4c-4cff-b0f4-bf93fbcfaa0a" providerId="ADAL" clId="{845B2CE3-070F-4256-BCAF-54E890D08CE0}" dt="2024-12-02T11:34:49.354" v="30" actId="478"/>
          <ac:spMkLst>
            <pc:docMk/>
            <pc:sldMk cId="4246061267" sldId="257"/>
            <ac:spMk id="9" creationId="{72E4CC8C-417C-8E4D-B589-CF51BFBB9A9D}"/>
          </ac:spMkLst>
        </pc:spChg>
      </pc:sldChg>
      <pc:sldChg chg="delSp modSp add mod">
        <pc:chgData name="SABOR Adam" userId="64b55920-aa4c-4cff-b0f4-bf93fbcfaa0a" providerId="ADAL" clId="{845B2CE3-070F-4256-BCAF-54E890D08CE0}" dt="2024-12-03T08:28:38.720" v="2741" actId="403"/>
        <pc:sldMkLst>
          <pc:docMk/>
          <pc:sldMk cId="1787281777" sldId="258"/>
        </pc:sldMkLst>
        <pc:spChg chg="mod">
          <ac:chgData name="SABOR Adam" userId="64b55920-aa4c-4cff-b0f4-bf93fbcfaa0a" providerId="ADAL" clId="{845B2CE3-070F-4256-BCAF-54E890D08CE0}" dt="2024-12-03T08:28:38.720" v="2741" actId="403"/>
          <ac:spMkLst>
            <pc:docMk/>
            <pc:sldMk cId="1787281777" sldId="258"/>
            <ac:spMk id="2" creationId="{8D802260-7F5E-EAB7-CBCF-A9BCC2A5DC66}"/>
          </ac:spMkLst>
        </pc:spChg>
        <pc:spChg chg="del mod">
          <ac:chgData name="SABOR Adam" userId="64b55920-aa4c-4cff-b0f4-bf93fbcfaa0a" providerId="ADAL" clId="{845B2CE3-070F-4256-BCAF-54E890D08CE0}" dt="2024-12-02T11:48:10.839" v="698" actId="478"/>
          <ac:spMkLst>
            <pc:docMk/>
            <pc:sldMk cId="1787281777" sldId="258"/>
            <ac:spMk id="7" creationId="{114ED1CB-3F25-C64A-B48F-F2617E15511D}"/>
          </ac:spMkLst>
        </pc:spChg>
      </pc:sldChg>
      <pc:sldChg chg="modSp add mod">
        <pc:chgData name="SABOR Adam" userId="64b55920-aa4c-4cff-b0f4-bf93fbcfaa0a" providerId="ADAL" clId="{845B2CE3-070F-4256-BCAF-54E890D08CE0}" dt="2024-12-03T12:56:25.372" v="3512" actId="20577"/>
        <pc:sldMkLst>
          <pc:docMk/>
          <pc:sldMk cId="3877236783" sldId="259"/>
        </pc:sldMkLst>
        <pc:spChg chg="mod">
          <ac:chgData name="SABOR Adam" userId="64b55920-aa4c-4cff-b0f4-bf93fbcfaa0a" providerId="ADAL" clId="{845B2CE3-070F-4256-BCAF-54E890D08CE0}" dt="2024-12-02T11:36:07.632" v="113" actId="5793"/>
          <ac:spMkLst>
            <pc:docMk/>
            <pc:sldMk cId="3877236783" sldId="259"/>
            <ac:spMk id="3" creationId="{7D6FBFF9-D459-46EF-9F22-56916E9D39FC}"/>
          </ac:spMkLst>
        </pc:spChg>
        <pc:spChg chg="mod">
          <ac:chgData name="SABOR Adam" userId="64b55920-aa4c-4cff-b0f4-bf93fbcfaa0a" providerId="ADAL" clId="{845B2CE3-070F-4256-BCAF-54E890D08CE0}" dt="2024-12-03T12:56:25.372" v="3512" actId="20577"/>
          <ac:spMkLst>
            <pc:docMk/>
            <pc:sldMk cId="3877236783" sldId="259"/>
            <ac:spMk id="5" creationId="{11E1A283-CE0A-CACB-D516-BF6FBCBDB3C7}"/>
          </ac:spMkLst>
        </pc:spChg>
      </pc:sldChg>
      <pc:sldChg chg="modSp add mod">
        <pc:chgData name="SABOR Adam" userId="64b55920-aa4c-4cff-b0f4-bf93fbcfaa0a" providerId="ADAL" clId="{845B2CE3-070F-4256-BCAF-54E890D08CE0}" dt="2024-12-03T08:28:31.401" v="2738" actId="403"/>
        <pc:sldMkLst>
          <pc:docMk/>
          <pc:sldMk cId="2620211536" sldId="260"/>
        </pc:sldMkLst>
        <pc:spChg chg="mod">
          <ac:chgData name="SABOR Adam" userId="64b55920-aa4c-4cff-b0f4-bf93fbcfaa0a" providerId="ADAL" clId="{845B2CE3-070F-4256-BCAF-54E890D08CE0}" dt="2024-12-03T08:28:31.401" v="2738" actId="403"/>
          <ac:spMkLst>
            <pc:docMk/>
            <pc:sldMk cId="2620211536" sldId="260"/>
            <ac:spMk id="7" creationId="{114ED1CB-3F25-C64A-B48F-F2617E15511D}"/>
          </ac:spMkLst>
        </pc:spChg>
      </pc:sldChg>
      <pc:sldChg chg="addSp delSp modSp add mod setBg">
        <pc:chgData name="SABOR Adam" userId="64b55920-aa4c-4cff-b0f4-bf93fbcfaa0a" providerId="ADAL" clId="{845B2CE3-070F-4256-BCAF-54E890D08CE0}" dt="2024-12-05T07:45:11.202" v="3601" actId="20577"/>
        <pc:sldMkLst>
          <pc:docMk/>
          <pc:sldMk cId="486888379" sldId="261"/>
        </pc:sldMkLst>
        <pc:spChg chg="mod">
          <ac:chgData name="SABOR Adam" userId="64b55920-aa4c-4cff-b0f4-bf93fbcfaa0a" providerId="ADAL" clId="{845B2CE3-070F-4256-BCAF-54E890D08CE0}" dt="2024-12-03T07:58:53.166" v="2401" actId="1076"/>
          <ac:spMkLst>
            <pc:docMk/>
            <pc:sldMk cId="486888379" sldId="261"/>
            <ac:spMk id="3" creationId="{7D6FBFF9-D459-46EF-9F22-56916E9D39FC}"/>
          </ac:spMkLst>
        </pc:spChg>
        <pc:spChg chg="add mod">
          <ac:chgData name="SABOR Adam" userId="64b55920-aa4c-4cff-b0f4-bf93fbcfaa0a" providerId="ADAL" clId="{845B2CE3-070F-4256-BCAF-54E890D08CE0}" dt="2024-12-04T07:37:12.990" v="3514" actId="1076"/>
          <ac:spMkLst>
            <pc:docMk/>
            <pc:sldMk cId="486888379" sldId="261"/>
            <ac:spMk id="4" creationId="{9087923E-4BFE-FD3D-02A0-81A16A4270D1}"/>
          </ac:spMkLst>
        </pc:spChg>
        <pc:spChg chg="add del mod">
          <ac:chgData name="SABOR Adam" userId="64b55920-aa4c-4cff-b0f4-bf93fbcfaa0a" providerId="ADAL" clId="{845B2CE3-070F-4256-BCAF-54E890D08CE0}" dt="2024-12-03T09:48:52.614" v="3218" actId="478"/>
          <ac:spMkLst>
            <pc:docMk/>
            <pc:sldMk cId="486888379" sldId="261"/>
            <ac:spMk id="4" creationId="{96AFE636-2308-564A-6901-CCECF5F93CEA}"/>
          </ac:spMkLst>
        </pc:spChg>
        <pc:spChg chg="del mod">
          <ac:chgData name="SABOR Adam" userId="64b55920-aa4c-4cff-b0f4-bf93fbcfaa0a" providerId="ADAL" clId="{845B2CE3-070F-4256-BCAF-54E890D08CE0}" dt="2024-12-03T09:48:45.086" v="3215" actId="478"/>
          <ac:spMkLst>
            <pc:docMk/>
            <pc:sldMk cId="486888379" sldId="261"/>
            <ac:spMk id="5" creationId="{11E1A283-CE0A-CACB-D516-BF6FBCBDB3C7}"/>
          </ac:spMkLst>
        </pc:spChg>
        <pc:spChg chg="add mod">
          <ac:chgData name="SABOR Adam" userId="64b55920-aa4c-4cff-b0f4-bf93fbcfaa0a" providerId="ADAL" clId="{845B2CE3-070F-4256-BCAF-54E890D08CE0}" dt="2024-12-05T07:33:30.938" v="3585" actId="33524"/>
          <ac:spMkLst>
            <pc:docMk/>
            <pc:sldMk cId="486888379" sldId="261"/>
            <ac:spMk id="5" creationId="{55A34509-299C-7BB6-3FBA-9A144C933375}"/>
          </ac:spMkLst>
        </pc:spChg>
        <pc:spChg chg="add del mod">
          <ac:chgData name="SABOR Adam" userId="64b55920-aa4c-4cff-b0f4-bf93fbcfaa0a" providerId="ADAL" clId="{845B2CE3-070F-4256-BCAF-54E890D08CE0}" dt="2024-12-03T09:48:53.918" v="3219" actId="478"/>
          <ac:spMkLst>
            <pc:docMk/>
            <pc:sldMk cId="486888379" sldId="261"/>
            <ac:spMk id="6" creationId="{0F9EC74B-DE91-FB3C-E550-08C14F3CFE19}"/>
          </ac:spMkLst>
        </pc:spChg>
        <pc:spChg chg="add mod">
          <ac:chgData name="SABOR Adam" userId="64b55920-aa4c-4cff-b0f4-bf93fbcfaa0a" providerId="ADAL" clId="{845B2CE3-070F-4256-BCAF-54E890D08CE0}" dt="2024-12-03T09:49:01.840" v="3221" actId="1076"/>
          <ac:spMkLst>
            <pc:docMk/>
            <pc:sldMk cId="486888379" sldId="261"/>
            <ac:spMk id="7" creationId="{BA0D5B8C-851B-7C9D-50C5-80713935FB2A}"/>
          </ac:spMkLst>
        </pc:spChg>
        <pc:spChg chg="add mod">
          <ac:chgData name="SABOR Adam" userId="64b55920-aa4c-4cff-b0f4-bf93fbcfaa0a" providerId="ADAL" clId="{845B2CE3-070F-4256-BCAF-54E890D08CE0}" dt="2024-12-03T09:49:06.389" v="3222" actId="1076"/>
          <ac:spMkLst>
            <pc:docMk/>
            <pc:sldMk cId="486888379" sldId="261"/>
            <ac:spMk id="8" creationId="{268622D2-D92D-E700-175F-8631E04DC283}"/>
          </ac:spMkLst>
        </pc:spChg>
        <pc:spChg chg="add del mod">
          <ac:chgData name="SABOR Adam" userId="64b55920-aa4c-4cff-b0f4-bf93fbcfaa0a" providerId="ADAL" clId="{845B2CE3-070F-4256-BCAF-54E890D08CE0}" dt="2024-12-03T09:14:05.262" v="2807" actId="478"/>
          <ac:spMkLst>
            <pc:docMk/>
            <pc:sldMk cId="486888379" sldId="261"/>
            <ac:spMk id="9" creationId="{2A593571-31E4-C0DC-EC68-4E9056F900CD}"/>
          </ac:spMkLst>
        </pc:spChg>
        <pc:spChg chg="del mod">
          <ac:chgData name="SABOR Adam" userId="64b55920-aa4c-4cff-b0f4-bf93fbcfaa0a" providerId="ADAL" clId="{845B2CE3-070F-4256-BCAF-54E890D08CE0}" dt="2024-12-03T09:48:48.027" v="3216" actId="478"/>
          <ac:spMkLst>
            <pc:docMk/>
            <pc:sldMk cId="486888379" sldId="261"/>
            <ac:spMk id="11" creationId="{F1D42BBF-B34B-91EF-4574-A12DCF42EAD2}"/>
          </ac:spMkLst>
        </pc:spChg>
        <pc:graphicFrameChg chg="add mod modGraphic">
          <ac:chgData name="SABOR Adam" userId="64b55920-aa4c-4cff-b0f4-bf93fbcfaa0a" providerId="ADAL" clId="{845B2CE3-070F-4256-BCAF-54E890D08CE0}" dt="2024-12-05T07:45:11.202" v="3601" actId="20577"/>
          <ac:graphicFrameMkLst>
            <pc:docMk/>
            <pc:sldMk cId="486888379" sldId="261"/>
            <ac:graphicFrameMk id="2" creationId="{21966496-1523-FBD3-D4A0-88ACC119DA4A}"/>
          </ac:graphicFrameMkLst>
        </pc:graphicFrameChg>
      </pc:sldChg>
      <pc:sldChg chg="modSp add mod">
        <pc:chgData name="SABOR Adam" userId="64b55920-aa4c-4cff-b0f4-bf93fbcfaa0a" providerId="ADAL" clId="{845B2CE3-070F-4256-BCAF-54E890D08CE0}" dt="2024-12-03T08:28:23.819" v="2736" actId="403"/>
        <pc:sldMkLst>
          <pc:docMk/>
          <pc:sldMk cId="292496199" sldId="262"/>
        </pc:sldMkLst>
        <pc:spChg chg="mod">
          <ac:chgData name="SABOR Adam" userId="64b55920-aa4c-4cff-b0f4-bf93fbcfaa0a" providerId="ADAL" clId="{845B2CE3-070F-4256-BCAF-54E890D08CE0}" dt="2024-12-03T08:28:23.819" v="2736" actId="403"/>
          <ac:spMkLst>
            <pc:docMk/>
            <pc:sldMk cId="292496199" sldId="262"/>
            <ac:spMk id="7" creationId="{114ED1CB-3F25-C64A-B48F-F2617E15511D}"/>
          </ac:spMkLst>
        </pc:spChg>
      </pc:sldChg>
      <pc:sldChg chg="addSp delSp modSp add mod">
        <pc:chgData name="SABOR Adam" userId="64b55920-aa4c-4cff-b0f4-bf93fbcfaa0a" providerId="ADAL" clId="{845B2CE3-070F-4256-BCAF-54E890D08CE0}" dt="2024-12-05T07:35:54.548" v="3586" actId="33524"/>
        <pc:sldMkLst>
          <pc:docMk/>
          <pc:sldMk cId="4285460390" sldId="263"/>
        </pc:sldMkLst>
        <pc:spChg chg="mod">
          <ac:chgData name="SABOR Adam" userId="64b55920-aa4c-4cff-b0f4-bf93fbcfaa0a" providerId="ADAL" clId="{845B2CE3-070F-4256-BCAF-54E890D08CE0}" dt="2024-12-03T09:43:37.164" v="3214" actId="20577"/>
          <ac:spMkLst>
            <pc:docMk/>
            <pc:sldMk cId="4285460390" sldId="263"/>
            <ac:spMk id="3" creationId="{7D6FBFF9-D459-46EF-9F22-56916E9D39FC}"/>
          </ac:spMkLst>
        </pc:spChg>
        <pc:spChg chg="mod">
          <ac:chgData name="SABOR Adam" userId="64b55920-aa4c-4cff-b0f4-bf93fbcfaa0a" providerId="ADAL" clId="{845B2CE3-070F-4256-BCAF-54E890D08CE0}" dt="2024-12-03T12:48:33.374" v="3394" actId="13926"/>
          <ac:spMkLst>
            <pc:docMk/>
            <pc:sldMk cId="4285460390" sldId="263"/>
            <ac:spMk id="5" creationId="{11E1A283-CE0A-CACB-D516-BF6FBCBDB3C7}"/>
          </ac:spMkLst>
        </pc:spChg>
        <pc:spChg chg="add del mod">
          <ac:chgData name="SABOR Adam" userId="64b55920-aa4c-4cff-b0f4-bf93fbcfaa0a" providerId="ADAL" clId="{845B2CE3-070F-4256-BCAF-54E890D08CE0}" dt="2024-12-03T07:38:16.657" v="1352"/>
          <ac:spMkLst>
            <pc:docMk/>
            <pc:sldMk cId="4285460390" sldId="263"/>
            <ac:spMk id="11" creationId="{21329EA3-993E-59DC-12E5-D58FE147EF43}"/>
          </ac:spMkLst>
        </pc:spChg>
        <pc:spChg chg="add mod">
          <ac:chgData name="SABOR Adam" userId="64b55920-aa4c-4cff-b0f4-bf93fbcfaa0a" providerId="ADAL" clId="{845B2CE3-070F-4256-BCAF-54E890D08CE0}" dt="2024-12-05T07:35:54.548" v="3586" actId="33524"/>
          <ac:spMkLst>
            <pc:docMk/>
            <pc:sldMk cId="4285460390" sldId="263"/>
            <ac:spMk id="12" creationId="{ECA590ED-8D77-FF9F-6F30-82485CF1355B}"/>
          </ac:spMkLst>
        </pc:spChg>
        <pc:spChg chg="add del">
          <ac:chgData name="SABOR Adam" userId="64b55920-aa4c-4cff-b0f4-bf93fbcfaa0a" providerId="ADAL" clId="{845B2CE3-070F-4256-BCAF-54E890D08CE0}" dt="2024-12-03T07:59:28.544" v="2408" actId="22"/>
          <ac:spMkLst>
            <pc:docMk/>
            <pc:sldMk cId="4285460390" sldId="263"/>
            <ac:spMk id="14" creationId="{0014D022-5C5B-93A1-43B2-BA1D97A4B7C5}"/>
          </ac:spMkLst>
        </pc:spChg>
        <pc:spChg chg="add mod">
          <ac:chgData name="SABOR Adam" userId="64b55920-aa4c-4cff-b0f4-bf93fbcfaa0a" providerId="ADAL" clId="{845B2CE3-070F-4256-BCAF-54E890D08CE0}" dt="2024-12-03T07:59:36.201" v="2410" actId="1076"/>
          <ac:spMkLst>
            <pc:docMk/>
            <pc:sldMk cId="4285460390" sldId="263"/>
            <ac:spMk id="15" creationId="{7E6BA0B2-C5D4-4F45-79E7-C5DE53DFD220}"/>
          </ac:spMkLst>
        </pc:spChg>
        <pc:spChg chg="add del">
          <ac:chgData name="SABOR Adam" userId="64b55920-aa4c-4cff-b0f4-bf93fbcfaa0a" providerId="ADAL" clId="{845B2CE3-070F-4256-BCAF-54E890D08CE0}" dt="2024-12-03T08:04:45.389" v="2603" actId="478"/>
          <ac:spMkLst>
            <pc:docMk/>
            <pc:sldMk cId="4285460390" sldId="263"/>
            <ac:spMk id="18" creationId="{804FC2B4-F7B0-B4E9-6D2D-B6B84D34841E}"/>
          </ac:spMkLst>
        </pc:spChg>
        <pc:spChg chg="add mod">
          <ac:chgData name="SABOR Adam" userId="64b55920-aa4c-4cff-b0f4-bf93fbcfaa0a" providerId="ADAL" clId="{845B2CE3-070F-4256-BCAF-54E890D08CE0}" dt="2024-12-03T12:52:35.271" v="3485" actId="14100"/>
          <ac:spMkLst>
            <pc:docMk/>
            <pc:sldMk cId="4285460390" sldId="263"/>
            <ac:spMk id="23" creationId="{BC02C8D9-4368-590C-757D-2DEC80885179}"/>
          </ac:spMkLst>
        </pc:spChg>
        <pc:spChg chg="add mod">
          <ac:chgData name="SABOR Adam" userId="64b55920-aa4c-4cff-b0f4-bf93fbcfaa0a" providerId="ADAL" clId="{845B2CE3-070F-4256-BCAF-54E890D08CE0}" dt="2024-12-03T12:52:30.405" v="3483" actId="1076"/>
          <ac:spMkLst>
            <pc:docMk/>
            <pc:sldMk cId="4285460390" sldId="263"/>
            <ac:spMk id="24" creationId="{383A6F16-D890-A13A-97F3-17284A1463E2}"/>
          </ac:spMkLst>
        </pc:spChg>
        <pc:picChg chg="add del mod">
          <ac:chgData name="SABOR Adam" userId="64b55920-aa4c-4cff-b0f4-bf93fbcfaa0a" providerId="ADAL" clId="{845B2CE3-070F-4256-BCAF-54E890D08CE0}" dt="2024-12-03T07:35:44.850" v="1307" actId="478"/>
          <ac:picMkLst>
            <pc:docMk/>
            <pc:sldMk cId="4285460390" sldId="263"/>
            <ac:picMk id="2" creationId="{86B47194-4948-AD8F-A410-F0C8972B947A}"/>
          </ac:picMkLst>
        </pc:picChg>
        <pc:picChg chg="add del mod">
          <ac:chgData name="SABOR Adam" userId="64b55920-aa4c-4cff-b0f4-bf93fbcfaa0a" providerId="ADAL" clId="{845B2CE3-070F-4256-BCAF-54E890D08CE0}" dt="2024-12-03T07:35:32.840" v="1303" actId="478"/>
          <ac:picMkLst>
            <pc:docMk/>
            <pc:sldMk cId="4285460390" sldId="263"/>
            <ac:picMk id="4" creationId="{0830538E-BE2D-E519-84F0-24CFA4FD0680}"/>
          </ac:picMkLst>
        </pc:picChg>
        <pc:picChg chg="add mod">
          <ac:chgData name="SABOR Adam" userId="64b55920-aa4c-4cff-b0f4-bf93fbcfaa0a" providerId="ADAL" clId="{845B2CE3-070F-4256-BCAF-54E890D08CE0}" dt="2024-12-05T07:29:36.153" v="3544" actId="14100"/>
          <ac:picMkLst>
            <pc:docMk/>
            <pc:sldMk cId="4285460390" sldId="263"/>
            <ac:picMk id="7" creationId="{C2F7A08D-390F-18BF-1DC6-3AA4EA5BE7D0}"/>
          </ac:picMkLst>
        </pc:picChg>
        <pc:picChg chg="add mod">
          <ac:chgData name="SABOR Adam" userId="64b55920-aa4c-4cff-b0f4-bf93fbcfaa0a" providerId="ADAL" clId="{845B2CE3-070F-4256-BCAF-54E890D08CE0}" dt="2024-12-03T12:52:26.434" v="3481" actId="1076"/>
          <ac:picMkLst>
            <pc:docMk/>
            <pc:sldMk cId="4285460390" sldId="263"/>
            <ac:picMk id="9" creationId="{C9D69C77-DBE4-7054-647B-F1AD55BF64FB}"/>
          </ac:picMkLst>
        </pc:picChg>
        <pc:cxnChg chg="add del">
          <ac:chgData name="SABOR Adam" userId="64b55920-aa4c-4cff-b0f4-bf93fbcfaa0a" providerId="ADAL" clId="{845B2CE3-070F-4256-BCAF-54E890D08CE0}" dt="2024-12-03T08:04:20.052" v="2596" actId="478"/>
          <ac:cxnSpMkLst>
            <pc:docMk/>
            <pc:sldMk cId="4285460390" sldId="263"/>
            <ac:cxnSpMk id="17" creationId="{21847306-0EED-3EC5-C3E5-A7D63326F90B}"/>
          </ac:cxnSpMkLst>
        </pc:cxnChg>
        <pc:cxnChg chg="add del mod">
          <ac:chgData name="SABOR Adam" userId="64b55920-aa4c-4cff-b0f4-bf93fbcfaa0a" providerId="ADAL" clId="{845B2CE3-070F-4256-BCAF-54E890D08CE0}" dt="2024-12-03T08:09:30.841" v="2644" actId="478"/>
          <ac:cxnSpMkLst>
            <pc:docMk/>
            <pc:sldMk cId="4285460390" sldId="263"/>
            <ac:cxnSpMk id="20" creationId="{47C79816-F5D4-1375-A760-EC53A5B9DCC2}"/>
          </ac:cxnSpMkLst>
        </pc:cxnChg>
        <pc:cxnChg chg="add del mod">
          <ac:chgData name="SABOR Adam" userId="64b55920-aa4c-4cff-b0f4-bf93fbcfaa0a" providerId="ADAL" clId="{845B2CE3-070F-4256-BCAF-54E890D08CE0}" dt="2024-12-03T08:09:17.077" v="2637" actId="478"/>
          <ac:cxnSpMkLst>
            <pc:docMk/>
            <pc:sldMk cId="4285460390" sldId="263"/>
            <ac:cxnSpMk id="21" creationId="{A3A309B6-30E4-1879-46FA-B7DB06FFA2EF}"/>
          </ac:cxnSpMkLst>
        </pc:cxnChg>
      </pc:sldChg>
      <pc:sldChg chg="add">
        <pc:chgData name="SABOR Adam" userId="64b55920-aa4c-4cff-b0f4-bf93fbcfaa0a" providerId="ADAL" clId="{845B2CE3-070F-4256-BCAF-54E890D08CE0}" dt="2024-12-02T11:34:30.055" v="16"/>
        <pc:sldMkLst>
          <pc:docMk/>
          <pc:sldMk cId="3362240253" sldId="264"/>
        </pc:sldMkLst>
      </pc:sldChg>
      <pc:sldChg chg="addSp delSp modSp add del mod">
        <pc:chgData name="SABOR Adam" userId="64b55920-aa4c-4cff-b0f4-bf93fbcfaa0a" providerId="ADAL" clId="{845B2CE3-070F-4256-BCAF-54E890D08CE0}" dt="2024-12-02T13:37:14.585" v="1070" actId="2696"/>
        <pc:sldMkLst>
          <pc:docMk/>
          <pc:sldMk cId="2179723898" sldId="265"/>
        </pc:sldMkLst>
        <pc:spChg chg="mod">
          <ac:chgData name="SABOR Adam" userId="64b55920-aa4c-4cff-b0f4-bf93fbcfaa0a" providerId="ADAL" clId="{845B2CE3-070F-4256-BCAF-54E890D08CE0}" dt="2024-12-02T13:31:39.754" v="1018"/>
          <ac:spMkLst>
            <pc:docMk/>
            <pc:sldMk cId="2179723898" sldId="265"/>
            <ac:spMk id="4" creationId="{96AFE636-2308-564A-6901-CCECF5F93CEA}"/>
          </ac:spMkLst>
        </pc:spChg>
        <pc:spChg chg="del">
          <ac:chgData name="SABOR Adam" userId="64b55920-aa4c-4cff-b0f4-bf93fbcfaa0a" providerId="ADAL" clId="{845B2CE3-070F-4256-BCAF-54E890D08CE0}" dt="2024-12-02T13:31:43.305" v="1019" actId="478"/>
          <ac:spMkLst>
            <pc:docMk/>
            <pc:sldMk cId="2179723898" sldId="265"/>
            <ac:spMk id="11" creationId="{F1D42BBF-B34B-91EF-4574-A12DCF42EAD2}"/>
          </ac:spMkLst>
        </pc:spChg>
        <pc:picChg chg="add mod">
          <ac:chgData name="SABOR Adam" userId="64b55920-aa4c-4cff-b0f4-bf93fbcfaa0a" providerId="ADAL" clId="{845B2CE3-070F-4256-BCAF-54E890D08CE0}" dt="2024-12-02T13:33:43.328" v="1040" actId="14100"/>
          <ac:picMkLst>
            <pc:docMk/>
            <pc:sldMk cId="2179723898" sldId="265"/>
            <ac:picMk id="2" creationId="{86B47194-4948-AD8F-A410-F0C8972B947A}"/>
          </ac:picMkLst>
        </pc:picChg>
      </pc:sldChg>
      <pc:sldChg chg="addSp delSp modSp add mod">
        <pc:chgData name="SABOR Adam" userId="64b55920-aa4c-4cff-b0f4-bf93fbcfaa0a" providerId="ADAL" clId="{845B2CE3-070F-4256-BCAF-54E890D08CE0}" dt="2024-12-03T12:55:04.629" v="3491" actId="1076"/>
        <pc:sldMkLst>
          <pc:docMk/>
          <pc:sldMk cId="2758861570" sldId="265"/>
        </pc:sldMkLst>
        <pc:spChg chg="mod">
          <ac:chgData name="SABOR Adam" userId="64b55920-aa4c-4cff-b0f4-bf93fbcfaa0a" providerId="ADAL" clId="{845B2CE3-070F-4256-BCAF-54E890D08CE0}" dt="2024-12-03T09:42:51.242" v="3201" actId="20577"/>
          <ac:spMkLst>
            <pc:docMk/>
            <pc:sldMk cId="2758861570" sldId="265"/>
            <ac:spMk id="3" creationId="{7D6FBFF9-D459-46EF-9F22-56916E9D39FC}"/>
          </ac:spMkLst>
        </pc:spChg>
        <pc:spChg chg="del mod">
          <ac:chgData name="SABOR Adam" userId="64b55920-aa4c-4cff-b0f4-bf93fbcfaa0a" providerId="ADAL" clId="{845B2CE3-070F-4256-BCAF-54E890D08CE0}" dt="2024-12-03T09:42:31.095" v="3190" actId="478"/>
          <ac:spMkLst>
            <pc:docMk/>
            <pc:sldMk cId="2758861570" sldId="265"/>
            <ac:spMk id="5" creationId="{11E1A283-CE0A-CACB-D516-BF6FBCBDB3C7}"/>
          </ac:spMkLst>
        </pc:spChg>
        <pc:spChg chg="del">
          <ac:chgData name="SABOR Adam" userId="64b55920-aa4c-4cff-b0f4-bf93fbcfaa0a" providerId="ADAL" clId="{845B2CE3-070F-4256-BCAF-54E890D08CE0}" dt="2024-12-03T09:42:34.539" v="3192" actId="478"/>
          <ac:spMkLst>
            <pc:docMk/>
            <pc:sldMk cId="2758861570" sldId="265"/>
            <ac:spMk id="12" creationId="{ECA590ED-8D77-FF9F-6F30-82485CF1355B}"/>
          </ac:spMkLst>
        </pc:spChg>
        <pc:spChg chg="del">
          <ac:chgData name="SABOR Adam" userId="64b55920-aa4c-4cff-b0f4-bf93fbcfaa0a" providerId="ADAL" clId="{845B2CE3-070F-4256-BCAF-54E890D08CE0}" dt="2024-12-03T09:42:38.574" v="3195" actId="478"/>
          <ac:spMkLst>
            <pc:docMk/>
            <pc:sldMk cId="2758861570" sldId="265"/>
            <ac:spMk id="15" creationId="{7E6BA0B2-C5D4-4F45-79E7-C5DE53DFD220}"/>
          </ac:spMkLst>
        </pc:spChg>
        <pc:spChg chg="del">
          <ac:chgData name="SABOR Adam" userId="64b55920-aa4c-4cff-b0f4-bf93fbcfaa0a" providerId="ADAL" clId="{845B2CE3-070F-4256-BCAF-54E890D08CE0}" dt="2024-12-03T09:42:36.329" v="3193" actId="478"/>
          <ac:spMkLst>
            <pc:docMk/>
            <pc:sldMk cId="2758861570" sldId="265"/>
            <ac:spMk id="23" creationId="{BC02C8D9-4368-590C-757D-2DEC80885179}"/>
          </ac:spMkLst>
        </pc:spChg>
        <pc:spChg chg="del">
          <ac:chgData name="SABOR Adam" userId="64b55920-aa4c-4cff-b0f4-bf93fbcfaa0a" providerId="ADAL" clId="{845B2CE3-070F-4256-BCAF-54E890D08CE0}" dt="2024-12-03T09:42:28.667" v="3189" actId="478"/>
          <ac:spMkLst>
            <pc:docMk/>
            <pc:sldMk cId="2758861570" sldId="265"/>
            <ac:spMk id="24" creationId="{383A6F16-D890-A13A-97F3-17284A1463E2}"/>
          </ac:spMkLst>
        </pc:spChg>
        <pc:picChg chg="add del mod">
          <ac:chgData name="SABOR Adam" userId="64b55920-aa4c-4cff-b0f4-bf93fbcfaa0a" providerId="ADAL" clId="{845B2CE3-070F-4256-BCAF-54E890D08CE0}" dt="2024-12-03T12:45:57.147" v="3374" actId="478"/>
          <ac:picMkLst>
            <pc:docMk/>
            <pc:sldMk cId="2758861570" sldId="265"/>
            <ac:picMk id="4" creationId="{B44F8944-FB6F-5D5B-2630-354D4A5E74E5}"/>
          </ac:picMkLst>
        </pc:picChg>
        <pc:picChg chg="add del mod">
          <ac:chgData name="SABOR Adam" userId="64b55920-aa4c-4cff-b0f4-bf93fbcfaa0a" providerId="ADAL" clId="{845B2CE3-070F-4256-BCAF-54E890D08CE0}" dt="2024-12-03T12:54:57.597" v="3488" actId="478"/>
          <ac:picMkLst>
            <pc:docMk/>
            <pc:sldMk cId="2758861570" sldId="265"/>
            <ac:picMk id="5" creationId="{41B6FD25-3CC7-669D-F79F-7415EC3C062D}"/>
          </ac:picMkLst>
        </pc:picChg>
        <pc:picChg chg="del">
          <ac:chgData name="SABOR Adam" userId="64b55920-aa4c-4cff-b0f4-bf93fbcfaa0a" providerId="ADAL" clId="{845B2CE3-070F-4256-BCAF-54E890D08CE0}" dt="2024-12-03T09:42:37.228" v="3194" actId="478"/>
          <ac:picMkLst>
            <pc:docMk/>
            <pc:sldMk cId="2758861570" sldId="265"/>
            <ac:picMk id="7" creationId="{C2F7A08D-390F-18BF-1DC6-3AA4EA5BE7D0}"/>
          </ac:picMkLst>
        </pc:picChg>
        <pc:picChg chg="add mod">
          <ac:chgData name="SABOR Adam" userId="64b55920-aa4c-4cff-b0f4-bf93fbcfaa0a" providerId="ADAL" clId="{845B2CE3-070F-4256-BCAF-54E890D08CE0}" dt="2024-12-03T12:55:04.629" v="3491" actId="1076"/>
          <ac:picMkLst>
            <pc:docMk/>
            <pc:sldMk cId="2758861570" sldId="265"/>
            <ac:picMk id="7" creationId="{D4753FB5-8449-F63D-432D-B125AB199BBA}"/>
          </ac:picMkLst>
        </pc:picChg>
        <pc:picChg chg="del">
          <ac:chgData name="SABOR Adam" userId="64b55920-aa4c-4cff-b0f4-bf93fbcfaa0a" providerId="ADAL" clId="{845B2CE3-070F-4256-BCAF-54E890D08CE0}" dt="2024-12-03T09:42:32.228" v="3191" actId="478"/>
          <ac:picMkLst>
            <pc:docMk/>
            <pc:sldMk cId="2758861570" sldId="265"/>
            <ac:picMk id="9" creationId="{C9D69C77-DBE4-7054-647B-F1AD55BF64FB}"/>
          </ac:picMkLst>
        </pc:picChg>
      </pc:sldChg>
      <pc:sldChg chg="addSp delSp modSp add del mod">
        <pc:chgData name="SABOR Adam" userId="64b55920-aa4c-4cff-b0f4-bf93fbcfaa0a" providerId="ADAL" clId="{845B2CE3-070F-4256-BCAF-54E890D08CE0}" dt="2024-12-02T13:37:19" v="1071" actId="2696"/>
        <pc:sldMkLst>
          <pc:docMk/>
          <pc:sldMk cId="1378957566" sldId="266"/>
        </pc:sldMkLst>
        <pc:spChg chg="mod">
          <ac:chgData name="SABOR Adam" userId="64b55920-aa4c-4cff-b0f4-bf93fbcfaa0a" providerId="ADAL" clId="{845B2CE3-070F-4256-BCAF-54E890D08CE0}" dt="2024-12-02T13:31:49.532" v="1021"/>
          <ac:spMkLst>
            <pc:docMk/>
            <pc:sldMk cId="1378957566" sldId="266"/>
            <ac:spMk id="4" creationId="{96AFE636-2308-564A-6901-CCECF5F93CEA}"/>
          </ac:spMkLst>
        </pc:spChg>
        <pc:spChg chg="del">
          <ac:chgData name="SABOR Adam" userId="64b55920-aa4c-4cff-b0f4-bf93fbcfaa0a" providerId="ADAL" clId="{845B2CE3-070F-4256-BCAF-54E890D08CE0}" dt="2024-12-02T13:31:54.598" v="1022" actId="478"/>
          <ac:spMkLst>
            <pc:docMk/>
            <pc:sldMk cId="1378957566" sldId="266"/>
            <ac:spMk id="11" creationId="{F1D42BBF-B34B-91EF-4574-A12DCF42EAD2}"/>
          </ac:spMkLst>
        </pc:spChg>
        <pc:picChg chg="add mod">
          <ac:chgData name="SABOR Adam" userId="64b55920-aa4c-4cff-b0f4-bf93fbcfaa0a" providerId="ADAL" clId="{845B2CE3-070F-4256-BCAF-54E890D08CE0}" dt="2024-12-02T13:33:51.631" v="1042" actId="1076"/>
          <ac:picMkLst>
            <pc:docMk/>
            <pc:sldMk cId="1378957566" sldId="266"/>
            <ac:picMk id="2" creationId="{0830538E-BE2D-E519-84F0-24CFA4FD0680}"/>
          </ac:picMkLst>
        </pc:picChg>
      </pc:sldChg>
      <pc:sldChg chg="addSp delSp modSp add del mod">
        <pc:chgData name="SABOR Adam" userId="64b55920-aa4c-4cff-b0f4-bf93fbcfaa0a" providerId="ADAL" clId="{845B2CE3-070F-4256-BCAF-54E890D08CE0}" dt="2024-12-02T13:37:22.590" v="1072" actId="2696"/>
        <pc:sldMkLst>
          <pc:docMk/>
          <pc:sldMk cId="2417591774" sldId="267"/>
        </pc:sldMkLst>
        <pc:spChg chg="mod">
          <ac:chgData name="SABOR Adam" userId="64b55920-aa4c-4cff-b0f4-bf93fbcfaa0a" providerId="ADAL" clId="{845B2CE3-070F-4256-BCAF-54E890D08CE0}" dt="2024-12-02T13:32:00.381" v="1024"/>
          <ac:spMkLst>
            <pc:docMk/>
            <pc:sldMk cId="2417591774" sldId="267"/>
            <ac:spMk id="4" creationId="{96AFE636-2308-564A-6901-CCECF5F93CEA}"/>
          </ac:spMkLst>
        </pc:spChg>
        <pc:spChg chg="del">
          <ac:chgData name="SABOR Adam" userId="64b55920-aa4c-4cff-b0f4-bf93fbcfaa0a" providerId="ADAL" clId="{845B2CE3-070F-4256-BCAF-54E890D08CE0}" dt="2024-12-02T13:32:02.669" v="1025" actId="478"/>
          <ac:spMkLst>
            <pc:docMk/>
            <pc:sldMk cId="2417591774" sldId="267"/>
            <ac:spMk id="11" creationId="{F1D42BBF-B34B-91EF-4574-A12DCF42EAD2}"/>
          </ac:spMkLst>
        </pc:spChg>
        <pc:picChg chg="add mod">
          <ac:chgData name="SABOR Adam" userId="64b55920-aa4c-4cff-b0f4-bf93fbcfaa0a" providerId="ADAL" clId="{845B2CE3-070F-4256-BCAF-54E890D08CE0}" dt="2024-12-02T13:34:11.019" v="1049" actId="14100"/>
          <ac:picMkLst>
            <pc:docMk/>
            <pc:sldMk cId="2417591774" sldId="267"/>
            <ac:picMk id="2" creationId="{F2233B8E-62A5-9BAB-3D21-719502800946}"/>
          </ac:picMkLst>
        </pc:picChg>
      </pc:sldChg>
      <pc:sldChg chg="addSp delSp modSp add del mod">
        <pc:chgData name="SABOR Adam" userId="64b55920-aa4c-4cff-b0f4-bf93fbcfaa0a" providerId="ADAL" clId="{845B2CE3-070F-4256-BCAF-54E890D08CE0}" dt="2024-12-02T13:37:24.736" v="1073" actId="2696"/>
        <pc:sldMkLst>
          <pc:docMk/>
          <pc:sldMk cId="1602871334" sldId="268"/>
        </pc:sldMkLst>
        <pc:spChg chg="mod">
          <ac:chgData name="SABOR Adam" userId="64b55920-aa4c-4cff-b0f4-bf93fbcfaa0a" providerId="ADAL" clId="{845B2CE3-070F-4256-BCAF-54E890D08CE0}" dt="2024-12-02T13:32:13.764" v="1027"/>
          <ac:spMkLst>
            <pc:docMk/>
            <pc:sldMk cId="1602871334" sldId="268"/>
            <ac:spMk id="4" creationId="{96AFE636-2308-564A-6901-CCECF5F93CEA}"/>
          </ac:spMkLst>
        </pc:spChg>
        <pc:spChg chg="del">
          <ac:chgData name="SABOR Adam" userId="64b55920-aa4c-4cff-b0f4-bf93fbcfaa0a" providerId="ADAL" clId="{845B2CE3-070F-4256-BCAF-54E890D08CE0}" dt="2024-12-02T13:33:18.081" v="1037" actId="478"/>
          <ac:spMkLst>
            <pc:docMk/>
            <pc:sldMk cId="1602871334" sldId="268"/>
            <ac:spMk id="11" creationId="{F1D42BBF-B34B-91EF-4574-A12DCF42EAD2}"/>
          </ac:spMkLst>
        </pc:spChg>
        <pc:picChg chg="add mod">
          <ac:chgData name="SABOR Adam" userId="64b55920-aa4c-4cff-b0f4-bf93fbcfaa0a" providerId="ADAL" clId="{845B2CE3-070F-4256-BCAF-54E890D08CE0}" dt="2024-12-02T13:34:35.577" v="1051" actId="1076"/>
          <ac:picMkLst>
            <pc:docMk/>
            <pc:sldMk cId="1602871334" sldId="268"/>
            <ac:picMk id="2" creationId="{12A18B47-857C-5B48-56D4-F23398B3496F}"/>
          </ac:picMkLst>
        </pc:picChg>
      </pc:sldChg>
      <pc:sldChg chg="addSp delSp modSp add del mod">
        <pc:chgData name="SABOR Adam" userId="64b55920-aa4c-4cff-b0f4-bf93fbcfaa0a" providerId="ADAL" clId="{845B2CE3-070F-4256-BCAF-54E890D08CE0}" dt="2024-12-02T13:37:27.006" v="1074" actId="2696"/>
        <pc:sldMkLst>
          <pc:docMk/>
          <pc:sldMk cId="2796668701" sldId="269"/>
        </pc:sldMkLst>
        <pc:spChg chg="mod">
          <ac:chgData name="SABOR Adam" userId="64b55920-aa4c-4cff-b0f4-bf93fbcfaa0a" providerId="ADAL" clId="{845B2CE3-070F-4256-BCAF-54E890D08CE0}" dt="2024-12-02T13:32:44.977" v="1030"/>
          <ac:spMkLst>
            <pc:docMk/>
            <pc:sldMk cId="2796668701" sldId="269"/>
            <ac:spMk id="4" creationId="{96AFE636-2308-564A-6901-CCECF5F93CEA}"/>
          </ac:spMkLst>
        </pc:spChg>
        <pc:spChg chg="add del mod">
          <ac:chgData name="SABOR Adam" userId="64b55920-aa4c-4cff-b0f4-bf93fbcfaa0a" providerId="ADAL" clId="{845B2CE3-070F-4256-BCAF-54E890D08CE0}" dt="2024-12-02T13:35:02.117" v="1063" actId="478"/>
          <ac:spMkLst>
            <pc:docMk/>
            <pc:sldMk cId="2796668701" sldId="269"/>
            <ac:spMk id="5" creationId="{11E1A283-CE0A-CACB-D516-BF6FBCBDB3C7}"/>
          </ac:spMkLst>
        </pc:spChg>
        <pc:spChg chg="del">
          <ac:chgData name="SABOR Adam" userId="64b55920-aa4c-4cff-b0f4-bf93fbcfaa0a" providerId="ADAL" clId="{845B2CE3-070F-4256-BCAF-54E890D08CE0}" dt="2024-12-02T13:33:15.758" v="1036" actId="478"/>
          <ac:spMkLst>
            <pc:docMk/>
            <pc:sldMk cId="2796668701" sldId="269"/>
            <ac:spMk id="11" creationId="{F1D42BBF-B34B-91EF-4574-A12DCF42EAD2}"/>
          </ac:spMkLst>
        </pc:spChg>
        <pc:picChg chg="add mod">
          <ac:chgData name="SABOR Adam" userId="64b55920-aa4c-4cff-b0f4-bf93fbcfaa0a" providerId="ADAL" clId="{845B2CE3-070F-4256-BCAF-54E890D08CE0}" dt="2024-12-02T13:35:05.499" v="1066" actId="1076"/>
          <ac:picMkLst>
            <pc:docMk/>
            <pc:sldMk cId="2796668701" sldId="269"/>
            <ac:picMk id="2" creationId="{E7A4E101-B833-C5F6-DFB8-3C8082D4953D}"/>
          </ac:picMkLst>
        </pc:picChg>
        <pc:picChg chg="add mod">
          <ac:chgData name="SABOR Adam" userId="64b55920-aa4c-4cff-b0f4-bf93fbcfaa0a" providerId="ADAL" clId="{845B2CE3-070F-4256-BCAF-54E890D08CE0}" dt="2024-12-02T13:35:15.716" v="1069" actId="14100"/>
          <ac:picMkLst>
            <pc:docMk/>
            <pc:sldMk cId="2796668701" sldId="269"/>
            <ac:picMk id="6" creationId="{2B1A7274-FDF4-9341-9BBF-00E094433E21}"/>
          </ac:picMkLst>
        </pc:picChg>
      </pc:sldChg>
      <pc:sldChg chg="delSp modSp add del mod">
        <pc:chgData name="SABOR Adam" userId="64b55920-aa4c-4cff-b0f4-bf93fbcfaa0a" providerId="ADAL" clId="{845B2CE3-070F-4256-BCAF-54E890D08CE0}" dt="2024-12-02T13:37:29.244" v="1075" actId="2696"/>
        <pc:sldMkLst>
          <pc:docMk/>
          <pc:sldMk cId="618474923" sldId="270"/>
        </pc:sldMkLst>
        <pc:spChg chg="mod">
          <ac:chgData name="SABOR Adam" userId="64b55920-aa4c-4cff-b0f4-bf93fbcfaa0a" providerId="ADAL" clId="{845B2CE3-070F-4256-BCAF-54E890D08CE0}" dt="2024-12-02T13:33:04.612" v="1033"/>
          <ac:spMkLst>
            <pc:docMk/>
            <pc:sldMk cId="618474923" sldId="270"/>
            <ac:spMk id="4" creationId="{96AFE636-2308-564A-6901-CCECF5F93CEA}"/>
          </ac:spMkLst>
        </pc:spChg>
        <pc:spChg chg="del mod">
          <ac:chgData name="SABOR Adam" userId="64b55920-aa4c-4cff-b0f4-bf93fbcfaa0a" providerId="ADAL" clId="{845B2CE3-070F-4256-BCAF-54E890D08CE0}" dt="2024-12-02T13:33:09.934" v="1035" actId="478"/>
          <ac:spMkLst>
            <pc:docMk/>
            <pc:sldMk cId="618474923" sldId="270"/>
            <ac:spMk id="11" creationId="{F1D42BBF-B34B-91EF-4574-A12DCF42EAD2}"/>
          </ac:spMkLst>
        </pc:spChg>
      </pc:sldChg>
      <pc:sldMasterChg chg="del delSldLayout">
        <pc:chgData name="SABOR Adam" userId="64b55920-aa4c-4cff-b0f4-bf93fbcfaa0a" providerId="ADAL" clId="{845B2CE3-070F-4256-BCAF-54E890D08CE0}" dt="2024-12-02T11:46:28.164" v="666" actId="2696"/>
        <pc:sldMasterMkLst>
          <pc:docMk/>
          <pc:sldMasterMk cId="2492799118" sldId="2147483648"/>
        </pc:sldMasterMkLst>
        <pc:sldLayoutChg chg="del">
          <pc:chgData name="SABOR Adam" userId="64b55920-aa4c-4cff-b0f4-bf93fbcfaa0a" providerId="ADAL" clId="{845B2CE3-070F-4256-BCAF-54E890D08CE0}" dt="2024-12-02T11:46:28.164" v="666" actId="2696"/>
          <pc:sldLayoutMkLst>
            <pc:docMk/>
            <pc:sldMasterMk cId="2492799118" sldId="2147483648"/>
            <pc:sldLayoutMk cId="420266793" sldId="2147483649"/>
          </pc:sldLayoutMkLst>
        </pc:sldLayoutChg>
        <pc:sldLayoutChg chg="del">
          <pc:chgData name="SABOR Adam" userId="64b55920-aa4c-4cff-b0f4-bf93fbcfaa0a" providerId="ADAL" clId="{845B2CE3-070F-4256-BCAF-54E890D08CE0}" dt="2024-12-02T11:46:28.164" v="666" actId="2696"/>
          <pc:sldLayoutMkLst>
            <pc:docMk/>
            <pc:sldMasterMk cId="2492799118" sldId="2147483648"/>
            <pc:sldLayoutMk cId="332273501" sldId="2147483650"/>
          </pc:sldLayoutMkLst>
        </pc:sldLayoutChg>
        <pc:sldLayoutChg chg="del">
          <pc:chgData name="SABOR Adam" userId="64b55920-aa4c-4cff-b0f4-bf93fbcfaa0a" providerId="ADAL" clId="{845B2CE3-070F-4256-BCAF-54E890D08CE0}" dt="2024-12-02T11:46:28.164" v="666" actId="2696"/>
          <pc:sldLayoutMkLst>
            <pc:docMk/>
            <pc:sldMasterMk cId="2492799118" sldId="2147483648"/>
            <pc:sldLayoutMk cId="243187330" sldId="2147483651"/>
          </pc:sldLayoutMkLst>
        </pc:sldLayoutChg>
        <pc:sldLayoutChg chg="del">
          <pc:chgData name="SABOR Adam" userId="64b55920-aa4c-4cff-b0f4-bf93fbcfaa0a" providerId="ADAL" clId="{845B2CE3-070F-4256-BCAF-54E890D08CE0}" dt="2024-12-02T11:46:28.164" v="666" actId="2696"/>
          <pc:sldLayoutMkLst>
            <pc:docMk/>
            <pc:sldMasterMk cId="2492799118" sldId="2147483648"/>
            <pc:sldLayoutMk cId="4019951984" sldId="2147483652"/>
          </pc:sldLayoutMkLst>
        </pc:sldLayoutChg>
        <pc:sldLayoutChg chg="del">
          <pc:chgData name="SABOR Adam" userId="64b55920-aa4c-4cff-b0f4-bf93fbcfaa0a" providerId="ADAL" clId="{845B2CE3-070F-4256-BCAF-54E890D08CE0}" dt="2024-12-02T11:46:28.164" v="666" actId="2696"/>
          <pc:sldLayoutMkLst>
            <pc:docMk/>
            <pc:sldMasterMk cId="2492799118" sldId="2147483648"/>
            <pc:sldLayoutMk cId="967647441" sldId="2147483653"/>
          </pc:sldLayoutMkLst>
        </pc:sldLayoutChg>
        <pc:sldLayoutChg chg="del">
          <pc:chgData name="SABOR Adam" userId="64b55920-aa4c-4cff-b0f4-bf93fbcfaa0a" providerId="ADAL" clId="{845B2CE3-070F-4256-BCAF-54E890D08CE0}" dt="2024-12-02T11:46:28.164" v="666" actId="2696"/>
          <pc:sldLayoutMkLst>
            <pc:docMk/>
            <pc:sldMasterMk cId="2492799118" sldId="2147483648"/>
            <pc:sldLayoutMk cId="222393240" sldId="2147483654"/>
          </pc:sldLayoutMkLst>
        </pc:sldLayoutChg>
        <pc:sldLayoutChg chg="del">
          <pc:chgData name="SABOR Adam" userId="64b55920-aa4c-4cff-b0f4-bf93fbcfaa0a" providerId="ADAL" clId="{845B2CE3-070F-4256-BCAF-54E890D08CE0}" dt="2024-12-02T11:46:28.164" v="666" actId="2696"/>
          <pc:sldLayoutMkLst>
            <pc:docMk/>
            <pc:sldMasterMk cId="2492799118" sldId="2147483648"/>
            <pc:sldLayoutMk cId="3905960213" sldId="2147483655"/>
          </pc:sldLayoutMkLst>
        </pc:sldLayoutChg>
        <pc:sldLayoutChg chg="del">
          <pc:chgData name="SABOR Adam" userId="64b55920-aa4c-4cff-b0f4-bf93fbcfaa0a" providerId="ADAL" clId="{845B2CE3-070F-4256-BCAF-54E890D08CE0}" dt="2024-12-02T11:46:28.164" v="666" actId="2696"/>
          <pc:sldLayoutMkLst>
            <pc:docMk/>
            <pc:sldMasterMk cId="2492799118" sldId="2147483648"/>
            <pc:sldLayoutMk cId="175550936" sldId="2147483656"/>
          </pc:sldLayoutMkLst>
        </pc:sldLayoutChg>
        <pc:sldLayoutChg chg="del">
          <pc:chgData name="SABOR Adam" userId="64b55920-aa4c-4cff-b0f4-bf93fbcfaa0a" providerId="ADAL" clId="{845B2CE3-070F-4256-BCAF-54E890D08CE0}" dt="2024-12-02T11:46:28.164" v="666" actId="2696"/>
          <pc:sldLayoutMkLst>
            <pc:docMk/>
            <pc:sldMasterMk cId="2492799118" sldId="2147483648"/>
            <pc:sldLayoutMk cId="584981104" sldId="2147483657"/>
          </pc:sldLayoutMkLst>
        </pc:sldLayoutChg>
        <pc:sldLayoutChg chg="del">
          <pc:chgData name="SABOR Adam" userId="64b55920-aa4c-4cff-b0f4-bf93fbcfaa0a" providerId="ADAL" clId="{845B2CE3-070F-4256-BCAF-54E890D08CE0}" dt="2024-12-02T11:46:28.164" v="666" actId="2696"/>
          <pc:sldLayoutMkLst>
            <pc:docMk/>
            <pc:sldMasterMk cId="2492799118" sldId="2147483648"/>
            <pc:sldLayoutMk cId="2620836039" sldId="2147483658"/>
          </pc:sldLayoutMkLst>
        </pc:sldLayoutChg>
        <pc:sldLayoutChg chg="del">
          <pc:chgData name="SABOR Adam" userId="64b55920-aa4c-4cff-b0f4-bf93fbcfaa0a" providerId="ADAL" clId="{845B2CE3-070F-4256-BCAF-54E890D08CE0}" dt="2024-12-02T11:46:28.164" v="666" actId="2696"/>
          <pc:sldLayoutMkLst>
            <pc:docMk/>
            <pc:sldMasterMk cId="2492799118" sldId="2147483648"/>
            <pc:sldLayoutMk cId="1682153585" sldId="2147483659"/>
          </pc:sldLayoutMkLst>
        </pc:sldLayoutChg>
      </pc:sldMasterChg>
      <pc:sldMasterChg chg="add addSldLayout">
        <pc:chgData name="SABOR Adam" userId="64b55920-aa4c-4cff-b0f4-bf93fbcfaa0a" providerId="ADAL" clId="{845B2CE3-070F-4256-BCAF-54E890D08CE0}" dt="2024-12-02T11:34:30.053" v="15" actId="27028"/>
        <pc:sldMasterMkLst>
          <pc:docMk/>
          <pc:sldMasterMk cId="3670363652" sldId="2147483660"/>
        </pc:sldMasterMkLst>
        <pc:sldLayoutChg chg="add">
          <pc:chgData name="SABOR Adam" userId="64b55920-aa4c-4cff-b0f4-bf93fbcfaa0a" providerId="ADAL" clId="{845B2CE3-070F-4256-BCAF-54E890D08CE0}" dt="2024-12-02T11:34:29.662" v="3" actId="27028"/>
          <pc:sldLayoutMkLst>
            <pc:docMk/>
            <pc:sldMasterMk cId="3670363652" sldId="2147483660"/>
            <pc:sldLayoutMk cId="3766507825" sldId="2147483663"/>
          </pc:sldLayoutMkLst>
        </pc:sldLayoutChg>
        <pc:sldLayoutChg chg="add">
          <pc:chgData name="SABOR Adam" userId="64b55920-aa4c-4cff-b0f4-bf93fbcfaa0a" providerId="ADAL" clId="{845B2CE3-070F-4256-BCAF-54E890D08CE0}" dt="2024-12-02T11:34:29.620" v="1" actId="27028"/>
          <pc:sldLayoutMkLst>
            <pc:docMk/>
            <pc:sldMasterMk cId="3670363652" sldId="2147483660"/>
            <pc:sldLayoutMk cId="1574258166" sldId="2147483672"/>
          </pc:sldLayoutMkLst>
        </pc:sldLayoutChg>
        <pc:sldLayoutChg chg="add">
          <pc:chgData name="SABOR Adam" userId="64b55920-aa4c-4cff-b0f4-bf93fbcfaa0a" providerId="ADAL" clId="{845B2CE3-070F-4256-BCAF-54E890D08CE0}" dt="2024-12-02T11:34:29.814" v="5" actId="27028"/>
          <pc:sldLayoutMkLst>
            <pc:docMk/>
            <pc:sldMasterMk cId="3670363652" sldId="2147483660"/>
            <pc:sldLayoutMk cId="3197325088" sldId="2147483673"/>
          </pc:sldLayoutMkLst>
        </pc:sldLayoutChg>
        <pc:sldLayoutChg chg="add">
          <pc:chgData name="SABOR Adam" userId="64b55920-aa4c-4cff-b0f4-bf93fbcfaa0a" providerId="ADAL" clId="{845B2CE3-070F-4256-BCAF-54E890D08CE0}" dt="2024-12-02T11:34:30.053" v="15" actId="27028"/>
          <pc:sldLayoutMkLst>
            <pc:docMk/>
            <pc:sldMasterMk cId="3670363652" sldId="2147483660"/>
            <pc:sldLayoutMk cId="2950469884" sldId="2147483674"/>
          </pc:sldLayoutMkLst>
        </pc:sldLayoutChg>
      </pc:sldMasterChg>
    </pc:docChg>
  </pc:docChgLst>
  <pc:docChgLst>
    <pc:chgData name="SABOR Adam" userId="S::adam.sabor@renault.com::64b55920-aa4c-4cff-b0f4-bf93fbcfaa0a" providerId="AD" clId="Web-{B9D9E7B9-CE45-47D0-AB3C-81C8CF6755AD}"/>
    <pc:docChg chg="modSld">
      <pc:chgData name="SABOR Adam" userId="S::adam.sabor@renault.com::64b55920-aa4c-4cff-b0f4-bf93fbcfaa0a" providerId="AD" clId="Web-{B9D9E7B9-CE45-47D0-AB3C-81C8CF6755AD}" dt="2024-12-02T13:47:24.067" v="10" actId="20577"/>
      <pc:docMkLst>
        <pc:docMk/>
      </pc:docMkLst>
      <pc:sldChg chg="modSp">
        <pc:chgData name="SABOR Adam" userId="S::adam.sabor@renault.com::64b55920-aa4c-4cff-b0f4-bf93fbcfaa0a" providerId="AD" clId="Web-{B9D9E7B9-CE45-47D0-AB3C-81C8CF6755AD}" dt="2024-12-02T13:47:24.067" v="10" actId="20577"/>
        <pc:sldMkLst>
          <pc:docMk/>
          <pc:sldMk cId="4285460390" sldId="263"/>
        </pc:sldMkLst>
        <pc:spChg chg="mod">
          <ac:chgData name="SABOR Adam" userId="S::adam.sabor@renault.com::64b55920-aa4c-4cff-b0f4-bf93fbcfaa0a" providerId="AD" clId="Web-{B9D9E7B9-CE45-47D0-AB3C-81C8CF6755AD}" dt="2024-12-02T13:47:24.067" v="10" actId="20577"/>
          <ac:spMkLst>
            <pc:docMk/>
            <pc:sldMk cId="4285460390" sldId="263"/>
            <ac:spMk id="5" creationId="{11E1A283-CE0A-CACB-D516-BF6FBCBDB3C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B90196-9BD3-467E-AC6A-6A98F6BF151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6D2B962-7A43-418A-8129-2B1051704D8F}">
      <dgm:prSet phldrT="[Texte]" custT="1"/>
      <dgm:spPr>
        <a:solidFill>
          <a:srgbClr val="EAE8E5"/>
        </a:solidFill>
      </dgm:spPr>
      <dgm:t>
        <a:bodyPr/>
        <a:lstStyle/>
        <a:p>
          <a:r>
            <a:rPr lang="fr-FR" sz="4800" dirty="0">
              <a:solidFill>
                <a:schemeClr val="tx1"/>
              </a:solidFill>
            </a:rPr>
            <a:t>Avant</a:t>
          </a:r>
        </a:p>
      </dgm:t>
    </dgm:pt>
    <dgm:pt modelId="{EB5B400B-3F4D-4D5E-BEAC-88171FFB9364}" type="parTrans" cxnId="{48867F26-9AB8-4DE6-B60C-49100421FBAC}">
      <dgm:prSet/>
      <dgm:spPr/>
      <dgm:t>
        <a:bodyPr/>
        <a:lstStyle/>
        <a:p>
          <a:endParaRPr lang="fr-FR"/>
        </a:p>
      </dgm:t>
    </dgm:pt>
    <dgm:pt modelId="{4FB74E2F-7C9C-4AA5-B31B-DC69C724448C}" type="sibTrans" cxnId="{48867F26-9AB8-4DE6-B60C-49100421FBAC}">
      <dgm:prSet/>
      <dgm:spPr/>
      <dgm:t>
        <a:bodyPr/>
        <a:lstStyle/>
        <a:p>
          <a:endParaRPr lang="fr-FR"/>
        </a:p>
      </dgm:t>
    </dgm:pt>
    <dgm:pt modelId="{8F677CEE-1357-4447-8A34-3AC5AAF702D2}">
      <dgm:prSet phldrT="[Texte]"/>
      <dgm:spPr/>
      <dgm:t>
        <a:bodyPr/>
        <a:lstStyle/>
        <a:p>
          <a:r>
            <a:rPr lang="fr-FR" dirty="0"/>
            <a:t>zoning complet couvrant la </a:t>
          </a:r>
          <a:r>
            <a:rPr lang="fr-FR" b="1" dirty="0">
              <a:highlight>
                <a:srgbClr val="FFFF00"/>
              </a:highlight>
            </a:rPr>
            <a:t>cellule 2 à la cellule 11</a:t>
          </a:r>
        </a:p>
      </dgm:t>
    </dgm:pt>
    <dgm:pt modelId="{395C379F-8458-4AB9-BF66-CD68203A6195}" type="parTrans" cxnId="{9F7D965B-F88A-48E9-BBB0-12A2CFC42C16}">
      <dgm:prSet/>
      <dgm:spPr/>
      <dgm:t>
        <a:bodyPr/>
        <a:lstStyle/>
        <a:p>
          <a:endParaRPr lang="fr-FR"/>
        </a:p>
      </dgm:t>
    </dgm:pt>
    <dgm:pt modelId="{8979393A-2E7A-4DED-981E-C7F837A44CAE}" type="sibTrans" cxnId="{9F7D965B-F88A-48E9-BBB0-12A2CFC42C16}">
      <dgm:prSet/>
      <dgm:spPr/>
      <dgm:t>
        <a:bodyPr/>
        <a:lstStyle/>
        <a:p>
          <a:endParaRPr lang="fr-FR"/>
        </a:p>
      </dgm:t>
    </dgm:pt>
    <dgm:pt modelId="{A0AD31F3-B4F3-403F-B96C-4AC78A8E6F8C}">
      <dgm:prSet phldrT="[Texte]" custT="1"/>
      <dgm:spPr>
        <a:solidFill>
          <a:srgbClr val="EAE8E5"/>
        </a:solidFill>
      </dgm:spPr>
      <dgm:t>
        <a:bodyPr/>
        <a:lstStyle/>
        <a:p>
          <a:r>
            <a:rPr lang="fr-FR" sz="4800" dirty="0">
              <a:solidFill>
                <a:schemeClr val="tx1"/>
              </a:solidFill>
            </a:rPr>
            <a:t>Apres</a:t>
          </a:r>
          <a:endParaRPr lang="fr-FR" sz="6500" dirty="0">
            <a:solidFill>
              <a:schemeClr val="tx1"/>
            </a:solidFill>
          </a:endParaRPr>
        </a:p>
      </dgm:t>
    </dgm:pt>
    <dgm:pt modelId="{AEC97511-4780-4DBE-9BEA-4A710C3CF6D9}" type="parTrans" cxnId="{56679459-4C5D-468F-A6AB-0365EDFF207A}">
      <dgm:prSet/>
      <dgm:spPr/>
      <dgm:t>
        <a:bodyPr/>
        <a:lstStyle/>
        <a:p>
          <a:endParaRPr lang="fr-FR"/>
        </a:p>
      </dgm:t>
    </dgm:pt>
    <dgm:pt modelId="{9D27CFDD-7185-44A3-A098-2B6718238505}" type="sibTrans" cxnId="{56679459-4C5D-468F-A6AB-0365EDFF207A}">
      <dgm:prSet/>
      <dgm:spPr/>
      <dgm:t>
        <a:bodyPr/>
        <a:lstStyle/>
        <a:p>
          <a:endParaRPr lang="fr-FR"/>
        </a:p>
      </dgm:t>
    </dgm:pt>
    <dgm:pt modelId="{37FE5999-A8CB-4D70-86A5-6BA1A2233FCA}">
      <dgm:prSet phldrT="[Texte]"/>
      <dgm:spPr/>
      <dgm:t>
        <a:bodyPr/>
        <a:lstStyle/>
        <a:p>
          <a:r>
            <a:rPr lang="fr-FR" dirty="0"/>
            <a:t>Dezoning divisée par deux grâce aux groupes de taches : </a:t>
          </a:r>
          <a:r>
            <a:rPr lang="fr-FR" b="1" dirty="0">
              <a:solidFill>
                <a:schemeClr val="tx1"/>
              </a:solidFill>
              <a:highlight>
                <a:srgbClr val="FFFF00"/>
              </a:highlight>
            </a:rPr>
            <a:t>B26 ( Cellule 2 à 6 ) et B71 ( cellule 7 à 11)</a:t>
          </a:r>
          <a:endParaRPr lang="fr-FR" dirty="0">
            <a:highlight>
              <a:srgbClr val="FFFF00"/>
            </a:highlight>
          </a:endParaRPr>
        </a:p>
      </dgm:t>
    </dgm:pt>
    <dgm:pt modelId="{8B53CA11-F305-415E-9657-8F3C90FE2E9E}" type="parTrans" cxnId="{300F1611-A382-4BE7-A109-1DF75634E4CE}">
      <dgm:prSet/>
      <dgm:spPr/>
      <dgm:t>
        <a:bodyPr/>
        <a:lstStyle/>
        <a:p>
          <a:endParaRPr lang="fr-FR"/>
        </a:p>
      </dgm:t>
    </dgm:pt>
    <dgm:pt modelId="{E7A4178D-EFF8-43F4-BF3F-671D377A1AB4}" type="sibTrans" cxnId="{300F1611-A382-4BE7-A109-1DF75634E4CE}">
      <dgm:prSet/>
      <dgm:spPr/>
      <dgm:t>
        <a:bodyPr/>
        <a:lstStyle/>
        <a:p>
          <a:endParaRPr lang="fr-FR"/>
        </a:p>
      </dgm:t>
    </dgm:pt>
    <dgm:pt modelId="{F490A01B-D342-409F-B819-374A7344A546}">
      <dgm:prSet phldrT="[Texte]"/>
      <dgm:spPr/>
      <dgm:t>
        <a:bodyPr/>
        <a:lstStyle/>
        <a:p>
          <a:r>
            <a:rPr lang="fr-FR" dirty="0">
              <a:solidFill>
                <a:srgbClr val="00B050"/>
              </a:solidFill>
            </a:rPr>
            <a:t>Exemple : </a:t>
          </a:r>
          <a:r>
            <a:rPr lang="fr-FR" dirty="0">
              <a:solidFill>
                <a:schemeClr val="tx1"/>
              </a:solidFill>
            </a:rPr>
            <a:t>Un opérateur affecté à un BC en cellule 2 avec une priorité 10 ne pourra plus aller au-delà de la cellule 6, peu importe la priorité.</a:t>
          </a:r>
          <a:endParaRPr lang="fr-FR" dirty="0">
            <a:solidFill>
              <a:srgbClr val="00B050"/>
            </a:solidFill>
          </a:endParaRPr>
        </a:p>
      </dgm:t>
    </dgm:pt>
    <dgm:pt modelId="{0232B7C5-AEB9-42A8-AF20-DB2CF236606F}" type="parTrans" cxnId="{623EC98A-754B-4EDD-BE2E-4EFDD1706BBE}">
      <dgm:prSet/>
      <dgm:spPr/>
      <dgm:t>
        <a:bodyPr/>
        <a:lstStyle/>
        <a:p>
          <a:endParaRPr lang="fr-FR"/>
        </a:p>
      </dgm:t>
    </dgm:pt>
    <dgm:pt modelId="{60E353A4-C567-4512-9C38-3E654822C203}" type="sibTrans" cxnId="{623EC98A-754B-4EDD-BE2E-4EFDD1706BBE}">
      <dgm:prSet/>
      <dgm:spPr/>
      <dgm:t>
        <a:bodyPr/>
        <a:lstStyle/>
        <a:p>
          <a:endParaRPr lang="fr-FR"/>
        </a:p>
      </dgm:t>
    </dgm:pt>
    <dgm:pt modelId="{9355C7FE-21D7-4EE7-99AA-B22BE64D4CF0}">
      <dgm:prSet phldrT="[Texte]"/>
      <dgm:spPr/>
      <dgm:t>
        <a:bodyPr/>
        <a:lstStyle/>
        <a:p>
          <a:r>
            <a:rPr lang="fr-FR" dirty="0">
              <a:solidFill>
                <a:srgbClr val="00B050"/>
              </a:solidFill>
            </a:rPr>
            <a:t>Exemple : </a:t>
          </a:r>
          <a:r>
            <a:rPr lang="fr-FR" dirty="0"/>
            <a:t> Un opérateur peut gérer un Bon Complet () en cellule 2 avec une priorité 10, puis basculer vers un BC en cellule 8 avec la même priorité, entraînant des trajets longs et inefficaces.</a:t>
          </a:r>
        </a:p>
      </dgm:t>
    </dgm:pt>
    <dgm:pt modelId="{F2C3CE4D-469F-4112-8748-AA8CA463B631}" type="sibTrans" cxnId="{D9181E9D-AD12-46FD-9A34-79290C2A4961}">
      <dgm:prSet/>
      <dgm:spPr/>
      <dgm:t>
        <a:bodyPr/>
        <a:lstStyle/>
        <a:p>
          <a:endParaRPr lang="fr-FR"/>
        </a:p>
      </dgm:t>
    </dgm:pt>
    <dgm:pt modelId="{D0A2B790-583B-415A-895D-420F17A345E4}" type="parTrans" cxnId="{D9181E9D-AD12-46FD-9A34-79290C2A4961}">
      <dgm:prSet/>
      <dgm:spPr/>
      <dgm:t>
        <a:bodyPr/>
        <a:lstStyle/>
        <a:p>
          <a:endParaRPr lang="fr-FR"/>
        </a:p>
      </dgm:t>
    </dgm:pt>
    <dgm:pt modelId="{DFEFEDA8-12E5-4A27-B1E3-5B2AEDF4AC2D}" type="pres">
      <dgm:prSet presAssocID="{92B90196-9BD3-467E-AC6A-6A98F6BF151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A8E95E-BD9F-48AD-AB52-0130E814288B}" type="pres">
      <dgm:prSet presAssocID="{E6D2B962-7A43-418A-8129-2B1051704D8F}" presName="root" presStyleCnt="0"/>
      <dgm:spPr/>
    </dgm:pt>
    <dgm:pt modelId="{266828DC-0360-4951-8CD6-8A6D3D5BD84F}" type="pres">
      <dgm:prSet presAssocID="{E6D2B962-7A43-418A-8129-2B1051704D8F}" presName="rootComposite" presStyleCnt="0"/>
      <dgm:spPr/>
    </dgm:pt>
    <dgm:pt modelId="{DFA753EB-403F-43BC-B444-4DF42FCB9F18}" type="pres">
      <dgm:prSet presAssocID="{E6D2B962-7A43-418A-8129-2B1051704D8F}" presName="rootText" presStyleLbl="node1" presStyleIdx="0" presStyleCnt="2"/>
      <dgm:spPr/>
    </dgm:pt>
    <dgm:pt modelId="{794F69E7-FFB3-4C20-BA3D-BD7D0EBFA87F}" type="pres">
      <dgm:prSet presAssocID="{E6D2B962-7A43-418A-8129-2B1051704D8F}" presName="rootConnector" presStyleLbl="node1" presStyleIdx="0" presStyleCnt="2"/>
      <dgm:spPr/>
    </dgm:pt>
    <dgm:pt modelId="{0F493B45-9CA8-4187-A615-A2C7167F4D5F}" type="pres">
      <dgm:prSet presAssocID="{E6D2B962-7A43-418A-8129-2B1051704D8F}" presName="childShape" presStyleCnt="0"/>
      <dgm:spPr/>
    </dgm:pt>
    <dgm:pt modelId="{D054A738-A24A-4405-8D01-A4DD8D232A76}" type="pres">
      <dgm:prSet presAssocID="{395C379F-8458-4AB9-BF66-CD68203A6195}" presName="Name13" presStyleLbl="parChTrans1D2" presStyleIdx="0" presStyleCnt="4"/>
      <dgm:spPr/>
    </dgm:pt>
    <dgm:pt modelId="{6645FD40-6F22-43A7-9E1E-542912D8FE98}" type="pres">
      <dgm:prSet presAssocID="{8F677CEE-1357-4447-8A34-3AC5AAF702D2}" presName="childText" presStyleLbl="bgAcc1" presStyleIdx="0" presStyleCnt="4" custLinFactNeighborX="1393" custLinFactNeighborY="-15962">
        <dgm:presLayoutVars>
          <dgm:bulletEnabled val="1"/>
        </dgm:presLayoutVars>
      </dgm:prSet>
      <dgm:spPr/>
    </dgm:pt>
    <dgm:pt modelId="{5DCE1981-01D8-4C1E-B16F-DC48D3D218C5}" type="pres">
      <dgm:prSet presAssocID="{D0A2B790-583B-415A-895D-420F17A345E4}" presName="Name13" presStyleLbl="parChTrans1D2" presStyleIdx="1" presStyleCnt="4"/>
      <dgm:spPr/>
    </dgm:pt>
    <dgm:pt modelId="{65B98121-F1B6-415F-B069-6E3C1204CC9B}" type="pres">
      <dgm:prSet presAssocID="{9355C7FE-21D7-4EE7-99AA-B22BE64D4CF0}" presName="childText" presStyleLbl="bgAcc1" presStyleIdx="1" presStyleCnt="4" custLinFactNeighborX="-2284" custLinFactNeighborY="-2701">
        <dgm:presLayoutVars>
          <dgm:bulletEnabled val="1"/>
        </dgm:presLayoutVars>
      </dgm:prSet>
      <dgm:spPr/>
    </dgm:pt>
    <dgm:pt modelId="{A9D11AB4-73ED-45A2-8E20-7CB00E67B810}" type="pres">
      <dgm:prSet presAssocID="{A0AD31F3-B4F3-403F-B96C-4AC78A8E6F8C}" presName="root" presStyleCnt="0"/>
      <dgm:spPr/>
    </dgm:pt>
    <dgm:pt modelId="{971952F4-398B-4EA6-BD27-1D9AC5BF3E8E}" type="pres">
      <dgm:prSet presAssocID="{A0AD31F3-B4F3-403F-B96C-4AC78A8E6F8C}" presName="rootComposite" presStyleCnt="0"/>
      <dgm:spPr/>
    </dgm:pt>
    <dgm:pt modelId="{3C931A8B-1A6A-4C3A-B171-399CBD0A6C03}" type="pres">
      <dgm:prSet presAssocID="{A0AD31F3-B4F3-403F-B96C-4AC78A8E6F8C}" presName="rootText" presStyleLbl="node1" presStyleIdx="1" presStyleCnt="2"/>
      <dgm:spPr/>
    </dgm:pt>
    <dgm:pt modelId="{5ADF13D6-A3BB-4E75-8F45-80B06B53998D}" type="pres">
      <dgm:prSet presAssocID="{A0AD31F3-B4F3-403F-B96C-4AC78A8E6F8C}" presName="rootConnector" presStyleLbl="node1" presStyleIdx="1" presStyleCnt="2"/>
      <dgm:spPr/>
    </dgm:pt>
    <dgm:pt modelId="{E0C68276-D347-4DA9-867C-0668F8C541AB}" type="pres">
      <dgm:prSet presAssocID="{A0AD31F3-B4F3-403F-B96C-4AC78A8E6F8C}" presName="childShape" presStyleCnt="0"/>
      <dgm:spPr/>
    </dgm:pt>
    <dgm:pt modelId="{356F2C70-158F-4E11-AA75-E6943FDBEB52}" type="pres">
      <dgm:prSet presAssocID="{8B53CA11-F305-415E-9657-8F3C90FE2E9E}" presName="Name13" presStyleLbl="parChTrans1D2" presStyleIdx="2" presStyleCnt="4"/>
      <dgm:spPr/>
    </dgm:pt>
    <dgm:pt modelId="{2E29AE2A-77B8-49BA-8698-32855FD1FAB5}" type="pres">
      <dgm:prSet presAssocID="{37FE5999-A8CB-4D70-86A5-6BA1A2233FCA}" presName="childText" presStyleLbl="bgAcc1" presStyleIdx="2" presStyleCnt="4">
        <dgm:presLayoutVars>
          <dgm:bulletEnabled val="1"/>
        </dgm:presLayoutVars>
      </dgm:prSet>
      <dgm:spPr/>
    </dgm:pt>
    <dgm:pt modelId="{373447BB-A9CF-4836-897F-E3E8E4C85C6B}" type="pres">
      <dgm:prSet presAssocID="{0232B7C5-AEB9-42A8-AF20-DB2CF236606F}" presName="Name13" presStyleLbl="parChTrans1D2" presStyleIdx="3" presStyleCnt="4"/>
      <dgm:spPr/>
    </dgm:pt>
    <dgm:pt modelId="{BA6D41C1-10DC-4142-A7CC-10325E6DDC04}" type="pres">
      <dgm:prSet presAssocID="{F490A01B-D342-409F-B819-374A7344A546}" presName="childText" presStyleLbl="bgAcc1" presStyleIdx="3" presStyleCnt="4" custLinFactNeighborX="-502" custLinFactNeighborY="5664">
        <dgm:presLayoutVars>
          <dgm:bulletEnabled val="1"/>
        </dgm:presLayoutVars>
      </dgm:prSet>
      <dgm:spPr/>
    </dgm:pt>
  </dgm:ptLst>
  <dgm:cxnLst>
    <dgm:cxn modelId="{EB472E01-501B-4EF4-B276-5E4573EF9767}" type="presOf" srcId="{92B90196-9BD3-467E-AC6A-6A98F6BF1517}" destId="{DFEFEDA8-12E5-4A27-B1E3-5B2AEDF4AC2D}" srcOrd="0" destOrd="0" presId="urn:microsoft.com/office/officeart/2005/8/layout/hierarchy3"/>
    <dgm:cxn modelId="{300F1611-A382-4BE7-A109-1DF75634E4CE}" srcId="{A0AD31F3-B4F3-403F-B96C-4AC78A8E6F8C}" destId="{37FE5999-A8CB-4D70-86A5-6BA1A2233FCA}" srcOrd="0" destOrd="0" parTransId="{8B53CA11-F305-415E-9657-8F3C90FE2E9E}" sibTransId="{E7A4178D-EFF8-43F4-BF3F-671D377A1AB4}"/>
    <dgm:cxn modelId="{EED18311-CED5-4310-9705-DB2EFE0535F8}" type="presOf" srcId="{37FE5999-A8CB-4D70-86A5-6BA1A2233FCA}" destId="{2E29AE2A-77B8-49BA-8698-32855FD1FAB5}" srcOrd="0" destOrd="0" presId="urn:microsoft.com/office/officeart/2005/8/layout/hierarchy3"/>
    <dgm:cxn modelId="{B8CCD725-6B0D-4553-88E8-6F85AA76603F}" type="presOf" srcId="{A0AD31F3-B4F3-403F-B96C-4AC78A8E6F8C}" destId="{3C931A8B-1A6A-4C3A-B171-399CBD0A6C03}" srcOrd="0" destOrd="0" presId="urn:microsoft.com/office/officeart/2005/8/layout/hierarchy3"/>
    <dgm:cxn modelId="{48867F26-9AB8-4DE6-B60C-49100421FBAC}" srcId="{92B90196-9BD3-467E-AC6A-6A98F6BF1517}" destId="{E6D2B962-7A43-418A-8129-2B1051704D8F}" srcOrd="0" destOrd="0" parTransId="{EB5B400B-3F4D-4D5E-BEAC-88171FFB9364}" sibTransId="{4FB74E2F-7C9C-4AA5-B31B-DC69C724448C}"/>
    <dgm:cxn modelId="{B0955F3C-DFE6-4EB4-8DF7-420EB7A2DA74}" type="presOf" srcId="{D0A2B790-583B-415A-895D-420F17A345E4}" destId="{5DCE1981-01D8-4C1E-B16F-DC48D3D218C5}" srcOrd="0" destOrd="0" presId="urn:microsoft.com/office/officeart/2005/8/layout/hierarchy3"/>
    <dgm:cxn modelId="{8445AE3F-C19A-40E4-A043-644D5E51009D}" type="presOf" srcId="{8F677CEE-1357-4447-8A34-3AC5AAF702D2}" destId="{6645FD40-6F22-43A7-9E1E-542912D8FE98}" srcOrd="0" destOrd="0" presId="urn:microsoft.com/office/officeart/2005/8/layout/hierarchy3"/>
    <dgm:cxn modelId="{9F7D965B-F88A-48E9-BBB0-12A2CFC42C16}" srcId="{E6D2B962-7A43-418A-8129-2B1051704D8F}" destId="{8F677CEE-1357-4447-8A34-3AC5AAF702D2}" srcOrd="0" destOrd="0" parTransId="{395C379F-8458-4AB9-BF66-CD68203A6195}" sibTransId="{8979393A-2E7A-4DED-981E-C7F837A44CAE}"/>
    <dgm:cxn modelId="{05132346-C2C2-4173-900F-E58506D83223}" type="presOf" srcId="{395C379F-8458-4AB9-BF66-CD68203A6195}" destId="{D054A738-A24A-4405-8D01-A4DD8D232A76}" srcOrd="0" destOrd="0" presId="urn:microsoft.com/office/officeart/2005/8/layout/hierarchy3"/>
    <dgm:cxn modelId="{A02C2C66-E4BE-4F75-9539-4D94776791C2}" type="presOf" srcId="{0232B7C5-AEB9-42A8-AF20-DB2CF236606F}" destId="{373447BB-A9CF-4836-897F-E3E8E4C85C6B}" srcOrd="0" destOrd="0" presId="urn:microsoft.com/office/officeart/2005/8/layout/hierarchy3"/>
    <dgm:cxn modelId="{8C279F68-9803-4407-ABA0-19050A26DD26}" type="presOf" srcId="{F490A01B-D342-409F-B819-374A7344A546}" destId="{BA6D41C1-10DC-4142-A7CC-10325E6DDC04}" srcOrd="0" destOrd="0" presId="urn:microsoft.com/office/officeart/2005/8/layout/hierarchy3"/>
    <dgm:cxn modelId="{935BD371-8DDD-422C-ABA5-A329B0F5247E}" type="presOf" srcId="{E6D2B962-7A43-418A-8129-2B1051704D8F}" destId="{794F69E7-FFB3-4C20-BA3D-BD7D0EBFA87F}" srcOrd="1" destOrd="0" presId="urn:microsoft.com/office/officeart/2005/8/layout/hierarchy3"/>
    <dgm:cxn modelId="{56679459-4C5D-468F-A6AB-0365EDFF207A}" srcId="{92B90196-9BD3-467E-AC6A-6A98F6BF1517}" destId="{A0AD31F3-B4F3-403F-B96C-4AC78A8E6F8C}" srcOrd="1" destOrd="0" parTransId="{AEC97511-4780-4DBE-9BEA-4A710C3CF6D9}" sibTransId="{9D27CFDD-7185-44A3-A098-2B6718238505}"/>
    <dgm:cxn modelId="{623EC98A-754B-4EDD-BE2E-4EFDD1706BBE}" srcId="{A0AD31F3-B4F3-403F-B96C-4AC78A8E6F8C}" destId="{F490A01B-D342-409F-B819-374A7344A546}" srcOrd="1" destOrd="0" parTransId="{0232B7C5-AEB9-42A8-AF20-DB2CF236606F}" sibTransId="{60E353A4-C567-4512-9C38-3E654822C203}"/>
    <dgm:cxn modelId="{4A392E96-E331-4E06-AEE9-E79BEC55B426}" type="presOf" srcId="{8B53CA11-F305-415E-9657-8F3C90FE2E9E}" destId="{356F2C70-158F-4E11-AA75-E6943FDBEB52}" srcOrd="0" destOrd="0" presId="urn:microsoft.com/office/officeart/2005/8/layout/hierarchy3"/>
    <dgm:cxn modelId="{8488CF9C-DDED-4FB2-BBE6-0716A3D902A8}" type="presOf" srcId="{9355C7FE-21D7-4EE7-99AA-B22BE64D4CF0}" destId="{65B98121-F1B6-415F-B069-6E3C1204CC9B}" srcOrd="0" destOrd="0" presId="urn:microsoft.com/office/officeart/2005/8/layout/hierarchy3"/>
    <dgm:cxn modelId="{D9181E9D-AD12-46FD-9A34-79290C2A4961}" srcId="{E6D2B962-7A43-418A-8129-2B1051704D8F}" destId="{9355C7FE-21D7-4EE7-99AA-B22BE64D4CF0}" srcOrd="1" destOrd="0" parTransId="{D0A2B790-583B-415A-895D-420F17A345E4}" sibTransId="{F2C3CE4D-469F-4112-8748-AA8CA463B631}"/>
    <dgm:cxn modelId="{42E0ECB8-C100-44FF-91E5-470102422B31}" type="presOf" srcId="{A0AD31F3-B4F3-403F-B96C-4AC78A8E6F8C}" destId="{5ADF13D6-A3BB-4E75-8F45-80B06B53998D}" srcOrd="1" destOrd="0" presId="urn:microsoft.com/office/officeart/2005/8/layout/hierarchy3"/>
    <dgm:cxn modelId="{4E4CC0CF-B010-4087-B1B7-B581C0093EA6}" type="presOf" srcId="{E6D2B962-7A43-418A-8129-2B1051704D8F}" destId="{DFA753EB-403F-43BC-B444-4DF42FCB9F18}" srcOrd="0" destOrd="0" presId="urn:microsoft.com/office/officeart/2005/8/layout/hierarchy3"/>
    <dgm:cxn modelId="{E961891D-E3E1-4BDA-9360-0844D57AD789}" type="presParOf" srcId="{DFEFEDA8-12E5-4A27-B1E3-5B2AEDF4AC2D}" destId="{BFA8E95E-BD9F-48AD-AB52-0130E814288B}" srcOrd="0" destOrd="0" presId="urn:microsoft.com/office/officeart/2005/8/layout/hierarchy3"/>
    <dgm:cxn modelId="{FA8F15D9-1C6F-42F1-9F7D-4AA2393114B4}" type="presParOf" srcId="{BFA8E95E-BD9F-48AD-AB52-0130E814288B}" destId="{266828DC-0360-4951-8CD6-8A6D3D5BD84F}" srcOrd="0" destOrd="0" presId="urn:microsoft.com/office/officeart/2005/8/layout/hierarchy3"/>
    <dgm:cxn modelId="{F429A1EF-5B0B-4838-B701-7C3419FE9F7E}" type="presParOf" srcId="{266828DC-0360-4951-8CD6-8A6D3D5BD84F}" destId="{DFA753EB-403F-43BC-B444-4DF42FCB9F18}" srcOrd="0" destOrd="0" presId="urn:microsoft.com/office/officeart/2005/8/layout/hierarchy3"/>
    <dgm:cxn modelId="{1C044C88-8343-4DE6-8403-9B76A839A6E8}" type="presParOf" srcId="{266828DC-0360-4951-8CD6-8A6D3D5BD84F}" destId="{794F69E7-FFB3-4C20-BA3D-BD7D0EBFA87F}" srcOrd="1" destOrd="0" presId="urn:microsoft.com/office/officeart/2005/8/layout/hierarchy3"/>
    <dgm:cxn modelId="{F9374BE3-B7C0-4D4A-858A-DC7685A67C3C}" type="presParOf" srcId="{BFA8E95E-BD9F-48AD-AB52-0130E814288B}" destId="{0F493B45-9CA8-4187-A615-A2C7167F4D5F}" srcOrd="1" destOrd="0" presId="urn:microsoft.com/office/officeart/2005/8/layout/hierarchy3"/>
    <dgm:cxn modelId="{82B0D8D4-DD24-4244-A3FE-CDD41C3341BC}" type="presParOf" srcId="{0F493B45-9CA8-4187-A615-A2C7167F4D5F}" destId="{D054A738-A24A-4405-8D01-A4DD8D232A76}" srcOrd="0" destOrd="0" presId="urn:microsoft.com/office/officeart/2005/8/layout/hierarchy3"/>
    <dgm:cxn modelId="{AA2AE3AC-ADD4-43CC-B4AE-D247170E6C5B}" type="presParOf" srcId="{0F493B45-9CA8-4187-A615-A2C7167F4D5F}" destId="{6645FD40-6F22-43A7-9E1E-542912D8FE98}" srcOrd="1" destOrd="0" presId="urn:microsoft.com/office/officeart/2005/8/layout/hierarchy3"/>
    <dgm:cxn modelId="{48C5AFD0-9B90-4A06-A199-41B54F2A691E}" type="presParOf" srcId="{0F493B45-9CA8-4187-A615-A2C7167F4D5F}" destId="{5DCE1981-01D8-4C1E-B16F-DC48D3D218C5}" srcOrd="2" destOrd="0" presId="urn:microsoft.com/office/officeart/2005/8/layout/hierarchy3"/>
    <dgm:cxn modelId="{C7B6F3C7-6DEE-4B8A-B651-354FDFB2717C}" type="presParOf" srcId="{0F493B45-9CA8-4187-A615-A2C7167F4D5F}" destId="{65B98121-F1B6-415F-B069-6E3C1204CC9B}" srcOrd="3" destOrd="0" presId="urn:microsoft.com/office/officeart/2005/8/layout/hierarchy3"/>
    <dgm:cxn modelId="{C3D15006-638E-4966-80AC-69F2179512F2}" type="presParOf" srcId="{DFEFEDA8-12E5-4A27-B1E3-5B2AEDF4AC2D}" destId="{A9D11AB4-73ED-45A2-8E20-7CB00E67B810}" srcOrd="1" destOrd="0" presId="urn:microsoft.com/office/officeart/2005/8/layout/hierarchy3"/>
    <dgm:cxn modelId="{757546C2-BA2C-45D9-B839-50A2B5AE8D72}" type="presParOf" srcId="{A9D11AB4-73ED-45A2-8E20-7CB00E67B810}" destId="{971952F4-398B-4EA6-BD27-1D9AC5BF3E8E}" srcOrd="0" destOrd="0" presId="urn:microsoft.com/office/officeart/2005/8/layout/hierarchy3"/>
    <dgm:cxn modelId="{45153621-C505-4ACD-863F-B580A089C4E6}" type="presParOf" srcId="{971952F4-398B-4EA6-BD27-1D9AC5BF3E8E}" destId="{3C931A8B-1A6A-4C3A-B171-399CBD0A6C03}" srcOrd="0" destOrd="0" presId="urn:microsoft.com/office/officeart/2005/8/layout/hierarchy3"/>
    <dgm:cxn modelId="{9BCE87B8-FCC4-466F-98A8-AE6DABCA9DF1}" type="presParOf" srcId="{971952F4-398B-4EA6-BD27-1D9AC5BF3E8E}" destId="{5ADF13D6-A3BB-4E75-8F45-80B06B53998D}" srcOrd="1" destOrd="0" presId="urn:microsoft.com/office/officeart/2005/8/layout/hierarchy3"/>
    <dgm:cxn modelId="{C5A97661-4908-40F0-827C-01DC96470074}" type="presParOf" srcId="{A9D11AB4-73ED-45A2-8E20-7CB00E67B810}" destId="{E0C68276-D347-4DA9-867C-0668F8C541AB}" srcOrd="1" destOrd="0" presId="urn:microsoft.com/office/officeart/2005/8/layout/hierarchy3"/>
    <dgm:cxn modelId="{ABAB66FB-0ACF-4F8A-8D7A-BF4E2FD1188B}" type="presParOf" srcId="{E0C68276-D347-4DA9-867C-0668F8C541AB}" destId="{356F2C70-158F-4E11-AA75-E6943FDBEB52}" srcOrd="0" destOrd="0" presId="urn:microsoft.com/office/officeart/2005/8/layout/hierarchy3"/>
    <dgm:cxn modelId="{A89AE058-0E35-4074-AE93-FCDE810EF782}" type="presParOf" srcId="{E0C68276-D347-4DA9-867C-0668F8C541AB}" destId="{2E29AE2A-77B8-49BA-8698-32855FD1FAB5}" srcOrd="1" destOrd="0" presId="urn:microsoft.com/office/officeart/2005/8/layout/hierarchy3"/>
    <dgm:cxn modelId="{9CCF8678-77BD-4D3A-BAB7-BDD2037E8C09}" type="presParOf" srcId="{E0C68276-D347-4DA9-867C-0668F8C541AB}" destId="{373447BB-A9CF-4836-897F-E3E8E4C85C6B}" srcOrd="2" destOrd="0" presId="urn:microsoft.com/office/officeart/2005/8/layout/hierarchy3"/>
    <dgm:cxn modelId="{6F6EF6E8-EAF7-412F-8D6A-3FA2A860902E}" type="presParOf" srcId="{E0C68276-D347-4DA9-867C-0668F8C541AB}" destId="{BA6D41C1-10DC-4142-A7CC-10325E6DDC0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53EB-403F-43BC-B444-4DF42FCB9F18}">
      <dsp:nvSpPr>
        <dsp:cNvPr id="0" name=""/>
        <dsp:cNvSpPr/>
      </dsp:nvSpPr>
      <dsp:spPr>
        <a:xfrm>
          <a:off x="1742640" y="3793"/>
          <a:ext cx="2966830" cy="1483415"/>
        </a:xfrm>
        <a:prstGeom prst="roundRect">
          <a:avLst>
            <a:gd name="adj" fmla="val 10000"/>
          </a:avLst>
        </a:prstGeom>
        <a:solidFill>
          <a:srgbClr val="EAE8E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>
              <a:solidFill>
                <a:schemeClr val="tx1"/>
              </a:solidFill>
            </a:rPr>
            <a:t>Avant</a:t>
          </a:r>
        </a:p>
      </dsp:txBody>
      <dsp:txXfrm>
        <a:off x="1786088" y="47241"/>
        <a:ext cx="2879934" cy="1396519"/>
      </dsp:txXfrm>
    </dsp:sp>
    <dsp:sp modelId="{D054A738-A24A-4405-8D01-A4DD8D232A76}">
      <dsp:nvSpPr>
        <dsp:cNvPr id="0" name=""/>
        <dsp:cNvSpPr/>
      </dsp:nvSpPr>
      <dsp:spPr>
        <a:xfrm>
          <a:off x="2039323" y="1487208"/>
          <a:ext cx="329745" cy="875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5778"/>
              </a:lnTo>
              <a:lnTo>
                <a:pt x="329745" y="8757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5FD40-6F22-43A7-9E1E-542912D8FE98}">
      <dsp:nvSpPr>
        <dsp:cNvPr id="0" name=""/>
        <dsp:cNvSpPr/>
      </dsp:nvSpPr>
      <dsp:spPr>
        <a:xfrm>
          <a:off x="2369068" y="1621279"/>
          <a:ext cx="2373464" cy="14834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zoning complet couvrant la </a:t>
          </a:r>
          <a:r>
            <a:rPr lang="fr-FR" sz="1300" b="1" kern="1200" dirty="0">
              <a:highlight>
                <a:srgbClr val="FFFF00"/>
              </a:highlight>
            </a:rPr>
            <a:t>cellule 2 à la cellule 11</a:t>
          </a:r>
        </a:p>
      </dsp:txBody>
      <dsp:txXfrm>
        <a:off x="2412516" y="1664727"/>
        <a:ext cx="2286568" cy="1396519"/>
      </dsp:txXfrm>
    </dsp:sp>
    <dsp:sp modelId="{5DCE1981-01D8-4C1E-B16F-DC48D3D218C5}">
      <dsp:nvSpPr>
        <dsp:cNvPr id="0" name=""/>
        <dsp:cNvSpPr/>
      </dsp:nvSpPr>
      <dsp:spPr>
        <a:xfrm>
          <a:off x="2039323" y="1487208"/>
          <a:ext cx="242473" cy="2926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6763"/>
              </a:lnTo>
              <a:lnTo>
                <a:pt x="242473" y="29267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B98121-F1B6-415F-B069-6E3C1204CC9B}">
      <dsp:nvSpPr>
        <dsp:cNvPr id="0" name=""/>
        <dsp:cNvSpPr/>
      </dsp:nvSpPr>
      <dsp:spPr>
        <a:xfrm>
          <a:off x="2281796" y="3672263"/>
          <a:ext cx="2373464" cy="14834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solidFill>
                <a:srgbClr val="00B050"/>
              </a:solidFill>
            </a:rPr>
            <a:t>Exemple : </a:t>
          </a:r>
          <a:r>
            <a:rPr lang="fr-FR" sz="1300" kern="1200" dirty="0"/>
            <a:t> Un opérateur peut gérer un Bon Complet () en cellule 2 avec une priorité 10, puis basculer vers un BC en cellule 8 avec la même priorité, entraînant des trajets longs et inefficaces.</a:t>
          </a:r>
        </a:p>
      </dsp:txBody>
      <dsp:txXfrm>
        <a:off x="2325244" y="3715711"/>
        <a:ext cx="2286568" cy="1396519"/>
      </dsp:txXfrm>
    </dsp:sp>
    <dsp:sp modelId="{3C931A8B-1A6A-4C3A-B171-399CBD0A6C03}">
      <dsp:nvSpPr>
        <dsp:cNvPr id="0" name=""/>
        <dsp:cNvSpPr/>
      </dsp:nvSpPr>
      <dsp:spPr>
        <a:xfrm>
          <a:off x="5451178" y="3793"/>
          <a:ext cx="2966830" cy="1483415"/>
        </a:xfrm>
        <a:prstGeom prst="roundRect">
          <a:avLst>
            <a:gd name="adj" fmla="val 10000"/>
          </a:avLst>
        </a:prstGeom>
        <a:solidFill>
          <a:srgbClr val="EAE8E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>
              <a:solidFill>
                <a:schemeClr val="tx1"/>
              </a:solidFill>
            </a:rPr>
            <a:t>Apres</a:t>
          </a:r>
          <a:endParaRPr lang="fr-FR" sz="6500" kern="1200" dirty="0">
            <a:solidFill>
              <a:schemeClr val="tx1"/>
            </a:solidFill>
          </a:endParaRPr>
        </a:p>
      </dsp:txBody>
      <dsp:txXfrm>
        <a:off x="5494626" y="47241"/>
        <a:ext cx="2879934" cy="1396519"/>
      </dsp:txXfrm>
    </dsp:sp>
    <dsp:sp modelId="{356F2C70-158F-4E11-AA75-E6943FDBEB52}">
      <dsp:nvSpPr>
        <dsp:cNvPr id="0" name=""/>
        <dsp:cNvSpPr/>
      </dsp:nvSpPr>
      <dsp:spPr>
        <a:xfrm>
          <a:off x="5747861" y="1487208"/>
          <a:ext cx="296683" cy="1112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2561"/>
              </a:lnTo>
              <a:lnTo>
                <a:pt x="296683" y="11125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9AE2A-77B8-49BA-8698-32855FD1FAB5}">
      <dsp:nvSpPr>
        <dsp:cNvPr id="0" name=""/>
        <dsp:cNvSpPr/>
      </dsp:nvSpPr>
      <dsp:spPr>
        <a:xfrm>
          <a:off x="6044544" y="1858061"/>
          <a:ext cx="2373464" cy="14834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Dezoning divisée par deux grâce aux groupes de taches : </a:t>
          </a:r>
          <a:r>
            <a:rPr lang="fr-FR" sz="1300" b="1" kern="1200" dirty="0">
              <a:solidFill>
                <a:schemeClr val="tx1"/>
              </a:solidFill>
              <a:highlight>
                <a:srgbClr val="FFFF00"/>
              </a:highlight>
            </a:rPr>
            <a:t>B26 ( Cellule 2 à 6 ) et B71 ( cellule 7 à 11)</a:t>
          </a:r>
          <a:endParaRPr lang="fr-FR" sz="1300" kern="1200" dirty="0">
            <a:highlight>
              <a:srgbClr val="FFFF00"/>
            </a:highlight>
          </a:endParaRPr>
        </a:p>
      </dsp:txBody>
      <dsp:txXfrm>
        <a:off x="6087992" y="1901509"/>
        <a:ext cx="2286568" cy="1396519"/>
      </dsp:txXfrm>
    </dsp:sp>
    <dsp:sp modelId="{373447BB-A9CF-4836-897F-E3E8E4C85C6B}">
      <dsp:nvSpPr>
        <dsp:cNvPr id="0" name=""/>
        <dsp:cNvSpPr/>
      </dsp:nvSpPr>
      <dsp:spPr>
        <a:xfrm>
          <a:off x="5747861" y="1487208"/>
          <a:ext cx="284768" cy="2970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0623"/>
              </a:lnTo>
              <a:lnTo>
                <a:pt x="284768" y="29706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6D41C1-10DC-4142-A7CC-10325E6DDC04}">
      <dsp:nvSpPr>
        <dsp:cNvPr id="0" name=""/>
        <dsp:cNvSpPr/>
      </dsp:nvSpPr>
      <dsp:spPr>
        <a:xfrm>
          <a:off x="6032629" y="3716123"/>
          <a:ext cx="2373464" cy="14834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solidFill>
                <a:srgbClr val="00B050"/>
              </a:solidFill>
            </a:rPr>
            <a:t>Exemple : </a:t>
          </a:r>
          <a:r>
            <a:rPr lang="fr-FR" sz="1300" kern="1200" dirty="0">
              <a:solidFill>
                <a:schemeClr val="tx1"/>
              </a:solidFill>
            </a:rPr>
            <a:t>Un opérateur affecté à un BC en cellule 2 avec une priorité 10 ne pourra plus aller au-delà de la cellule 6, peu importe la priorité.</a:t>
          </a:r>
          <a:endParaRPr lang="fr-FR" sz="1300" kern="1200" dirty="0">
            <a:solidFill>
              <a:srgbClr val="00B050"/>
            </a:solidFill>
          </a:endParaRPr>
        </a:p>
      </dsp:txBody>
      <dsp:txXfrm>
        <a:off x="6076077" y="3759571"/>
        <a:ext cx="2286568" cy="1396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8E6BE-3C31-449F-9049-BAC649F80ABB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CBD77-9CAB-46D8-A9C3-5F21B3AD59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4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2062-1138-4F47-85F0-F7E22A355C2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064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2062-1138-4F47-85F0-F7E22A355C2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97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2062-1138-4F47-85F0-F7E22A355C2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02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2062-1138-4F47-85F0-F7E22A355C2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43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2062-1138-4F47-85F0-F7E22A355C2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52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8" descr="Une image contenant arbre, extérieur, rivière, forêt&#10;&#10;Description générée automatiquement">
            <a:extLst>
              <a:ext uri="{FF2B5EF4-FFF2-40B4-BE49-F238E27FC236}">
                <a16:creationId xmlns:a16="http://schemas.microsoft.com/office/drawing/2014/main" id="{F6C36FAF-EA84-2F4E-BC31-5EBB146474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4CBEDEA-FFFA-2945-B51B-1561784D6CBA}"/>
              </a:ext>
            </a:extLst>
          </p:cNvPr>
          <p:cNvSpPr txBox="1"/>
          <p:nvPr userDrawn="1"/>
        </p:nvSpPr>
        <p:spPr>
          <a:xfrm>
            <a:off x="2611890" y="5044191"/>
            <a:ext cx="696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i="0" kern="1200" err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Thank</a:t>
            </a:r>
            <a:r>
              <a:rPr lang="fr-FR" sz="36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rPr>
              <a:t> </a:t>
            </a:r>
            <a:r>
              <a:rPr lang="fr-FR" sz="3600" b="1" i="0" kern="120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you</a:t>
            </a:r>
            <a:endParaRPr lang="fr-FR" sz="3600" b="1" i="0" kern="120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4698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E7ACA1-781D-D245-A615-1BA99DDADC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Presentation title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742C5D36-EB7D-E341-A312-C09503CAD4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6849" y="259651"/>
            <a:ext cx="477225" cy="232747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6173BC7-F836-E64C-9918-06E2532200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5775" y="266400"/>
            <a:ext cx="9359900" cy="29845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1" i="0">
                <a:latin typeface="+mj-lt"/>
              </a:defRPr>
            </a:lvl1pPr>
          </a:lstStyle>
          <a:p>
            <a:pPr lvl="0"/>
            <a:r>
              <a:rPr lang="en-GB" noProof="1"/>
              <a:t>Title</a:t>
            </a:r>
          </a:p>
        </p:txBody>
      </p:sp>
      <p:sp>
        <p:nvSpPr>
          <p:cNvPr id="8" name="Espace réservé du texte 15">
            <a:extLst>
              <a:ext uri="{FF2B5EF4-FFF2-40B4-BE49-F238E27FC236}">
                <a16:creationId xmlns:a16="http://schemas.microsoft.com/office/drawing/2014/main" id="{8AA58855-F4CB-4C81-ADF4-0A4537DD14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5776" y="885512"/>
            <a:ext cx="4197349" cy="26623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fr-FR" sz="105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</a:lstStyle>
          <a:p>
            <a:pPr lvl="0"/>
            <a:r>
              <a:rPr lang="en-GB" noProof="1"/>
              <a:t>Graph title</a:t>
            </a:r>
          </a:p>
        </p:txBody>
      </p:sp>
      <p:sp>
        <p:nvSpPr>
          <p:cNvPr id="9" name="Espace réservé du graphique 13">
            <a:extLst>
              <a:ext uri="{FF2B5EF4-FFF2-40B4-BE49-F238E27FC236}">
                <a16:creationId xmlns:a16="http://schemas.microsoft.com/office/drawing/2014/main" id="{C3325CD3-4E42-4158-B33B-E83651FCE5CB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485775" y="1156812"/>
            <a:ext cx="4197349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 b="0" i="0">
                <a:latin typeface="+mn-lt"/>
              </a:defRPr>
            </a:lvl1pPr>
          </a:lstStyle>
          <a:p>
            <a:r>
              <a:rPr lang="en-GB" noProof="1"/>
              <a:t>Graph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CEF1DF7B-58A1-4089-9150-D68F4BC0F68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5524" y="3943308"/>
            <a:ext cx="4197600" cy="266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fr-FR" sz="105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</a:lstStyle>
          <a:p>
            <a:pPr lvl="0"/>
            <a:r>
              <a:rPr lang="en-GB" noProof="1"/>
              <a:t>Graph title</a:t>
            </a:r>
          </a:p>
        </p:txBody>
      </p:sp>
      <p:sp>
        <p:nvSpPr>
          <p:cNvPr id="13" name="Espace réservé du graphique 13">
            <a:extLst>
              <a:ext uri="{FF2B5EF4-FFF2-40B4-BE49-F238E27FC236}">
                <a16:creationId xmlns:a16="http://schemas.microsoft.com/office/drawing/2014/main" id="{F77B3A83-4A1D-4283-98E9-D97650717CC2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485524" y="4209050"/>
            <a:ext cx="4197348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1"/>
              <a:t>Graph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A7A8C72-7EDA-4E79-850D-21461B55F689}"/>
              </a:ext>
            </a:extLst>
          </p:cNvPr>
          <p:cNvSpPr txBox="1"/>
          <p:nvPr userDrawn="1"/>
        </p:nvSpPr>
        <p:spPr>
          <a:xfrm>
            <a:off x="10733088" y="6661574"/>
            <a:ext cx="1353312" cy="144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54000" tIns="0" rIns="0" bIns="0" rtlCol="0" anchor="ctr" anchorCtr="0">
            <a:noAutofit/>
          </a:bodyPr>
          <a:lstStyle/>
          <a:p>
            <a:pPr algn="l"/>
            <a:r>
              <a:rPr lang="fr-FR" sz="1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Renault</a:t>
            </a:r>
          </a:p>
        </p:txBody>
      </p:sp>
      <p:sp>
        <p:nvSpPr>
          <p:cNvPr id="16" name="Espace réservé du texte 9">
            <a:extLst>
              <a:ext uri="{FF2B5EF4-FFF2-40B4-BE49-F238E27FC236}">
                <a16:creationId xmlns:a16="http://schemas.microsoft.com/office/drawing/2014/main" id="{E1CFE268-E4AB-C344-BCA1-EFC2082F2BD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68752" y="873125"/>
            <a:ext cx="6535321" cy="54959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noProof="1"/>
              <a:t>Text level 1</a:t>
            </a:r>
          </a:p>
          <a:p>
            <a:pPr marL="0" lvl="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GB" noProof="1"/>
              <a:t>Text level 2</a:t>
            </a:r>
          </a:p>
          <a:p>
            <a:pPr marL="269875" lvl="2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noProof="1"/>
              <a:t>Text level 3</a:t>
            </a:r>
          </a:p>
          <a:p>
            <a:pPr marL="357188" lvl="3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</a:pPr>
            <a:r>
              <a:rPr lang="en-GB" noProof="1"/>
              <a:t>Text level 4</a:t>
            </a:r>
          </a:p>
          <a:p>
            <a:pPr marL="539750" lvl="4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noProof="1"/>
              <a:t>Text level 5</a:t>
            </a:r>
          </a:p>
          <a:p>
            <a:pPr marL="714375" lvl="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noProof="1"/>
              <a:t>Text level 6</a:t>
            </a:r>
          </a:p>
          <a:p>
            <a:pPr marL="896938" lvl="6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noProof="1"/>
              <a:t>Text level 7</a:t>
            </a:r>
          </a:p>
          <a:p>
            <a:pPr marL="1079500" lvl="7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noProof="1"/>
              <a:t>Text level 8</a:t>
            </a:r>
          </a:p>
          <a:p>
            <a:pPr marL="1254125" lvl="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noProof="1"/>
              <a:t>Text level 9</a:t>
            </a:r>
          </a:p>
        </p:txBody>
      </p:sp>
    </p:spTree>
    <p:extLst>
      <p:ext uri="{BB962C8B-B14F-4D97-AF65-F5344CB8AC3E}">
        <p14:creationId xmlns:p14="http://schemas.microsoft.com/office/powerpoint/2010/main" val="3197325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0">
          <p15:clr>
            <a:srgbClr val="5ACBF0"/>
          </p15:clr>
        </p15:guide>
        <p15:guide id="2" pos="325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  14">
            <a:extLst>
              <a:ext uri="{FF2B5EF4-FFF2-40B4-BE49-F238E27FC236}">
                <a16:creationId xmlns:a16="http://schemas.microsoft.com/office/drawing/2014/main" id="{832A62AD-C22D-4114-A10C-3A64C51331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5700" y="0"/>
            <a:ext cx="46863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1"/>
              <a:t>Cliquez sur l'icône pour ajouter une image</a:t>
            </a:r>
            <a:endParaRPr lang="en-GB" noProof="1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C52FF19-C736-454C-A6D9-3AB351A7C1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5775" y="3860398"/>
            <a:ext cx="1381662" cy="83099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fr-FR" sz="6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noProof="1"/>
              <a:t>00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201888-7424-674A-8C08-22C62DC45C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5775" y="4749422"/>
            <a:ext cx="6537325" cy="16196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Aft>
                <a:spcPts val="1200"/>
              </a:spcAft>
              <a:defRPr lang="fr-FR" sz="26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Tx/>
              <a:buNone/>
              <a:defRPr lang="fr-FR" sz="1400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00" indent="-126000">
              <a:defRPr/>
            </a:lvl3pPr>
            <a:lvl4pPr marL="126000" indent="-126000">
              <a:defRPr/>
            </a:lvl4pPr>
            <a:lvl5pPr marL="126000" indent="-126000">
              <a:defRPr/>
            </a:lvl5pPr>
          </a:lstStyle>
          <a:p>
            <a:pPr lvl="0"/>
            <a:r>
              <a:rPr lang="en-GB" noProof="1"/>
              <a:t>Chapter title</a:t>
            </a:r>
          </a:p>
          <a:p>
            <a:pPr lvl="1"/>
            <a:r>
              <a:rPr lang="en-GB" noProof="1"/>
              <a:t>Chapter subtitle</a:t>
            </a:r>
          </a:p>
        </p:txBody>
      </p:sp>
    </p:spTree>
    <p:extLst>
      <p:ext uri="{BB962C8B-B14F-4D97-AF65-F5344CB8AC3E}">
        <p14:creationId xmlns:p14="http://schemas.microsoft.com/office/powerpoint/2010/main" val="3766507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28">
          <p15:clr>
            <a:srgbClr val="5ACBF0"/>
          </p15:clr>
        </p15:guide>
        <p15:guide id="2" pos="442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pour une image  11" descr="Une image contenant herbe, extérieur, scène, passage&#10;&#10;Description générée automatiquement">
            <a:extLst>
              <a:ext uri="{FF2B5EF4-FFF2-40B4-BE49-F238E27FC236}">
                <a16:creationId xmlns:a16="http://schemas.microsoft.com/office/drawing/2014/main" id="{2D2963E7-31E6-554B-876C-39B8C8385B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3600" y="5261008"/>
            <a:ext cx="10912000" cy="403957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Presentation title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B6B0BE4C-9A25-4D0D-9CC3-4D42C3704D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1600" y="5718191"/>
            <a:ext cx="10890330" cy="19389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strike="noStrike" cap="all" baseline="0">
                <a:solidFill>
                  <a:schemeClr val="bg1"/>
                </a:solidFill>
                <a:latin typeface="Renault Group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Date or presentation subtitle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9780FFCA-0B7E-3148-9555-F4500BE8E253}"/>
              </a:ext>
            </a:extLst>
          </p:cNvPr>
          <p:cNvSpPr/>
          <p:nvPr userDrawn="1"/>
        </p:nvSpPr>
        <p:spPr>
          <a:xfrm>
            <a:off x="464400" y="485775"/>
            <a:ext cx="1876550" cy="848138"/>
          </a:xfrm>
          <a:custGeom>
            <a:avLst/>
            <a:gdLst>
              <a:gd name="connsiteX0" fmla="*/ 738002 w 1876550"/>
              <a:gd name="connsiteY0" fmla="*/ 525573 h 848138"/>
              <a:gd name="connsiteX1" fmla="*/ 700955 w 1876550"/>
              <a:gd name="connsiteY1" fmla="*/ 535046 h 848138"/>
              <a:gd name="connsiteX2" fmla="*/ 675053 w 1876550"/>
              <a:gd name="connsiteY2" fmla="*/ 561785 h 848138"/>
              <a:gd name="connsiteX3" fmla="*/ 665580 w 1876550"/>
              <a:gd name="connsiteY3" fmla="*/ 603017 h 848138"/>
              <a:gd name="connsiteX4" fmla="*/ 675053 w 1876550"/>
              <a:gd name="connsiteY4" fmla="*/ 643688 h 848138"/>
              <a:gd name="connsiteX5" fmla="*/ 700955 w 1876550"/>
              <a:gd name="connsiteY5" fmla="*/ 670426 h 848138"/>
              <a:gd name="connsiteX6" fmla="*/ 738002 w 1876550"/>
              <a:gd name="connsiteY6" fmla="*/ 679900 h 848138"/>
              <a:gd name="connsiteX7" fmla="*/ 775603 w 1876550"/>
              <a:gd name="connsiteY7" fmla="*/ 670426 h 848138"/>
              <a:gd name="connsiteX8" fmla="*/ 801512 w 1876550"/>
              <a:gd name="connsiteY8" fmla="*/ 643688 h 848138"/>
              <a:gd name="connsiteX9" fmla="*/ 810977 w 1876550"/>
              <a:gd name="connsiteY9" fmla="*/ 603017 h 848138"/>
              <a:gd name="connsiteX10" fmla="*/ 801512 w 1876550"/>
              <a:gd name="connsiteY10" fmla="*/ 561785 h 848138"/>
              <a:gd name="connsiteX11" fmla="*/ 775603 w 1876550"/>
              <a:gd name="connsiteY11" fmla="*/ 535046 h 848138"/>
              <a:gd name="connsiteX12" fmla="*/ 738002 w 1876550"/>
              <a:gd name="connsiteY12" fmla="*/ 525573 h 848138"/>
              <a:gd name="connsiteX13" fmla="*/ 1371202 w 1876550"/>
              <a:gd name="connsiteY13" fmla="*/ 525569 h 848138"/>
              <a:gd name="connsiteX14" fmla="*/ 1334422 w 1876550"/>
              <a:gd name="connsiteY14" fmla="*/ 535042 h 848138"/>
              <a:gd name="connsiteX15" fmla="*/ 1308798 w 1876550"/>
              <a:gd name="connsiteY15" fmla="*/ 561780 h 848138"/>
              <a:gd name="connsiteX16" fmla="*/ 1299340 w 1876550"/>
              <a:gd name="connsiteY16" fmla="*/ 603013 h 848138"/>
              <a:gd name="connsiteX17" fmla="*/ 1308798 w 1876550"/>
              <a:gd name="connsiteY17" fmla="*/ 643684 h 848138"/>
              <a:gd name="connsiteX18" fmla="*/ 1334422 w 1876550"/>
              <a:gd name="connsiteY18" fmla="*/ 670422 h 848138"/>
              <a:gd name="connsiteX19" fmla="*/ 1371202 w 1876550"/>
              <a:gd name="connsiteY19" fmla="*/ 679895 h 848138"/>
              <a:gd name="connsiteX20" fmla="*/ 1407974 w 1876550"/>
              <a:gd name="connsiteY20" fmla="*/ 670422 h 848138"/>
              <a:gd name="connsiteX21" fmla="*/ 1433607 w 1876550"/>
              <a:gd name="connsiteY21" fmla="*/ 643684 h 848138"/>
              <a:gd name="connsiteX22" fmla="*/ 1443064 w 1876550"/>
              <a:gd name="connsiteY22" fmla="*/ 603013 h 848138"/>
              <a:gd name="connsiteX23" fmla="*/ 1433607 w 1876550"/>
              <a:gd name="connsiteY23" fmla="*/ 561780 h 848138"/>
              <a:gd name="connsiteX24" fmla="*/ 1407974 w 1876550"/>
              <a:gd name="connsiteY24" fmla="*/ 535042 h 848138"/>
              <a:gd name="connsiteX25" fmla="*/ 1371202 w 1876550"/>
              <a:gd name="connsiteY25" fmla="*/ 525569 h 848138"/>
              <a:gd name="connsiteX26" fmla="*/ 918163 w 1876550"/>
              <a:gd name="connsiteY26" fmla="*/ 463734 h 848138"/>
              <a:gd name="connsiteX27" fmla="*/ 994517 w 1876550"/>
              <a:gd name="connsiteY27" fmla="*/ 463734 h 848138"/>
              <a:gd name="connsiteX28" fmla="*/ 994517 w 1876550"/>
              <a:gd name="connsiteY28" fmla="*/ 621407 h 848138"/>
              <a:gd name="connsiteX29" fmla="*/ 1009540 w 1876550"/>
              <a:gd name="connsiteY29" fmla="*/ 665134 h 848138"/>
              <a:gd name="connsiteX30" fmla="*/ 1049658 w 1876550"/>
              <a:gd name="connsiteY30" fmla="*/ 679920 h 848138"/>
              <a:gd name="connsiteX31" fmla="*/ 1090054 w 1876550"/>
              <a:gd name="connsiteY31" fmla="*/ 665134 h 848138"/>
              <a:gd name="connsiteX32" fmla="*/ 1104825 w 1876550"/>
              <a:gd name="connsiteY32" fmla="*/ 621407 h 848138"/>
              <a:gd name="connsiteX33" fmla="*/ 1104825 w 1876550"/>
              <a:gd name="connsiteY33" fmla="*/ 463734 h 848138"/>
              <a:gd name="connsiteX34" fmla="*/ 1181139 w 1876550"/>
              <a:gd name="connsiteY34" fmla="*/ 463734 h 848138"/>
              <a:gd name="connsiteX35" fmla="*/ 1181139 w 1876550"/>
              <a:gd name="connsiteY35" fmla="*/ 629767 h 848138"/>
              <a:gd name="connsiteX36" fmla="*/ 1164426 w 1876550"/>
              <a:gd name="connsiteY36" fmla="*/ 692164 h 848138"/>
              <a:gd name="connsiteX37" fmla="*/ 1118189 w 1876550"/>
              <a:gd name="connsiteY37" fmla="*/ 733395 h 848138"/>
              <a:gd name="connsiteX38" fmla="*/ 1049658 w 1876550"/>
              <a:gd name="connsiteY38" fmla="*/ 747882 h 848138"/>
              <a:gd name="connsiteX39" fmla="*/ 954382 w 1876550"/>
              <a:gd name="connsiteY39" fmla="*/ 716391 h 848138"/>
              <a:gd name="connsiteX40" fmla="*/ 918163 w 1876550"/>
              <a:gd name="connsiteY40" fmla="*/ 629767 h 848138"/>
              <a:gd name="connsiteX41" fmla="*/ 576019 w 1876550"/>
              <a:gd name="connsiteY41" fmla="*/ 463506 h 848138"/>
              <a:gd name="connsiteX42" fmla="*/ 576019 w 1876550"/>
              <a:gd name="connsiteY42" fmla="*/ 537098 h 848138"/>
              <a:gd name="connsiteX43" fmla="*/ 490240 w 1876550"/>
              <a:gd name="connsiteY43" fmla="*/ 578745 h 848138"/>
              <a:gd name="connsiteX44" fmla="*/ 477907 w 1876550"/>
              <a:gd name="connsiteY44" fmla="*/ 624867 h 848138"/>
              <a:gd name="connsiteX45" fmla="*/ 477907 w 1876550"/>
              <a:gd name="connsiteY45" fmla="*/ 742349 h 848138"/>
              <a:gd name="connsiteX46" fmla="*/ 401584 w 1876550"/>
              <a:gd name="connsiteY46" fmla="*/ 742349 h 848138"/>
              <a:gd name="connsiteX47" fmla="*/ 401584 w 1876550"/>
              <a:gd name="connsiteY47" fmla="*/ 463781 h 848138"/>
              <a:gd name="connsiteX48" fmla="*/ 464713 w 1876550"/>
              <a:gd name="connsiteY48" fmla="*/ 463781 h 848138"/>
              <a:gd name="connsiteX49" fmla="*/ 476655 w 1876550"/>
              <a:gd name="connsiteY49" fmla="*/ 503633 h 848138"/>
              <a:gd name="connsiteX50" fmla="*/ 576019 w 1876550"/>
              <a:gd name="connsiteY50" fmla="*/ 463506 h 848138"/>
              <a:gd name="connsiteX51" fmla="*/ 738002 w 1876550"/>
              <a:gd name="connsiteY51" fmla="*/ 458164 h 848138"/>
              <a:gd name="connsiteX52" fmla="*/ 814884 w 1876550"/>
              <a:gd name="connsiteY52" fmla="*/ 476265 h 848138"/>
              <a:gd name="connsiteX53" fmla="*/ 868368 w 1876550"/>
              <a:gd name="connsiteY53" fmla="*/ 526978 h 848138"/>
              <a:gd name="connsiteX54" fmla="*/ 887883 w 1876550"/>
              <a:gd name="connsiteY54" fmla="*/ 603017 h 848138"/>
              <a:gd name="connsiteX55" fmla="*/ 868368 w 1876550"/>
              <a:gd name="connsiteY55" fmla="*/ 679062 h 848138"/>
              <a:gd name="connsiteX56" fmla="*/ 814884 w 1876550"/>
              <a:gd name="connsiteY56" fmla="*/ 729768 h 848138"/>
              <a:gd name="connsiteX57" fmla="*/ 738002 w 1876550"/>
              <a:gd name="connsiteY57" fmla="*/ 747869 h 848138"/>
              <a:gd name="connsiteX58" fmla="*/ 661396 w 1876550"/>
              <a:gd name="connsiteY58" fmla="*/ 729768 h 848138"/>
              <a:gd name="connsiteX59" fmla="*/ 608188 w 1876550"/>
              <a:gd name="connsiteY59" fmla="*/ 679062 h 848138"/>
              <a:gd name="connsiteX60" fmla="*/ 588689 w 1876550"/>
              <a:gd name="connsiteY60" fmla="*/ 603017 h 848138"/>
              <a:gd name="connsiteX61" fmla="*/ 608188 w 1876550"/>
              <a:gd name="connsiteY61" fmla="*/ 526978 h 848138"/>
              <a:gd name="connsiteX62" fmla="*/ 661396 w 1876550"/>
              <a:gd name="connsiteY62" fmla="*/ 476265 h 848138"/>
              <a:gd name="connsiteX63" fmla="*/ 738002 w 1876550"/>
              <a:gd name="connsiteY63" fmla="*/ 458164 h 848138"/>
              <a:gd name="connsiteX64" fmla="*/ 1381788 w 1876550"/>
              <a:gd name="connsiteY64" fmla="*/ 458159 h 848138"/>
              <a:gd name="connsiteX65" fmla="*/ 1450311 w 1876550"/>
              <a:gd name="connsiteY65" fmla="*/ 476261 h 848138"/>
              <a:gd name="connsiteX66" fmla="*/ 1500740 w 1876550"/>
              <a:gd name="connsiteY66" fmla="*/ 526975 h 848138"/>
              <a:gd name="connsiteX67" fmla="*/ 1519963 w 1876550"/>
              <a:gd name="connsiteY67" fmla="*/ 603013 h 848138"/>
              <a:gd name="connsiteX68" fmla="*/ 1500740 w 1876550"/>
              <a:gd name="connsiteY68" fmla="*/ 679059 h 848138"/>
              <a:gd name="connsiteX69" fmla="*/ 1450311 w 1876550"/>
              <a:gd name="connsiteY69" fmla="*/ 729763 h 848138"/>
              <a:gd name="connsiteX70" fmla="*/ 1381788 w 1876550"/>
              <a:gd name="connsiteY70" fmla="*/ 747865 h 848138"/>
              <a:gd name="connsiteX71" fmla="*/ 1319392 w 1876550"/>
              <a:gd name="connsiteY71" fmla="*/ 730316 h 848138"/>
              <a:gd name="connsiteX72" fmla="*/ 1304906 w 1876550"/>
              <a:gd name="connsiteY72" fmla="*/ 719120 h 848138"/>
              <a:gd name="connsiteX73" fmla="*/ 1304906 w 1876550"/>
              <a:gd name="connsiteY73" fmla="*/ 848138 h 848138"/>
              <a:gd name="connsiteX74" fmla="*/ 1228576 w 1876550"/>
              <a:gd name="connsiteY74" fmla="*/ 848138 h 848138"/>
              <a:gd name="connsiteX75" fmla="*/ 1228576 w 1876550"/>
              <a:gd name="connsiteY75" fmla="*/ 463733 h 848138"/>
              <a:gd name="connsiteX76" fmla="*/ 1282628 w 1876550"/>
              <a:gd name="connsiteY76" fmla="*/ 463733 h 848138"/>
              <a:gd name="connsiteX77" fmla="*/ 1296805 w 1876550"/>
              <a:gd name="connsiteY77" fmla="*/ 492104 h 848138"/>
              <a:gd name="connsiteX78" fmla="*/ 1316605 w 1876550"/>
              <a:gd name="connsiteY78" fmla="*/ 476261 h 848138"/>
              <a:gd name="connsiteX79" fmla="*/ 1381788 w 1876550"/>
              <a:gd name="connsiteY79" fmla="*/ 458159 h 848138"/>
              <a:gd name="connsiteX80" fmla="*/ 186101 w 1876550"/>
              <a:gd name="connsiteY80" fmla="*/ 380162 h 848138"/>
              <a:gd name="connsiteX81" fmla="*/ 273277 w 1876550"/>
              <a:gd name="connsiteY81" fmla="*/ 397978 h 848138"/>
              <a:gd name="connsiteX82" fmla="*/ 332895 w 1876550"/>
              <a:gd name="connsiteY82" fmla="*/ 444775 h 848138"/>
              <a:gd name="connsiteX83" fmla="*/ 361022 w 1876550"/>
              <a:gd name="connsiteY83" fmla="*/ 507172 h 848138"/>
              <a:gd name="connsiteX84" fmla="*/ 279696 w 1876550"/>
              <a:gd name="connsiteY84" fmla="*/ 507172 h 848138"/>
              <a:gd name="connsiteX85" fmla="*/ 263821 w 1876550"/>
              <a:gd name="connsiteY85" fmla="*/ 480995 h 848138"/>
              <a:gd name="connsiteX86" fmla="*/ 232606 w 1876550"/>
              <a:gd name="connsiteY86" fmla="*/ 459822 h 848138"/>
              <a:gd name="connsiteX87" fmla="*/ 186653 w 1876550"/>
              <a:gd name="connsiteY87" fmla="*/ 451462 h 848138"/>
              <a:gd name="connsiteX88" fmla="*/ 131220 w 1876550"/>
              <a:gd name="connsiteY88" fmla="*/ 465396 h 848138"/>
              <a:gd name="connsiteX89" fmla="*/ 93327 w 1876550"/>
              <a:gd name="connsiteY89" fmla="*/ 504401 h 848138"/>
              <a:gd name="connsiteX90" fmla="*/ 79686 w 1876550"/>
              <a:gd name="connsiteY90" fmla="*/ 564003 h 848138"/>
              <a:gd name="connsiteX91" fmla="*/ 93603 w 1876550"/>
              <a:gd name="connsiteY91" fmla="*/ 624174 h 848138"/>
              <a:gd name="connsiteX92" fmla="*/ 132324 w 1876550"/>
              <a:gd name="connsiteY92" fmla="*/ 663725 h 848138"/>
              <a:gd name="connsiteX93" fmla="*/ 188871 w 1876550"/>
              <a:gd name="connsiteY93" fmla="*/ 677658 h 848138"/>
              <a:gd name="connsiteX94" fmla="*/ 240413 w 1876550"/>
              <a:gd name="connsiteY94" fmla="*/ 668478 h 848138"/>
              <a:gd name="connsiteX95" fmla="*/ 274943 w 1876550"/>
              <a:gd name="connsiteY95" fmla="*/ 640886 h 848138"/>
              <a:gd name="connsiteX96" fmla="*/ 287276 w 1876550"/>
              <a:gd name="connsiteY96" fmla="*/ 608575 h 848138"/>
              <a:gd name="connsiteX97" fmla="*/ 167146 w 1876550"/>
              <a:gd name="connsiteY97" fmla="*/ 608575 h 848138"/>
              <a:gd name="connsiteX98" fmla="*/ 167146 w 1876550"/>
              <a:gd name="connsiteY98" fmla="*/ 542832 h 848138"/>
              <a:gd name="connsiteX99" fmla="*/ 367717 w 1876550"/>
              <a:gd name="connsiteY99" fmla="*/ 542832 h 848138"/>
              <a:gd name="connsiteX100" fmla="*/ 369106 w 1876550"/>
              <a:gd name="connsiteY100" fmla="*/ 558154 h 848138"/>
              <a:gd name="connsiteX101" fmla="*/ 369366 w 1876550"/>
              <a:gd name="connsiteY101" fmla="*/ 574030 h 848138"/>
              <a:gd name="connsiteX102" fmla="*/ 345422 w 1876550"/>
              <a:gd name="connsiteY102" fmla="*/ 667071 h 848138"/>
              <a:gd name="connsiteX103" fmla="*/ 280533 w 1876550"/>
              <a:gd name="connsiteY103" fmla="*/ 726967 h 848138"/>
              <a:gd name="connsiteX104" fmla="*/ 187766 w 1876550"/>
              <a:gd name="connsiteY104" fmla="*/ 747863 h 848138"/>
              <a:gd name="connsiteX105" fmla="*/ 113395 w 1876550"/>
              <a:gd name="connsiteY105" fmla="*/ 734205 h 848138"/>
              <a:gd name="connsiteX106" fmla="*/ 53760 w 1876550"/>
              <a:gd name="connsiteY106" fmla="*/ 695491 h 848138"/>
              <a:gd name="connsiteX107" fmla="*/ 14218 w 1876550"/>
              <a:gd name="connsiteY107" fmla="*/ 636995 h 848138"/>
              <a:gd name="connsiteX108" fmla="*/ 0 w 1876550"/>
              <a:gd name="connsiteY108" fmla="*/ 564003 h 848138"/>
              <a:gd name="connsiteX109" fmla="*/ 13934 w 1876550"/>
              <a:gd name="connsiteY109" fmla="*/ 491020 h 848138"/>
              <a:gd name="connsiteX110" fmla="*/ 52948 w 1876550"/>
              <a:gd name="connsiteY110" fmla="*/ 432809 h 848138"/>
              <a:gd name="connsiteX111" fmla="*/ 111988 w 1876550"/>
              <a:gd name="connsiteY111" fmla="*/ 394079 h 848138"/>
              <a:gd name="connsiteX112" fmla="*/ 186101 w 1876550"/>
              <a:gd name="connsiteY112" fmla="*/ 380162 h 848138"/>
              <a:gd name="connsiteX113" fmla="*/ 1100933 w 1876550"/>
              <a:gd name="connsiteY113" fmla="*/ 140027 h 848138"/>
              <a:gd name="connsiteX114" fmla="*/ 1064161 w 1876550"/>
              <a:gd name="connsiteY114" fmla="*/ 149501 h 848138"/>
              <a:gd name="connsiteX115" fmla="*/ 1038537 w 1876550"/>
              <a:gd name="connsiteY115" fmla="*/ 176238 h 848138"/>
              <a:gd name="connsiteX116" fmla="*/ 1029064 w 1876550"/>
              <a:gd name="connsiteY116" fmla="*/ 217470 h 848138"/>
              <a:gd name="connsiteX117" fmla="*/ 1038537 w 1876550"/>
              <a:gd name="connsiteY117" fmla="*/ 258134 h 848138"/>
              <a:gd name="connsiteX118" fmla="*/ 1064161 w 1876550"/>
              <a:gd name="connsiteY118" fmla="*/ 284880 h 848138"/>
              <a:gd name="connsiteX119" fmla="*/ 1100933 w 1876550"/>
              <a:gd name="connsiteY119" fmla="*/ 294353 h 848138"/>
              <a:gd name="connsiteX120" fmla="*/ 1137705 w 1876550"/>
              <a:gd name="connsiteY120" fmla="*/ 284880 h 848138"/>
              <a:gd name="connsiteX121" fmla="*/ 1163330 w 1876550"/>
              <a:gd name="connsiteY121" fmla="*/ 258134 h 848138"/>
              <a:gd name="connsiteX122" fmla="*/ 1172803 w 1876550"/>
              <a:gd name="connsiteY122" fmla="*/ 217470 h 848138"/>
              <a:gd name="connsiteX123" fmla="*/ 1163330 w 1876550"/>
              <a:gd name="connsiteY123" fmla="*/ 176238 h 848138"/>
              <a:gd name="connsiteX124" fmla="*/ 1137705 w 1876550"/>
              <a:gd name="connsiteY124" fmla="*/ 149501 h 848138"/>
              <a:gd name="connsiteX125" fmla="*/ 1100933 w 1876550"/>
              <a:gd name="connsiteY125" fmla="*/ 140027 h 848138"/>
              <a:gd name="connsiteX126" fmla="*/ 473731 w 1876550"/>
              <a:gd name="connsiteY126" fmla="*/ 135036 h 848138"/>
              <a:gd name="connsiteX127" fmla="*/ 440022 w 1876550"/>
              <a:gd name="connsiteY127" fmla="*/ 142552 h 848138"/>
              <a:gd name="connsiteX128" fmla="*/ 415495 w 1876550"/>
              <a:gd name="connsiteY128" fmla="*/ 167900 h 848138"/>
              <a:gd name="connsiteX129" fmla="*/ 408963 w 1876550"/>
              <a:gd name="connsiteY129" fmla="*/ 187408 h 848138"/>
              <a:gd name="connsiteX130" fmla="*/ 539621 w 1876550"/>
              <a:gd name="connsiteY130" fmla="*/ 187408 h 848138"/>
              <a:gd name="connsiteX131" fmla="*/ 531099 w 1876550"/>
              <a:gd name="connsiteY131" fmla="*/ 163440 h 848138"/>
              <a:gd name="connsiteX132" fmla="*/ 506578 w 1876550"/>
              <a:gd name="connsiteY132" fmla="*/ 142000 h 848138"/>
              <a:gd name="connsiteX133" fmla="*/ 473731 w 1876550"/>
              <a:gd name="connsiteY133" fmla="*/ 135036 h 848138"/>
              <a:gd name="connsiteX134" fmla="*/ 1288935 w 1876550"/>
              <a:gd name="connsiteY134" fmla="*/ 78176 h 848138"/>
              <a:gd name="connsiteX135" fmla="*/ 1365281 w 1876550"/>
              <a:gd name="connsiteY135" fmla="*/ 78176 h 848138"/>
              <a:gd name="connsiteX136" fmla="*/ 1365281 w 1876550"/>
              <a:gd name="connsiteY136" fmla="*/ 235850 h 848138"/>
              <a:gd name="connsiteX137" fmla="*/ 1380312 w 1876550"/>
              <a:gd name="connsiteY137" fmla="*/ 279576 h 848138"/>
              <a:gd name="connsiteX138" fmla="*/ 1420431 w 1876550"/>
              <a:gd name="connsiteY138" fmla="*/ 294363 h 848138"/>
              <a:gd name="connsiteX139" fmla="*/ 1460827 w 1876550"/>
              <a:gd name="connsiteY139" fmla="*/ 279576 h 848138"/>
              <a:gd name="connsiteX140" fmla="*/ 1475589 w 1876550"/>
              <a:gd name="connsiteY140" fmla="*/ 235850 h 848138"/>
              <a:gd name="connsiteX141" fmla="*/ 1475589 w 1876550"/>
              <a:gd name="connsiteY141" fmla="*/ 78176 h 848138"/>
              <a:gd name="connsiteX142" fmla="*/ 1551902 w 1876550"/>
              <a:gd name="connsiteY142" fmla="*/ 78176 h 848138"/>
              <a:gd name="connsiteX143" fmla="*/ 1551902 w 1876550"/>
              <a:gd name="connsiteY143" fmla="*/ 244210 h 848138"/>
              <a:gd name="connsiteX144" fmla="*/ 1535190 w 1876550"/>
              <a:gd name="connsiteY144" fmla="*/ 306607 h 848138"/>
              <a:gd name="connsiteX145" fmla="*/ 1488953 w 1876550"/>
              <a:gd name="connsiteY145" fmla="*/ 347839 h 848138"/>
              <a:gd name="connsiteX146" fmla="*/ 1420431 w 1876550"/>
              <a:gd name="connsiteY146" fmla="*/ 362325 h 848138"/>
              <a:gd name="connsiteX147" fmla="*/ 1325163 w 1876550"/>
              <a:gd name="connsiteY147" fmla="*/ 330834 h 848138"/>
              <a:gd name="connsiteX148" fmla="*/ 1288935 w 1876550"/>
              <a:gd name="connsiteY148" fmla="*/ 244210 h 848138"/>
              <a:gd name="connsiteX149" fmla="*/ 475942 w 1876550"/>
              <a:gd name="connsiteY149" fmla="*/ 72641 h 848138"/>
              <a:gd name="connsiteX150" fmla="*/ 547811 w 1876550"/>
              <a:gd name="connsiteY150" fmla="*/ 90189 h 848138"/>
              <a:gd name="connsiteX151" fmla="*/ 596842 w 1876550"/>
              <a:gd name="connsiteY151" fmla="*/ 139773 h 848138"/>
              <a:gd name="connsiteX152" fmla="*/ 614668 w 1876550"/>
              <a:gd name="connsiteY152" fmla="*/ 216380 h 848138"/>
              <a:gd name="connsiteX153" fmla="*/ 613555 w 1876550"/>
              <a:gd name="connsiteY153" fmla="*/ 238666 h 848138"/>
              <a:gd name="connsiteX154" fmla="*/ 407865 w 1876550"/>
              <a:gd name="connsiteY154" fmla="*/ 238666 h 848138"/>
              <a:gd name="connsiteX155" fmla="*/ 415780 w 1876550"/>
              <a:gd name="connsiteY155" fmla="*/ 263738 h 848138"/>
              <a:gd name="connsiteX156" fmla="*/ 441965 w 1876550"/>
              <a:gd name="connsiteY156" fmla="*/ 289923 h 848138"/>
              <a:gd name="connsiteX157" fmla="*/ 479288 w 1876550"/>
              <a:gd name="connsiteY157" fmla="*/ 298268 h 848138"/>
              <a:gd name="connsiteX158" fmla="*/ 507432 w 1876550"/>
              <a:gd name="connsiteY158" fmla="*/ 293824 h 848138"/>
              <a:gd name="connsiteX159" fmla="*/ 526378 w 1876550"/>
              <a:gd name="connsiteY159" fmla="*/ 281279 h 848138"/>
              <a:gd name="connsiteX160" fmla="*/ 536681 w 1876550"/>
              <a:gd name="connsiteY160" fmla="*/ 263161 h 848138"/>
              <a:gd name="connsiteX161" fmla="*/ 612442 w 1876550"/>
              <a:gd name="connsiteY161" fmla="*/ 263161 h 848138"/>
              <a:gd name="connsiteX162" fmla="*/ 589588 w 1876550"/>
              <a:gd name="connsiteY162" fmla="*/ 314995 h 848138"/>
              <a:gd name="connsiteX163" fmla="*/ 543090 w 1876550"/>
              <a:gd name="connsiteY163" fmla="*/ 349817 h 848138"/>
              <a:gd name="connsiteX164" fmla="*/ 479288 w 1876550"/>
              <a:gd name="connsiteY164" fmla="*/ 362345 h 848138"/>
              <a:gd name="connsiteX165" fmla="*/ 403795 w 1876550"/>
              <a:gd name="connsiteY165" fmla="*/ 344228 h 848138"/>
              <a:gd name="connsiteX166" fmla="*/ 351701 w 1876550"/>
              <a:gd name="connsiteY166" fmla="*/ 293547 h 848138"/>
              <a:gd name="connsiteX167" fmla="*/ 332770 w 1876550"/>
              <a:gd name="connsiteY167" fmla="*/ 217493 h 848138"/>
              <a:gd name="connsiteX168" fmla="*/ 351148 w 1876550"/>
              <a:gd name="connsiteY168" fmla="*/ 141438 h 848138"/>
              <a:gd name="connsiteX169" fmla="*/ 401846 w 1876550"/>
              <a:gd name="connsiteY169" fmla="*/ 90741 h 848138"/>
              <a:gd name="connsiteX170" fmla="*/ 475942 w 1876550"/>
              <a:gd name="connsiteY170" fmla="*/ 72641 h 848138"/>
              <a:gd name="connsiteX171" fmla="*/ 1089803 w 1876550"/>
              <a:gd name="connsiteY171" fmla="*/ 72618 h 848138"/>
              <a:gd name="connsiteX172" fmla="*/ 1155262 w 1876550"/>
              <a:gd name="connsiteY172" fmla="*/ 90720 h 848138"/>
              <a:gd name="connsiteX173" fmla="*/ 1175176 w 1876550"/>
              <a:gd name="connsiteY173" fmla="*/ 106855 h 848138"/>
              <a:gd name="connsiteX174" fmla="*/ 1189515 w 1876550"/>
              <a:gd name="connsiteY174" fmla="*/ 78182 h 848138"/>
              <a:gd name="connsiteX175" fmla="*/ 1243560 w 1876550"/>
              <a:gd name="connsiteY175" fmla="*/ 78182 h 848138"/>
              <a:gd name="connsiteX176" fmla="*/ 1243560 w 1876550"/>
              <a:gd name="connsiteY176" fmla="*/ 356750 h 848138"/>
              <a:gd name="connsiteX177" fmla="*/ 1189515 w 1876550"/>
              <a:gd name="connsiteY177" fmla="*/ 356750 h 848138"/>
              <a:gd name="connsiteX178" fmla="*/ 1175176 w 1876550"/>
              <a:gd name="connsiteY178" fmla="*/ 328062 h 848138"/>
              <a:gd name="connsiteX179" fmla="*/ 1155262 w 1876550"/>
              <a:gd name="connsiteY179" fmla="*/ 344205 h 848138"/>
              <a:gd name="connsiteX180" fmla="*/ 1089803 w 1876550"/>
              <a:gd name="connsiteY180" fmla="*/ 362315 h 848138"/>
              <a:gd name="connsiteX181" fmla="*/ 1021824 w 1876550"/>
              <a:gd name="connsiteY181" fmla="*/ 344205 h 848138"/>
              <a:gd name="connsiteX182" fmla="*/ 971420 w 1876550"/>
              <a:gd name="connsiteY182" fmla="*/ 293516 h 848138"/>
              <a:gd name="connsiteX183" fmla="*/ 952197 w 1876550"/>
              <a:gd name="connsiteY183" fmla="*/ 217470 h 848138"/>
              <a:gd name="connsiteX184" fmla="*/ 971420 w 1876550"/>
              <a:gd name="connsiteY184" fmla="*/ 141417 h 848138"/>
              <a:gd name="connsiteX185" fmla="*/ 1021824 w 1876550"/>
              <a:gd name="connsiteY185" fmla="*/ 90720 h 848138"/>
              <a:gd name="connsiteX186" fmla="*/ 1089803 w 1876550"/>
              <a:gd name="connsiteY186" fmla="*/ 72618 h 848138"/>
              <a:gd name="connsiteX187" fmla="*/ 802554 w 1876550"/>
              <a:gd name="connsiteY187" fmla="*/ 72613 h 848138"/>
              <a:gd name="connsiteX188" fmla="*/ 863008 w 1876550"/>
              <a:gd name="connsiteY188" fmla="*/ 86546 h 848138"/>
              <a:gd name="connsiteX189" fmla="*/ 905069 w 1876550"/>
              <a:gd name="connsiteY189" fmla="*/ 126657 h 848138"/>
              <a:gd name="connsiteX190" fmla="*/ 920667 w 1876550"/>
              <a:gd name="connsiteY190" fmla="*/ 189062 h 848138"/>
              <a:gd name="connsiteX191" fmla="*/ 920667 w 1876550"/>
              <a:gd name="connsiteY191" fmla="*/ 356745 h 848138"/>
              <a:gd name="connsiteX192" fmla="*/ 844338 w 1876550"/>
              <a:gd name="connsiteY192" fmla="*/ 356745 h 848138"/>
              <a:gd name="connsiteX193" fmla="*/ 844338 w 1876550"/>
              <a:gd name="connsiteY193" fmla="*/ 200753 h 848138"/>
              <a:gd name="connsiteX194" fmla="*/ 837099 w 1876550"/>
              <a:gd name="connsiteY194" fmla="*/ 168166 h 848138"/>
              <a:gd name="connsiteX195" fmla="*/ 816771 w 1876550"/>
              <a:gd name="connsiteY195" fmla="*/ 147270 h 848138"/>
              <a:gd name="connsiteX196" fmla="*/ 786393 w 1876550"/>
              <a:gd name="connsiteY196" fmla="*/ 140023 h 848138"/>
              <a:gd name="connsiteX197" fmla="*/ 743764 w 1876550"/>
              <a:gd name="connsiteY197" fmla="*/ 155898 h 848138"/>
              <a:gd name="connsiteX198" fmla="*/ 727904 w 1876550"/>
              <a:gd name="connsiteY198" fmla="*/ 200753 h 848138"/>
              <a:gd name="connsiteX199" fmla="*/ 727904 w 1876550"/>
              <a:gd name="connsiteY199" fmla="*/ 356745 h 848138"/>
              <a:gd name="connsiteX200" fmla="*/ 651575 w 1876550"/>
              <a:gd name="connsiteY200" fmla="*/ 356745 h 848138"/>
              <a:gd name="connsiteX201" fmla="*/ 651575 w 1876550"/>
              <a:gd name="connsiteY201" fmla="*/ 78186 h 848138"/>
              <a:gd name="connsiteX202" fmla="*/ 705627 w 1876550"/>
              <a:gd name="connsiteY202" fmla="*/ 78186 h 848138"/>
              <a:gd name="connsiteX203" fmla="*/ 719935 w 1876550"/>
              <a:gd name="connsiteY203" fmla="*/ 106817 h 848138"/>
              <a:gd name="connsiteX204" fmla="*/ 747404 w 1876550"/>
              <a:gd name="connsiteY204" fmla="*/ 85433 h 848138"/>
              <a:gd name="connsiteX205" fmla="*/ 802554 w 1876550"/>
              <a:gd name="connsiteY205" fmla="*/ 72613 h 848138"/>
              <a:gd name="connsiteX206" fmla="*/ 99221 w 1876550"/>
              <a:gd name="connsiteY206" fmla="*/ 69274 h 848138"/>
              <a:gd name="connsiteX207" fmla="*/ 99221 w 1876550"/>
              <a:gd name="connsiteY207" fmla="*/ 173455 h 848138"/>
              <a:gd name="connsiteX208" fmla="*/ 174975 w 1876550"/>
              <a:gd name="connsiteY208" fmla="*/ 173455 h 848138"/>
              <a:gd name="connsiteX209" fmla="*/ 216476 w 1876550"/>
              <a:gd name="connsiteY209" fmla="*/ 159538 h 848138"/>
              <a:gd name="connsiteX210" fmla="*/ 231245 w 1876550"/>
              <a:gd name="connsiteY210" fmla="*/ 121645 h 848138"/>
              <a:gd name="connsiteX211" fmla="*/ 216476 w 1876550"/>
              <a:gd name="connsiteY211" fmla="*/ 82932 h 848138"/>
              <a:gd name="connsiteX212" fmla="*/ 174975 w 1876550"/>
              <a:gd name="connsiteY212" fmla="*/ 69274 h 848138"/>
              <a:gd name="connsiteX213" fmla="*/ 21202 w 1876550"/>
              <a:gd name="connsiteY213" fmla="*/ 183 h 848138"/>
              <a:gd name="connsiteX214" fmla="*/ 172741 w 1876550"/>
              <a:gd name="connsiteY214" fmla="*/ 183 h 848138"/>
              <a:gd name="connsiteX215" fmla="*/ 273867 w 1876550"/>
              <a:gd name="connsiteY215" fmla="*/ 31949 h 848138"/>
              <a:gd name="connsiteX216" fmla="*/ 310354 w 1876550"/>
              <a:gd name="connsiteY216" fmla="*/ 120532 h 848138"/>
              <a:gd name="connsiteX217" fmla="*/ 273867 w 1876550"/>
              <a:gd name="connsiteY217" fmla="*/ 208277 h 848138"/>
              <a:gd name="connsiteX218" fmla="*/ 245878 w 1876550"/>
              <a:gd name="connsiteY218" fmla="*/ 226289 h 848138"/>
              <a:gd name="connsiteX219" fmla="*/ 321509 w 1876550"/>
              <a:gd name="connsiteY219" fmla="*/ 356753 h 848138"/>
              <a:gd name="connsiteX220" fmla="*/ 231815 w 1876550"/>
              <a:gd name="connsiteY220" fmla="*/ 356753 h 848138"/>
              <a:gd name="connsiteX221" fmla="*/ 170206 w 1876550"/>
              <a:gd name="connsiteY221" fmla="*/ 240312 h 848138"/>
              <a:gd name="connsiteX222" fmla="*/ 99221 w 1876550"/>
              <a:gd name="connsiteY222" fmla="*/ 240312 h 848138"/>
              <a:gd name="connsiteX223" fmla="*/ 99221 w 1876550"/>
              <a:gd name="connsiteY223" fmla="*/ 356753 h 848138"/>
              <a:gd name="connsiteX224" fmla="*/ 21202 w 1876550"/>
              <a:gd name="connsiteY224" fmla="*/ 356753 h 848138"/>
              <a:gd name="connsiteX225" fmla="*/ 1714417 w 1876550"/>
              <a:gd name="connsiteY225" fmla="*/ 148 h 848138"/>
              <a:gd name="connsiteX226" fmla="*/ 1790771 w 1876550"/>
              <a:gd name="connsiteY226" fmla="*/ 148 h 848138"/>
              <a:gd name="connsiteX227" fmla="*/ 1790771 w 1876550"/>
              <a:gd name="connsiteY227" fmla="*/ 78161 h 848138"/>
              <a:gd name="connsiteX228" fmla="*/ 1876323 w 1876550"/>
              <a:gd name="connsiteY228" fmla="*/ 78161 h 848138"/>
              <a:gd name="connsiteX229" fmla="*/ 1876323 w 1876550"/>
              <a:gd name="connsiteY229" fmla="*/ 141671 h 848138"/>
              <a:gd name="connsiteX230" fmla="*/ 1790771 w 1876550"/>
              <a:gd name="connsiteY230" fmla="*/ 141671 h 848138"/>
              <a:gd name="connsiteX231" fmla="*/ 1790771 w 1876550"/>
              <a:gd name="connsiteY231" fmla="*/ 246972 h 848138"/>
              <a:gd name="connsiteX232" fmla="*/ 1800229 w 1876550"/>
              <a:gd name="connsiteY232" fmla="*/ 277050 h 848138"/>
              <a:gd name="connsiteX233" fmla="*/ 1830314 w 1876550"/>
              <a:gd name="connsiteY233" fmla="*/ 286523 h 848138"/>
              <a:gd name="connsiteX234" fmla="*/ 1876550 w 1876550"/>
              <a:gd name="connsiteY234" fmla="*/ 286523 h 848138"/>
              <a:gd name="connsiteX235" fmla="*/ 1876550 w 1876550"/>
              <a:gd name="connsiteY235" fmla="*/ 356727 h 848138"/>
              <a:gd name="connsiteX236" fmla="*/ 1828079 w 1876550"/>
              <a:gd name="connsiteY236" fmla="*/ 356727 h 848138"/>
              <a:gd name="connsiteX237" fmla="*/ 1762904 w 1876550"/>
              <a:gd name="connsiteY237" fmla="*/ 345864 h 848138"/>
              <a:gd name="connsiteX238" fmla="*/ 1726124 w 1876550"/>
              <a:gd name="connsiteY238" fmla="*/ 311872 h 848138"/>
              <a:gd name="connsiteX239" fmla="*/ 1714417 w 1876550"/>
              <a:gd name="connsiteY239" fmla="*/ 253082 h 848138"/>
              <a:gd name="connsiteX240" fmla="*/ 1595217 w 1876550"/>
              <a:gd name="connsiteY240" fmla="*/ 0 h 848138"/>
              <a:gd name="connsiteX241" fmla="*/ 1671555 w 1876550"/>
              <a:gd name="connsiteY241" fmla="*/ 0 h 848138"/>
              <a:gd name="connsiteX242" fmla="*/ 1671555 w 1876550"/>
              <a:gd name="connsiteY242" fmla="*/ 356555 h 848138"/>
              <a:gd name="connsiteX243" fmla="*/ 1595217 w 1876550"/>
              <a:gd name="connsiteY243" fmla="*/ 356555 h 84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</a:cxnLst>
            <a:rect l="l" t="t" r="r" b="b"/>
            <a:pathLst>
              <a:path w="1876550" h="848138">
                <a:moveTo>
                  <a:pt x="738002" y="525573"/>
                </a:moveTo>
                <a:cubicBezTo>
                  <a:pt x="724247" y="525573"/>
                  <a:pt x="711898" y="528742"/>
                  <a:pt x="700955" y="535046"/>
                </a:cubicBezTo>
                <a:cubicBezTo>
                  <a:pt x="689978" y="541375"/>
                  <a:pt x="681358" y="550273"/>
                  <a:pt x="675053" y="561785"/>
                </a:cubicBezTo>
                <a:cubicBezTo>
                  <a:pt x="668733" y="573297"/>
                  <a:pt x="665580" y="587043"/>
                  <a:pt x="665580" y="603017"/>
                </a:cubicBezTo>
                <a:cubicBezTo>
                  <a:pt x="665580" y="618616"/>
                  <a:pt x="668733" y="632175"/>
                  <a:pt x="675053" y="643688"/>
                </a:cubicBezTo>
                <a:cubicBezTo>
                  <a:pt x="681358" y="655209"/>
                  <a:pt x="689978" y="664113"/>
                  <a:pt x="700955" y="670426"/>
                </a:cubicBezTo>
                <a:cubicBezTo>
                  <a:pt x="711898" y="676747"/>
                  <a:pt x="724247" y="679900"/>
                  <a:pt x="738002" y="679900"/>
                </a:cubicBezTo>
                <a:cubicBezTo>
                  <a:pt x="752115" y="679900"/>
                  <a:pt x="764651" y="676747"/>
                  <a:pt x="775603" y="670426"/>
                </a:cubicBezTo>
                <a:cubicBezTo>
                  <a:pt x="786555" y="664113"/>
                  <a:pt x="795199" y="655209"/>
                  <a:pt x="801512" y="643688"/>
                </a:cubicBezTo>
                <a:cubicBezTo>
                  <a:pt x="807816" y="632175"/>
                  <a:pt x="810977" y="618616"/>
                  <a:pt x="810977" y="603017"/>
                </a:cubicBezTo>
                <a:cubicBezTo>
                  <a:pt x="810977" y="587043"/>
                  <a:pt x="807816" y="573297"/>
                  <a:pt x="801512" y="561785"/>
                </a:cubicBezTo>
                <a:cubicBezTo>
                  <a:pt x="795199" y="550273"/>
                  <a:pt x="786555" y="541375"/>
                  <a:pt x="775603" y="535046"/>
                </a:cubicBezTo>
                <a:cubicBezTo>
                  <a:pt x="764651" y="528742"/>
                  <a:pt x="752115" y="525573"/>
                  <a:pt x="738002" y="525573"/>
                </a:cubicBezTo>
                <a:close/>
                <a:moveTo>
                  <a:pt x="1371202" y="525569"/>
                </a:moveTo>
                <a:cubicBezTo>
                  <a:pt x="1357447" y="525569"/>
                  <a:pt x="1345203" y="528737"/>
                  <a:pt x="1334422" y="535042"/>
                </a:cubicBezTo>
                <a:cubicBezTo>
                  <a:pt x="1323658" y="541371"/>
                  <a:pt x="1315103" y="550267"/>
                  <a:pt x="1308798" y="561780"/>
                </a:cubicBezTo>
                <a:cubicBezTo>
                  <a:pt x="1302485" y="573292"/>
                  <a:pt x="1299340" y="587040"/>
                  <a:pt x="1299340" y="603013"/>
                </a:cubicBezTo>
                <a:cubicBezTo>
                  <a:pt x="1299340" y="618612"/>
                  <a:pt x="1302485" y="632172"/>
                  <a:pt x="1308798" y="643684"/>
                </a:cubicBezTo>
                <a:cubicBezTo>
                  <a:pt x="1315103" y="655204"/>
                  <a:pt x="1323658" y="664109"/>
                  <a:pt x="1334422" y="670422"/>
                </a:cubicBezTo>
                <a:cubicBezTo>
                  <a:pt x="1345203" y="676743"/>
                  <a:pt x="1357447" y="679895"/>
                  <a:pt x="1371202" y="679895"/>
                </a:cubicBezTo>
                <a:cubicBezTo>
                  <a:pt x="1384940" y="679895"/>
                  <a:pt x="1397208" y="676743"/>
                  <a:pt x="1407974" y="670422"/>
                </a:cubicBezTo>
                <a:cubicBezTo>
                  <a:pt x="1418748" y="664109"/>
                  <a:pt x="1427277" y="655204"/>
                  <a:pt x="1433607" y="643684"/>
                </a:cubicBezTo>
                <a:cubicBezTo>
                  <a:pt x="1439912" y="632172"/>
                  <a:pt x="1443064" y="618612"/>
                  <a:pt x="1443064" y="603013"/>
                </a:cubicBezTo>
                <a:cubicBezTo>
                  <a:pt x="1443064" y="587040"/>
                  <a:pt x="1439912" y="573292"/>
                  <a:pt x="1433607" y="561780"/>
                </a:cubicBezTo>
                <a:cubicBezTo>
                  <a:pt x="1427277" y="550267"/>
                  <a:pt x="1418748" y="541371"/>
                  <a:pt x="1407974" y="535042"/>
                </a:cubicBezTo>
                <a:cubicBezTo>
                  <a:pt x="1397208" y="528737"/>
                  <a:pt x="1384940" y="525569"/>
                  <a:pt x="1371202" y="525569"/>
                </a:cubicBezTo>
                <a:close/>
                <a:moveTo>
                  <a:pt x="918163" y="463734"/>
                </a:moveTo>
                <a:lnTo>
                  <a:pt x="994517" y="463734"/>
                </a:lnTo>
                <a:lnTo>
                  <a:pt x="994517" y="621407"/>
                </a:lnTo>
                <a:cubicBezTo>
                  <a:pt x="994517" y="640727"/>
                  <a:pt x="999514" y="655302"/>
                  <a:pt x="1009540" y="665134"/>
                </a:cubicBezTo>
                <a:cubicBezTo>
                  <a:pt x="1019573" y="674997"/>
                  <a:pt x="1032946" y="679920"/>
                  <a:pt x="1049658" y="679920"/>
                </a:cubicBezTo>
                <a:cubicBezTo>
                  <a:pt x="1066744" y="679920"/>
                  <a:pt x="1080198" y="674997"/>
                  <a:pt x="1090054" y="665134"/>
                </a:cubicBezTo>
                <a:cubicBezTo>
                  <a:pt x="1099901" y="655302"/>
                  <a:pt x="1104825" y="640727"/>
                  <a:pt x="1104825" y="621407"/>
                </a:cubicBezTo>
                <a:lnTo>
                  <a:pt x="1104825" y="463734"/>
                </a:lnTo>
                <a:lnTo>
                  <a:pt x="1181139" y="463734"/>
                </a:lnTo>
                <a:lnTo>
                  <a:pt x="1181139" y="629767"/>
                </a:lnTo>
                <a:cubicBezTo>
                  <a:pt x="1181139" y="653547"/>
                  <a:pt x="1175565" y="674331"/>
                  <a:pt x="1164426" y="692164"/>
                </a:cubicBezTo>
                <a:cubicBezTo>
                  <a:pt x="1153287" y="709989"/>
                  <a:pt x="1137866" y="723736"/>
                  <a:pt x="1118189" y="733395"/>
                </a:cubicBezTo>
                <a:cubicBezTo>
                  <a:pt x="1098496" y="743039"/>
                  <a:pt x="1075640" y="747882"/>
                  <a:pt x="1049658" y="747882"/>
                </a:cubicBezTo>
                <a:cubicBezTo>
                  <a:pt x="1010279" y="747882"/>
                  <a:pt x="978512" y="737393"/>
                  <a:pt x="954382" y="716391"/>
                </a:cubicBezTo>
                <a:cubicBezTo>
                  <a:pt x="930252" y="695422"/>
                  <a:pt x="918163" y="666539"/>
                  <a:pt x="918163" y="629767"/>
                </a:cubicBezTo>
                <a:close/>
                <a:moveTo>
                  <a:pt x="576019" y="463506"/>
                </a:moveTo>
                <a:lnTo>
                  <a:pt x="576019" y="537098"/>
                </a:lnTo>
                <a:cubicBezTo>
                  <a:pt x="527052" y="537098"/>
                  <a:pt x="502516" y="558530"/>
                  <a:pt x="490240" y="578745"/>
                </a:cubicBezTo>
                <a:cubicBezTo>
                  <a:pt x="481823" y="592572"/>
                  <a:pt x="477907" y="608674"/>
                  <a:pt x="477907" y="624867"/>
                </a:cubicBezTo>
                <a:lnTo>
                  <a:pt x="477907" y="742349"/>
                </a:lnTo>
                <a:lnTo>
                  <a:pt x="401584" y="742349"/>
                </a:lnTo>
                <a:lnTo>
                  <a:pt x="401584" y="463781"/>
                </a:lnTo>
                <a:lnTo>
                  <a:pt x="464713" y="463781"/>
                </a:lnTo>
                <a:lnTo>
                  <a:pt x="476655" y="503633"/>
                </a:lnTo>
                <a:cubicBezTo>
                  <a:pt x="502589" y="481103"/>
                  <a:pt x="535705" y="463506"/>
                  <a:pt x="576019" y="463506"/>
                </a:cubicBezTo>
                <a:close/>
                <a:moveTo>
                  <a:pt x="738002" y="458164"/>
                </a:moveTo>
                <a:cubicBezTo>
                  <a:pt x="766592" y="458164"/>
                  <a:pt x="792217" y="464209"/>
                  <a:pt x="814884" y="476265"/>
                </a:cubicBezTo>
                <a:cubicBezTo>
                  <a:pt x="837536" y="488339"/>
                  <a:pt x="855352" y="505237"/>
                  <a:pt x="868368" y="526978"/>
                </a:cubicBezTo>
                <a:cubicBezTo>
                  <a:pt x="881368" y="548704"/>
                  <a:pt x="887883" y="574036"/>
                  <a:pt x="887883" y="603017"/>
                </a:cubicBezTo>
                <a:cubicBezTo>
                  <a:pt x="887883" y="631989"/>
                  <a:pt x="881368" y="657346"/>
                  <a:pt x="868368" y="679062"/>
                </a:cubicBezTo>
                <a:cubicBezTo>
                  <a:pt x="855352" y="700788"/>
                  <a:pt x="837536" y="717703"/>
                  <a:pt x="814884" y="729768"/>
                </a:cubicBezTo>
                <a:cubicBezTo>
                  <a:pt x="792217" y="741833"/>
                  <a:pt x="766592" y="747869"/>
                  <a:pt x="738002" y="747869"/>
                </a:cubicBezTo>
                <a:cubicBezTo>
                  <a:pt x="709387" y="747869"/>
                  <a:pt x="683861" y="741833"/>
                  <a:pt x="661396" y="729768"/>
                </a:cubicBezTo>
                <a:cubicBezTo>
                  <a:pt x="638923" y="717703"/>
                  <a:pt x="621187" y="700788"/>
                  <a:pt x="608188" y="679062"/>
                </a:cubicBezTo>
                <a:cubicBezTo>
                  <a:pt x="595181" y="657346"/>
                  <a:pt x="588689" y="631989"/>
                  <a:pt x="588689" y="603017"/>
                </a:cubicBezTo>
                <a:cubicBezTo>
                  <a:pt x="588689" y="574036"/>
                  <a:pt x="595181" y="548704"/>
                  <a:pt x="608188" y="526978"/>
                </a:cubicBezTo>
                <a:cubicBezTo>
                  <a:pt x="621187" y="505237"/>
                  <a:pt x="638923" y="488339"/>
                  <a:pt x="661396" y="476265"/>
                </a:cubicBezTo>
                <a:cubicBezTo>
                  <a:pt x="683861" y="464209"/>
                  <a:pt x="709387" y="458164"/>
                  <a:pt x="738002" y="458164"/>
                </a:cubicBezTo>
                <a:close/>
                <a:moveTo>
                  <a:pt x="1381788" y="458159"/>
                </a:moveTo>
                <a:cubicBezTo>
                  <a:pt x="1406666" y="458159"/>
                  <a:pt x="1429495" y="464204"/>
                  <a:pt x="1450311" y="476261"/>
                </a:cubicBezTo>
                <a:cubicBezTo>
                  <a:pt x="1471110" y="488334"/>
                  <a:pt x="1487936" y="505234"/>
                  <a:pt x="1500740" y="526975"/>
                </a:cubicBezTo>
                <a:cubicBezTo>
                  <a:pt x="1513561" y="548700"/>
                  <a:pt x="1519963" y="574033"/>
                  <a:pt x="1519963" y="603013"/>
                </a:cubicBezTo>
                <a:cubicBezTo>
                  <a:pt x="1519963" y="631984"/>
                  <a:pt x="1513561" y="657341"/>
                  <a:pt x="1500740" y="679059"/>
                </a:cubicBezTo>
                <a:cubicBezTo>
                  <a:pt x="1487936" y="700783"/>
                  <a:pt x="1471110" y="717699"/>
                  <a:pt x="1450311" y="729763"/>
                </a:cubicBezTo>
                <a:cubicBezTo>
                  <a:pt x="1429495" y="741828"/>
                  <a:pt x="1406666" y="747865"/>
                  <a:pt x="1381788" y="747865"/>
                </a:cubicBezTo>
                <a:cubicBezTo>
                  <a:pt x="1358381" y="747865"/>
                  <a:pt x="1337575" y="742016"/>
                  <a:pt x="1319392" y="730316"/>
                </a:cubicBezTo>
                <a:cubicBezTo>
                  <a:pt x="1314217" y="726984"/>
                  <a:pt x="1309382" y="723247"/>
                  <a:pt x="1304906" y="719120"/>
                </a:cubicBezTo>
                <a:lnTo>
                  <a:pt x="1304906" y="848138"/>
                </a:lnTo>
                <a:lnTo>
                  <a:pt x="1228576" y="848138"/>
                </a:lnTo>
                <a:lnTo>
                  <a:pt x="1228576" y="463733"/>
                </a:lnTo>
                <a:lnTo>
                  <a:pt x="1282628" y="463733"/>
                </a:lnTo>
                <a:lnTo>
                  <a:pt x="1296805" y="492104"/>
                </a:lnTo>
                <a:cubicBezTo>
                  <a:pt x="1302801" y="486132"/>
                  <a:pt x="1309415" y="480852"/>
                  <a:pt x="1316605" y="476261"/>
                </a:cubicBezTo>
                <a:cubicBezTo>
                  <a:pt x="1335552" y="464204"/>
                  <a:pt x="1357268" y="458159"/>
                  <a:pt x="1381788" y="458159"/>
                </a:cubicBezTo>
                <a:close/>
                <a:moveTo>
                  <a:pt x="186101" y="380162"/>
                </a:moveTo>
                <a:cubicBezTo>
                  <a:pt x="219517" y="380162"/>
                  <a:pt x="248570" y="386100"/>
                  <a:pt x="273277" y="397978"/>
                </a:cubicBezTo>
                <a:cubicBezTo>
                  <a:pt x="297960" y="409881"/>
                  <a:pt x="317849" y="425480"/>
                  <a:pt x="332895" y="444775"/>
                </a:cubicBezTo>
                <a:cubicBezTo>
                  <a:pt x="347933" y="464096"/>
                  <a:pt x="357309" y="484895"/>
                  <a:pt x="361022" y="507172"/>
                </a:cubicBezTo>
                <a:lnTo>
                  <a:pt x="279696" y="507172"/>
                </a:lnTo>
                <a:cubicBezTo>
                  <a:pt x="277088" y="498260"/>
                  <a:pt x="271790" y="489543"/>
                  <a:pt x="263821" y="480995"/>
                </a:cubicBezTo>
                <a:cubicBezTo>
                  <a:pt x="255809" y="472440"/>
                  <a:pt x="245410" y="465396"/>
                  <a:pt x="232606" y="459822"/>
                </a:cubicBezTo>
                <a:cubicBezTo>
                  <a:pt x="219802" y="454257"/>
                  <a:pt x="204471" y="451462"/>
                  <a:pt x="186653" y="451462"/>
                </a:cubicBezTo>
                <a:cubicBezTo>
                  <a:pt x="165839" y="451462"/>
                  <a:pt x="147372" y="456102"/>
                  <a:pt x="131220" y="465396"/>
                </a:cubicBezTo>
                <a:cubicBezTo>
                  <a:pt x="115044" y="474682"/>
                  <a:pt x="102426" y="487674"/>
                  <a:pt x="93327" y="504401"/>
                </a:cubicBezTo>
                <a:cubicBezTo>
                  <a:pt x="84219" y="521106"/>
                  <a:pt x="79686" y="540978"/>
                  <a:pt x="79686" y="564003"/>
                </a:cubicBezTo>
                <a:cubicBezTo>
                  <a:pt x="79686" y="587037"/>
                  <a:pt x="84309" y="607097"/>
                  <a:pt x="93603" y="624174"/>
                </a:cubicBezTo>
                <a:cubicBezTo>
                  <a:pt x="102889" y="641260"/>
                  <a:pt x="115799" y="654446"/>
                  <a:pt x="132324" y="663725"/>
                </a:cubicBezTo>
                <a:cubicBezTo>
                  <a:pt x="148842" y="673027"/>
                  <a:pt x="167707" y="677658"/>
                  <a:pt x="188871" y="677658"/>
                </a:cubicBezTo>
                <a:cubicBezTo>
                  <a:pt x="208565" y="677658"/>
                  <a:pt x="225733" y="674603"/>
                  <a:pt x="240413" y="668478"/>
                </a:cubicBezTo>
                <a:cubicBezTo>
                  <a:pt x="255070" y="662335"/>
                  <a:pt x="266599" y="653138"/>
                  <a:pt x="274943" y="640886"/>
                </a:cubicBezTo>
                <a:cubicBezTo>
                  <a:pt x="281183" y="631771"/>
                  <a:pt x="285269" y="620981"/>
                  <a:pt x="287276" y="608575"/>
                </a:cubicBezTo>
                <a:lnTo>
                  <a:pt x="167146" y="608575"/>
                </a:lnTo>
                <a:lnTo>
                  <a:pt x="167146" y="542832"/>
                </a:lnTo>
                <a:lnTo>
                  <a:pt x="367717" y="542832"/>
                </a:lnTo>
                <a:cubicBezTo>
                  <a:pt x="368464" y="547665"/>
                  <a:pt x="368903" y="552784"/>
                  <a:pt x="369106" y="558154"/>
                </a:cubicBezTo>
                <a:cubicBezTo>
                  <a:pt x="369293" y="563541"/>
                  <a:pt x="369366" y="568846"/>
                  <a:pt x="369366" y="574030"/>
                </a:cubicBezTo>
                <a:cubicBezTo>
                  <a:pt x="369366" y="610062"/>
                  <a:pt x="361396" y="641089"/>
                  <a:pt x="345422" y="667071"/>
                </a:cubicBezTo>
                <a:cubicBezTo>
                  <a:pt x="329451" y="693070"/>
                  <a:pt x="307823" y="713033"/>
                  <a:pt x="280533" y="726967"/>
                </a:cubicBezTo>
                <a:cubicBezTo>
                  <a:pt x="253217" y="740884"/>
                  <a:pt x="222303" y="747863"/>
                  <a:pt x="187766" y="747863"/>
                </a:cubicBezTo>
                <a:cubicBezTo>
                  <a:pt x="161028" y="747863"/>
                  <a:pt x="136232" y="743305"/>
                  <a:pt x="113395" y="734205"/>
                </a:cubicBezTo>
                <a:cubicBezTo>
                  <a:pt x="90549" y="725106"/>
                  <a:pt x="70667" y="712203"/>
                  <a:pt x="53760" y="695491"/>
                </a:cubicBezTo>
                <a:cubicBezTo>
                  <a:pt x="36862" y="678779"/>
                  <a:pt x="23684" y="659264"/>
                  <a:pt x="14218" y="636995"/>
                </a:cubicBezTo>
                <a:cubicBezTo>
                  <a:pt x="4737" y="614701"/>
                  <a:pt x="0" y="590392"/>
                  <a:pt x="0" y="564003"/>
                </a:cubicBezTo>
                <a:cubicBezTo>
                  <a:pt x="0" y="537632"/>
                  <a:pt x="4647" y="513299"/>
                  <a:pt x="13934" y="491020"/>
                </a:cubicBezTo>
                <a:cubicBezTo>
                  <a:pt x="23213" y="468744"/>
                  <a:pt x="36236" y="449333"/>
                  <a:pt x="52948" y="432809"/>
                </a:cubicBezTo>
                <a:cubicBezTo>
                  <a:pt x="69652" y="416283"/>
                  <a:pt x="89321" y="403365"/>
                  <a:pt x="111988" y="394079"/>
                </a:cubicBezTo>
                <a:cubicBezTo>
                  <a:pt x="134648" y="384800"/>
                  <a:pt x="159346" y="380162"/>
                  <a:pt x="186101" y="380162"/>
                </a:cubicBezTo>
                <a:close/>
                <a:moveTo>
                  <a:pt x="1100933" y="140027"/>
                </a:moveTo>
                <a:cubicBezTo>
                  <a:pt x="1087203" y="140027"/>
                  <a:pt x="1074935" y="143172"/>
                  <a:pt x="1064161" y="149501"/>
                </a:cubicBezTo>
                <a:cubicBezTo>
                  <a:pt x="1053397" y="155813"/>
                  <a:pt x="1044842" y="164726"/>
                  <a:pt x="1038537" y="176238"/>
                </a:cubicBezTo>
                <a:cubicBezTo>
                  <a:pt x="1032233" y="187751"/>
                  <a:pt x="1029064" y="201498"/>
                  <a:pt x="1029064" y="217470"/>
                </a:cubicBezTo>
                <a:cubicBezTo>
                  <a:pt x="1029064" y="233069"/>
                  <a:pt x="1032233" y="246629"/>
                  <a:pt x="1038537" y="258134"/>
                </a:cubicBezTo>
                <a:cubicBezTo>
                  <a:pt x="1044842" y="269646"/>
                  <a:pt x="1053397" y="278568"/>
                  <a:pt x="1064161" y="284880"/>
                </a:cubicBezTo>
                <a:cubicBezTo>
                  <a:pt x="1074935" y="291201"/>
                  <a:pt x="1087203" y="294353"/>
                  <a:pt x="1100933" y="294353"/>
                </a:cubicBezTo>
                <a:cubicBezTo>
                  <a:pt x="1114681" y="294353"/>
                  <a:pt x="1126932" y="291201"/>
                  <a:pt x="1137705" y="284880"/>
                </a:cubicBezTo>
                <a:cubicBezTo>
                  <a:pt x="1148470" y="278568"/>
                  <a:pt x="1157017" y="269646"/>
                  <a:pt x="1163330" y="258134"/>
                </a:cubicBezTo>
                <a:cubicBezTo>
                  <a:pt x="1169643" y="246629"/>
                  <a:pt x="1172803" y="233069"/>
                  <a:pt x="1172803" y="217470"/>
                </a:cubicBezTo>
                <a:cubicBezTo>
                  <a:pt x="1172803" y="201498"/>
                  <a:pt x="1169643" y="187751"/>
                  <a:pt x="1163330" y="176238"/>
                </a:cubicBezTo>
                <a:cubicBezTo>
                  <a:pt x="1157017" y="164726"/>
                  <a:pt x="1148470" y="155813"/>
                  <a:pt x="1137705" y="149501"/>
                </a:cubicBezTo>
                <a:cubicBezTo>
                  <a:pt x="1126932" y="143172"/>
                  <a:pt x="1114681" y="140027"/>
                  <a:pt x="1100933" y="140027"/>
                </a:cubicBezTo>
                <a:close/>
                <a:moveTo>
                  <a:pt x="473731" y="135036"/>
                </a:moveTo>
                <a:cubicBezTo>
                  <a:pt x="461472" y="135036"/>
                  <a:pt x="450219" y="137539"/>
                  <a:pt x="440022" y="142552"/>
                </a:cubicBezTo>
                <a:cubicBezTo>
                  <a:pt x="429786" y="147565"/>
                  <a:pt x="421629" y="156023"/>
                  <a:pt x="415495" y="167900"/>
                </a:cubicBezTo>
                <a:cubicBezTo>
                  <a:pt x="412668" y="173409"/>
                  <a:pt x="410482" y="179909"/>
                  <a:pt x="408963" y="187408"/>
                </a:cubicBezTo>
                <a:lnTo>
                  <a:pt x="539621" y="187408"/>
                </a:lnTo>
                <a:cubicBezTo>
                  <a:pt x="538257" y="178113"/>
                  <a:pt x="535462" y="170111"/>
                  <a:pt x="531099" y="163440"/>
                </a:cubicBezTo>
                <a:cubicBezTo>
                  <a:pt x="524794" y="153797"/>
                  <a:pt x="516630" y="146655"/>
                  <a:pt x="506578" y="142000"/>
                </a:cubicBezTo>
                <a:cubicBezTo>
                  <a:pt x="496553" y="137368"/>
                  <a:pt x="485593" y="135036"/>
                  <a:pt x="473731" y="135036"/>
                </a:cubicBezTo>
                <a:close/>
                <a:moveTo>
                  <a:pt x="1288935" y="78176"/>
                </a:moveTo>
                <a:lnTo>
                  <a:pt x="1365281" y="78176"/>
                </a:lnTo>
                <a:lnTo>
                  <a:pt x="1365281" y="235850"/>
                </a:lnTo>
                <a:cubicBezTo>
                  <a:pt x="1365281" y="255170"/>
                  <a:pt x="1370295" y="269746"/>
                  <a:pt x="1380312" y="279576"/>
                </a:cubicBezTo>
                <a:cubicBezTo>
                  <a:pt x="1390362" y="289439"/>
                  <a:pt x="1403719" y="294363"/>
                  <a:pt x="1420431" y="294363"/>
                </a:cubicBezTo>
                <a:cubicBezTo>
                  <a:pt x="1437508" y="294363"/>
                  <a:pt x="1450980" y="289439"/>
                  <a:pt x="1460827" y="279576"/>
                </a:cubicBezTo>
                <a:cubicBezTo>
                  <a:pt x="1470674" y="269746"/>
                  <a:pt x="1475589" y="255170"/>
                  <a:pt x="1475589" y="235850"/>
                </a:cubicBezTo>
                <a:lnTo>
                  <a:pt x="1475589" y="78176"/>
                </a:lnTo>
                <a:lnTo>
                  <a:pt x="1551902" y="78176"/>
                </a:lnTo>
                <a:lnTo>
                  <a:pt x="1551902" y="244210"/>
                </a:lnTo>
                <a:cubicBezTo>
                  <a:pt x="1551902" y="267991"/>
                  <a:pt x="1546345" y="288773"/>
                  <a:pt x="1535190" y="306607"/>
                </a:cubicBezTo>
                <a:cubicBezTo>
                  <a:pt x="1524067" y="324432"/>
                  <a:pt x="1508647" y="338178"/>
                  <a:pt x="1488953" y="347839"/>
                </a:cubicBezTo>
                <a:cubicBezTo>
                  <a:pt x="1469284" y="357483"/>
                  <a:pt x="1446430" y="362325"/>
                  <a:pt x="1420431" y="362325"/>
                </a:cubicBezTo>
                <a:cubicBezTo>
                  <a:pt x="1381051" y="362325"/>
                  <a:pt x="1349300" y="351836"/>
                  <a:pt x="1325163" y="330834"/>
                </a:cubicBezTo>
                <a:cubicBezTo>
                  <a:pt x="1301025" y="309864"/>
                  <a:pt x="1288935" y="280981"/>
                  <a:pt x="1288935" y="244210"/>
                </a:cubicBezTo>
                <a:close/>
                <a:moveTo>
                  <a:pt x="475942" y="72641"/>
                </a:moveTo>
                <a:cubicBezTo>
                  <a:pt x="503053" y="72641"/>
                  <a:pt x="527012" y="78490"/>
                  <a:pt x="547811" y="90189"/>
                </a:cubicBezTo>
                <a:cubicBezTo>
                  <a:pt x="568610" y="101880"/>
                  <a:pt x="584965" y="118422"/>
                  <a:pt x="596842" y="139773"/>
                </a:cubicBezTo>
                <a:cubicBezTo>
                  <a:pt x="608745" y="161133"/>
                  <a:pt x="614668" y="186669"/>
                  <a:pt x="614668" y="216380"/>
                </a:cubicBezTo>
                <a:cubicBezTo>
                  <a:pt x="614668" y="228127"/>
                  <a:pt x="613920" y="234961"/>
                  <a:pt x="613555" y="238666"/>
                </a:cubicBezTo>
                <a:lnTo>
                  <a:pt x="407865" y="238666"/>
                </a:lnTo>
                <a:cubicBezTo>
                  <a:pt x="409385" y="248277"/>
                  <a:pt x="412017" y="256637"/>
                  <a:pt x="415780" y="263738"/>
                </a:cubicBezTo>
                <a:cubicBezTo>
                  <a:pt x="422092" y="275632"/>
                  <a:pt x="430810" y="284349"/>
                  <a:pt x="441965" y="289923"/>
                </a:cubicBezTo>
                <a:cubicBezTo>
                  <a:pt x="453120" y="295489"/>
                  <a:pt x="465542" y="298268"/>
                  <a:pt x="479288" y="298268"/>
                </a:cubicBezTo>
                <a:cubicBezTo>
                  <a:pt x="490443" y="298268"/>
                  <a:pt x="499802" y="296796"/>
                  <a:pt x="507432" y="293824"/>
                </a:cubicBezTo>
                <a:cubicBezTo>
                  <a:pt x="515020" y="290841"/>
                  <a:pt x="521349" y="286666"/>
                  <a:pt x="526378" y="281279"/>
                </a:cubicBezTo>
                <a:cubicBezTo>
                  <a:pt x="531375" y="275908"/>
                  <a:pt x="534820" y="269855"/>
                  <a:pt x="536681" y="263161"/>
                </a:cubicBezTo>
                <a:lnTo>
                  <a:pt x="612442" y="263161"/>
                </a:lnTo>
                <a:cubicBezTo>
                  <a:pt x="609460" y="282871"/>
                  <a:pt x="601856" y="300136"/>
                  <a:pt x="589588" y="314995"/>
                </a:cubicBezTo>
                <a:cubicBezTo>
                  <a:pt x="577335" y="329848"/>
                  <a:pt x="561834" y="341450"/>
                  <a:pt x="543090" y="349817"/>
                </a:cubicBezTo>
                <a:cubicBezTo>
                  <a:pt x="524323" y="358162"/>
                  <a:pt x="503053" y="362345"/>
                  <a:pt x="479288" y="362345"/>
                </a:cubicBezTo>
                <a:cubicBezTo>
                  <a:pt x="451064" y="362345"/>
                  <a:pt x="425886" y="356317"/>
                  <a:pt x="403795" y="344228"/>
                </a:cubicBezTo>
                <a:cubicBezTo>
                  <a:pt x="381697" y="332180"/>
                  <a:pt x="364343" y="315272"/>
                  <a:pt x="351701" y="293547"/>
                </a:cubicBezTo>
                <a:cubicBezTo>
                  <a:pt x="339075" y="271806"/>
                  <a:pt x="332770" y="246457"/>
                  <a:pt x="332770" y="217493"/>
                </a:cubicBezTo>
                <a:cubicBezTo>
                  <a:pt x="332770" y="188521"/>
                  <a:pt x="338897" y="163164"/>
                  <a:pt x="351148" y="141438"/>
                </a:cubicBezTo>
                <a:cubicBezTo>
                  <a:pt x="363408" y="119714"/>
                  <a:pt x="380299" y="102823"/>
                  <a:pt x="401846" y="90741"/>
                </a:cubicBezTo>
                <a:cubicBezTo>
                  <a:pt x="423384" y="78676"/>
                  <a:pt x="448090" y="72641"/>
                  <a:pt x="475942" y="72641"/>
                </a:cubicBezTo>
                <a:close/>
                <a:moveTo>
                  <a:pt x="1089803" y="72618"/>
                </a:moveTo>
                <a:cubicBezTo>
                  <a:pt x="1114681" y="72618"/>
                  <a:pt x="1136503" y="78646"/>
                  <a:pt x="1155262" y="90720"/>
                </a:cubicBezTo>
                <a:cubicBezTo>
                  <a:pt x="1162485" y="95375"/>
                  <a:pt x="1169131" y="100761"/>
                  <a:pt x="1175176" y="106855"/>
                </a:cubicBezTo>
                <a:lnTo>
                  <a:pt x="1189515" y="78182"/>
                </a:lnTo>
                <a:lnTo>
                  <a:pt x="1243560" y="78182"/>
                </a:lnTo>
                <a:lnTo>
                  <a:pt x="1243560" y="356750"/>
                </a:lnTo>
                <a:lnTo>
                  <a:pt x="1189515" y="356750"/>
                </a:lnTo>
                <a:lnTo>
                  <a:pt x="1175176" y="328062"/>
                </a:lnTo>
                <a:cubicBezTo>
                  <a:pt x="1169131" y="334155"/>
                  <a:pt x="1162485" y="339550"/>
                  <a:pt x="1155262" y="344205"/>
                </a:cubicBezTo>
                <a:cubicBezTo>
                  <a:pt x="1136503" y="356287"/>
                  <a:pt x="1114681" y="362315"/>
                  <a:pt x="1089803" y="362315"/>
                </a:cubicBezTo>
                <a:cubicBezTo>
                  <a:pt x="1065291" y="362315"/>
                  <a:pt x="1042623" y="356287"/>
                  <a:pt x="1021824" y="344205"/>
                </a:cubicBezTo>
                <a:cubicBezTo>
                  <a:pt x="1001034" y="332140"/>
                  <a:pt x="984224" y="315241"/>
                  <a:pt x="971420" y="293516"/>
                </a:cubicBezTo>
                <a:cubicBezTo>
                  <a:pt x="958599" y="271775"/>
                  <a:pt x="952197" y="246426"/>
                  <a:pt x="952197" y="217470"/>
                </a:cubicBezTo>
                <a:cubicBezTo>
                  <a:pt x="952197" y="188490"/>
                  <a:pt x="958599" y="163142"/>
                  <a:pt x="971420" y="141417"/>
                </a:cubicBezTo>
                <a:cubicBezTo>
                  <a:pt x="984224" y="119691"/>
                  <a:pt x="1001034" y="102792"/>
                  <a:pt x="1021824" y="90720"/>
                </a:cubicBezTo>
                <a:cubicBezTo>
                  <a:pt x="1042623" y="78646"/>
                  <a:pt x="1065291" y="72618"/>
                  <a:pt x="1089803" y="72618"/>
                </a:cubicBezTo>
                <a:close/>
                <a:moveTo>
                  <a:pt x="802554" y="72613"/>
                </a:moveTo>
                <a:cubicBezTo>
                  <a:pt x="825204" y="72613"/>
                  <a:pt x="845353" y="77269"/>
                  <a:pt x="863008" y="86546"/>
                </a:cubicBezTo>
                <a:cubicBezTo>
                  <a:pt x="880630" y="95833"/>
                  <a:pt x="894661" y="109189"/>
                  <a:pt x="905069" y="126657"/>
                </a:cubicBezTo>
                <a:cubicBezTo>
                  <a:pt x="915452" y="144125"/>
                  <a:pt x="920667" y="164907"/>
                  <a:pt x="920667" y="189062"/>
                </a:cubicBezTo>
                <a:lnTo>
                  <a:pt x="920667" y="356745"/>
                </a:lnTo>
                <a:lnTo>
                  <a:pt x="844338" y="356745"/>
                </a:lnTo>
                <a:lnTo>
                  <a:pt x="844338" y="200753"/>
                </a:lnTo>
                <a:cubicBezTo>
                  <a:pt x="844338" y="188127"/>
                  <a:pt x="841924" y="177265"/>
                  <a:pt x="837099" y="168166"/>
                </a:cubicBezTo>
                <a:cubicBezTo>
                  <a:pt x="832273" y="159066"/>
                  <a:pt x="825480" y="152103"/>
                  <a:pt x="816771" y="147270"/>
                </a:cubicBezTo>
                <a:cubicBezTo>
                  <a:pt x="808029" y="142443"/>
                  <a:pt x="797905" y="140023"/>
                  <a:pt x="786393" y="140023"/>
                </a:cubicBezTo>
                <a:cubicBezTo>
                  <a:pt x="768577" y="140023"/>
                  <a:pt x="754366" y="145312"/>
                  <a:pt x="743764" y="155898"/>
                </a:cubicBezTo>
                <a:cubicBezTo>
                  <a:pt x="733193" y="166484"/>
                  <a:pt x="727904" y="181450"/>
                  <a:pt x="727904" y="200753"/>
                </a:cubicBezTo>
                <a:lnTo>
                  <a:pt x="727904" y="356745"/>
                </a:lnTo>
                <a:lnTo>
                  <a:pt x="651575" y="356745"/>
                </a:lnTo>
                <a:lnTo>
                  <a:pt x="651575" y="78186"/>
                </a:lnTo>
                <a:lnTo>
                  <a:pt x="705627" y="78186"/>
                </a:lnTo>
                <a:lnTo>
                  <a:pt x="719935" y="106817"/>
                </a:lnTo>
                <a:cubicBezTo>
                  <a:pt x="727491" y="98351"/>
                  <a:pt x="736606" y="91186"/>
                  <a:pt x="747404" y="85433"/>
                </a:cubicBezTo>
                <a:cubicBezTo>
                  <a:pt x="763360" y="76886"/>
                  <a:pt x="781738" y="72613"/>
                  <a:pt x="802554" y="72613"/>
                </a:cubicBezTo>
                <a:close/>
                <a:moveTo>
                  <a:pt x="99221" y="69274"/>
                </a:moveTo>
                <a:lnTo>
                  <a:pt x="99221" y="173455"/>
                </a:lnTo>
                <a:lnTo>
                  <a:pt x="174975" y="173455"/>
                </a:lnTo>
                <a:cubicBezTo>
                  <a:pt x="192792" y="173455"/>
                  <a:pt x="206629" y="168824"/>
                  <a:pt x="216476" y="159538"/>
                </a:cubicBezTo>
                <a:cubicBezTo>
                  <a:pt x="226323" y="150251"/>
                  <a:pt x="231245" y="137626"/>
                  <a:pt x="231245" y="121645"/>
                </a:cubicBezTo>
                <a:cubicBezTo>
                  <a:pt x="231245" y="104933"/>
                  <a:pt x="226323" y="92031"/>
                  <a:pt x="216476" y="82932"/>
                </a:cubicBezTo>
                <a:cubicBezTo>
                  <a:pt x="206629" y="73831"/>
                  <a:pt x="192792" y="69274"/>
                  <a:pt x="174975" y="69274"/>
                </a:cubicBezTo>
                <a:close/>
                <a:moveTo>
                  <a:pt x="21202" y="183"/>
                </a:moveTo>
                <a:lnTo>
                  <a:pt x="172741" y="183"/>
                </a:lnTo>
                <a:cubicBezTo>
                  <a:pt x="215817" y="183"/>
                  <a:pt x="249534" y="10785"/>
                  <a:pt x="273867" y="31949"/>
                </a:cubicBezTo>
                <a:cubicBezTo>
                  <a:pt x="298183" y="53122"/>
                  <a:pt x="310354" y="82647"/>
                  <a:pt x="310354" y="120532"/>
                </a:cubicBezTo>
                <a:cubicBezTo>
                  <a:pt x="310354" y="157669"/>
                  <a:pt x="298183" y="186925"/>
                  <a:pt x="273867" y="208277"/>
                </a:cubicBezTo>
                <a:cubicBezTo>
                  <a:pt x="265620" y="215533"/>
                  <a:pt x="256278" y="221503"/>
                  <a:pt x="245878" y="226289"/>
                </a:cubicBezTo>
                <a:lnTo>
                  <a:pt x="321509" y="356753"/>
                </a:lnTo>
                <a:lnTo>
                  <a:pt x="231815" y="356753"/>
                </a:lnTo>
                <a:lnTo>
                  <a:pt x="170206" y="240312"/>
                </a:lnTo>
                <a:lnTo>
                  <a:pt x="99221" y="240312"/>
                </a:lnTo>
                <a:lnTo>
                  <a:pt x="99221" y="356753"/>
                </a:lnTo>
                <a:lnTo>
                  <a:pt x="21202" y="356753"/>
                </a:lnTo>
                <a:close/>
                <a:moveTo>
                  <a:pt x="1714417" y="148"/>
                </a:moveTo>
                <a:lnTo>
                  <a:pt x="1790771" y="148"/>
                </a:lnTo>
                <a:lnTo>
                  <a:pt x="1790771" y="78161"/>
                </a:lnTo>
                <a:lnTo>
                  <a:pt x="1876323" y="78161"/>
                </a:lnTo>
                <a:lnTo>
                  <a:pt x="1876323" y="141671"/>
                </a:lnTo>
                <a:lnTo>
                  <a:pt x="1790771" y="141671"/>
                </a:lnTo>
                <a:lnTo>
                  <a:pt x="1790771" y="246972"/>
                </a:lnTo>
                <a:cubicBezTo>
                  <a:pt x="1790771" y="260727"/>
                  <a:pt x="1793924" y="270753"/>
                  <a:pt x="1800229" y="277050"/>
                </a:cubicBezTo>
                <a:cubicBezTo>
                  <a:pt x="1806532" y="283370"/>
                  <a:pt x="1816550" y="286523"/>
                  <a:pt x="1830314" y="286523"/>
                </a:cubicBezTo>
                <a:lnTo>
                  <a:pt x="1876550" y="286523"/>
                </a:lnTo>
                <a:lnTo>
                  <a:pt x="1876550" y="356727"/>
                </a:lnTo>
                <a:lnTo>
                  <a:pt x="1828079" y="356727"/>
                </a:lnTo>
                <a:cubicBezTo>
                  <a:pt x="1801342" y="356727"/>
                  <a:pt x="1779616" y="353096"/>
                  <a:pt x="1762904" y="345864"/>
                </a:cubicBezTo>
                <a:cubicBezTo>
                  <a:pt x="1746192" y="338610"/>
                  <a:pt x="1733933" y="327284"/>
                  <a:pt x="1726124" y="311872"/>
                </a:cubicBezTo>
                <a:cubicBezTo>
                  <a:pt x="1718325" y="296476"/>
                  <a:pt x="1714417" y="276879"/>
                  <a:pt x="1714417" y="253082"/>
                </a:cubicBezTo>
                <a:close/>
                <a:moveTo>
                  <a:pt x="1595217" y="0"/>
                </a:moveTo>
                <a:lnTo>
                  <a:pt x="1671555" y="0"/>
                </a:lnTo>
                <a:lnTo>
                  <a:pt x="1671555" y="356555"/>
                </a:lnTo>
                <a:lnTo>
                  <a:pt x="1595217" y="356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0FB2424B-10F5-1B41-ADBD-C57057C87C19}"/>
              </a:ext>
            </a:extLst>
          </p:cNvPr>
          <p:cNvSpPr/>
          <p:nvPr/>
        </p:nvSpPr>
        <p:spPr>
          <a:xfrm>
            <a:off x="1333500" y="361950"/>
            <a:ext cx="9525000" cy="6134575"/>
          </a:xfrm>
          <a:custGeom>
            <a:avLst/>
            <a:gdLst>
              <a:gd name="connsiteX0" fmla="*/ 0 w 9525000"/>
              <a:gd name="connsiteY0" fmla="*/ 0 h 6134575"/>
              <a:gd name="connsiteX1" fmla="*/ 9525000 w 9525000"/>
              <a:gd name="connsiteY1" fmla="*/ 0 h 6134575"/>
              <a:gd name="connsiteX2" fmla="*/ 9525000 w 9525000"/>
              <a:gd name="connsiteY2" fmla="*/ 6134576 h 6134575"/>
              <a:gd name="connsiteX3" fmla="*/ 0 w 9525000"/>
              <a:gd name="connsiteY3" fmla="*/ 6134576 h 613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0" h="6134575">
                <a:moveTo>
                  <a:pt x="0" y="0"/>
                </a:moveTo>
                <a:lnTo>
                  <a:pt x="9525000" y="0"/>
                </a:lnTo>
                <a:lnTo>
                  <a:pt x="9525000" y="6134576"/>
                </a:lnTo>
                <a:lnTo>
                  <a:pt x="0" y="6134576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2581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pied de page 30">
            <a:extLst>
              <a:ext uri="{FF2B5EF4-FFF2-40B4-BE49-F238E27FC236}">
                <a16:creationId xmlns:a16="http://schemas.microsoft.com/office/drawing/2014/main" id="{EFD3CD4C-C046-44F2-9C39-75791495C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68753" y="6479633"/>
            <a:ext cx="6044698" cy="15766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>
              <a:defRPr lang="fr-FR" sz="9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Février 2022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1109BB-9CF6-7F46-883A-3ED6C11FBE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58250" y="6479633"/>
            <a:ext cx="244800" cy="15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 anchorCtr="0"/>
          <a:lstStyle/>
          <a:p>
            <a:pPr marL="0" algn="r" defTabSz="914400" rtl="0" eaLnBrk="1" latinLnBrk="0" hangingPunct="1"/>
            <a:fld id="{78210625-ECA7-4862-B00E-5DC0AA3A3D4E}" type="slidenum">
              <a:rPr lang="en-GB" sz="900" b="1" kern="1200" noProof="1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pPr marL="0" algn="r" defTabSz="914400" rtl="0" eaLnBrk="1" latinLnBrk="0" hangingPunct="1"/>
              <a:t>‹N°›</a:t>
            </a:fld>
            <a:endParaRPr lang="en-GB" sz="900" b="1" kern="1200" noProof="1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5F8984C3-3538-49D5-B523-71918D88461C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367036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63" r:id="rId3"/>
    <p:sldLayoutId id="2147483672" r:id="rId4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Renault Group Light" pitchFamily="2" charset="0"/>
          <a:ea typeface="+mn-ea"/>
          <a:cs typeface="+mn-cs"/>
        </a:defRPr>
      </a:lvl1pPr>
      <a:lvl2pPr marL="126000" indent="-126000" algn="l" defTabSz="914377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chemeClr val="tx2"/>
        </a:buClr>
        <a:buFont typeface="Wingdings" panose="05000000000000000000" pitchFamily="2" charset="2"/>
        <a:buChar char=""/>
        <a:defRPr sz="1400" kern="1200">
          <a:solidFill>
            <a:schemeClr val="tx1"/>
          </a:solidFill>
          <a:latin typeface="Renault Group Light" pitchFamily="2" charset="0"/>
          <a:ea typeface="+mn-ea"/>
          <a:cs typeface="+mn-cs"/>
        </a:defRPr>
      </a:lvl2pPr>
      <a:lvl3pPr marL="306000" indent="-180000" algn="l" defTabSz="914377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chemeClr val="tx2"/>
        </a:buClr>
        <a:buFont typeface="Renault Group" pitchFamily="2" charset="0"/>
        <a:buChar char="—"/>
        <a:defRPr sz="1400" kern="1200">
          <a:solidFill>
            <a:schemeClr val="tx1"/>
          </a:solidFill>
          <a:latin typeface="Renault Group Light" pitchFamily="2" charset="0"/>
          <a:ea typeface="+mn-ea"/>
          <a:cs typeface="+mn-cs"/>
        </a:defRPr>
      </a:lvl3pPr>
      <a:lvl4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b="0" kern="1200">
          <a:solidFill>
            <a:schemeClr val="tx2"/>
          </a:solidFill>
          <a:latin typeface="Renault Group Semibold" pitchFamily="2" charset="0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306">
          <p15:clr>
            <a:srgbClr val="F26B43"/>
          </p15:clr>
        </p15:guide>
        <p15:guide id="6" pos="7372">
          <p15:clr>
            <a:srgbClr val="F26B43"/>
          </p15:clr>
        </p15:guide>
        <p15:guide id="8" orient="horz" pos="306">
          <p15:clr>
            <a:srgbClr val="F26B43"/>
          </p15:clr>
        </p15:guide>
        <p15:guide id="9" orient="horz" pos="4012">
          <p15:clr>
            <a:srgbClr val="F26B43"/>
          </p15:clr>
        </p15:guide>
        <p15:guide id="18" orient="horz" pos="41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443A21B-9F30-9040-8C99-152916A28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21" y="5933869"/>
            <a:ext cx="11114423" cy="466931"/>
          </a:xfrm>
        </p:spPr>
        <p:txBody>
          <a:bodyPr/>
          <a:lstStyle/>
          <a:p>
            <a:r>
              <a:rPr lang="fr-FR" dirty="0"/>
              <a:t>Rezoning Bon complet Puiseux </a:t>
            </a:r>
            <a:r>
              <a:rPr lang="fr-FR" dirty="0">
                <a:solidFill>
                  <a:srgbClr val="FF0000"/>
                </a:solidFill>
              </a:rPr>
              <a:t>Lancement janvier 2025</a:t>
            </a:r>
            <a:br>
              <a:rPr lang="fr-FR" dirty="0">
                <a:solidFill>
                  <a:srgbClr val="FF0000"/>
                </a:solidFill>
              </a:rPr>
            </a:br>
            <a:br>
              <a:rPr lang="fr-FR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06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D802260-7F5E-EAB7-CBCF-A9BCC2A5DC66}"/>
              </a:ext>
            </a:extLst>
          </p:cNvPr>
          <p:cNvSpPr/>
          <p:nvPr/>
        </p:nvSpPr>
        <p:spPr>
          <a:xfrm>
            <a:off x="127915" y="3768677"/>
            <a:ext cx="7231136" cy="2928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introduction</a:t>
            </a:r>
            <a:endParaRPr lang="fr-FR" sz="1800" b="1" dirty="0">
              <a:solidFill>
                <a:schemeClr val="tx1"/>
              </a:solidFill>
            </a:endParaRPr>
          </a:p>
        </p:txBody>
      </p:sp>
      <p:pic>
        <p:nvPicPr>
          <p:cNvPr id="16" name="Espace réservé pour une image  15" descr="Une image contenant herbe, extérieur, passage, route&#10;&#10;Description générée automatiquement">
            <a:extLst>
              <a:ext uri="{FF2B5EF4-FFF2-40B4-BE49-F238E27FC236}">
                <a16:creationId xmlns:a16="http://schemas.microsoft.com/office/drawing/2014/main" id="{DFF0BB9E-143C-5E4F-B302-50692C68C49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6" r="16"/>
          <a:stretch/>
        </p:blipFill>
        <p:spPr/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E7FA10-3FDE-FB43-8F46-80CA923788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78728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E1A283-CE0A-CACB-D516-BF6FBCBDB3C7}"/>
              </a:ext>
            </a:extLst>
          </p:cNvPr>
          <p:cNvSpPr/>
          <p:nvPr/>
        </p:nvSpPr>
        <p:spPr>
          <a:xfrm>
            <a:off x="0" y="1130059"/>
            <a:ext cx="12192000" cy="34160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dirty="0">
                <a:solidFill>
                  <a:srgbClr val="FF0000"/>
                </a:solidFill>
              </a:rPr>
              <a:t>Les trajets actuel liés au système des Bons Complets sont trop longs et mal optimisés.</a:t>
            </a:r>
          </a:p>
          <a:p>
            <a:r>
              <a:rPr lang="fr-FR" sz="3600" dirty="0">
                <a:solidFill>
                  <a:srgbClr val="00B050"/>
                </a:solidFill>
              </a:rPr>
              <a:t>Pour remédier à cette situation, un </a:t>
            </a:r>
            <a:r>
              <a:rPr lang="fr-FR" sz="3600" b="1" dirty="0">
                <a:solidFill>
                  <a:srgbClr val="00B050"/>
                </a:solidFill>
              </a:rPr>
              <a:t>re-zoning</a:t>
            </a:r>
            <a:r>
              <a:rPr lang="fr-FR" sz="3600" dirty="0">
                <a:solidFill>
                  <a:srgbClr val="00B050"/>
                </a:solidFill>
              </a:rPr>
              <a:t> sera opéré afin de réorganiser les zones et améliorer l’efficacité des trajets.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FBFF9-D459-46EF-9F22-56916E9D3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1539" y="467118"/>
            <a:ext cx="6431836" cy="364146"/>
          </a:xfrm>
        </p:spPr>
        <p:txBody>
          <a:bodyPr/>
          <a:lstStyle/>
          <a:p>
            <a:r>
              <a:rPr lang="fr-FR" sz="2800" dirty="0"/>
              <a:t>1.1. Introduction</a:t>
            </a:r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87723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D802260-7F5E-EAB7-CBCF-A9BCC2A5DC66}"/>
              </a:ext>
            </a:extLst>
          </p:cNvPr>
          <p:cNvSpPr/>
          <p:nvPr/>
        </p:nvSpPr>
        <p:spPr>
          <a:xfrm>
            <a:off x="131689" y="3440494"/>
            <a:ext cx="7231136" cy="2928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a:endParaRPr>
          </a:p>
        </p:txBody>
      </p:sp>
      <p:pic>
        <p:nvPicPr>
          <p:cNvPr id="16" name="Espace réservé pour une image  15" descr="Une image contenant herbe, extérieur, passage, route&#10;&#10;Description générée automatiquement">
            <a:extLst>
              <a:ext uri="{FF2B5EF4-FFF2-40B4-BE49-F238E27FC236}">
                <a16:creationId xmlns:a16="http://schemas.microsoft.com/office/drawing/2014/main" id="{DFF0BB9E-143C-5E4F-B302-50692C68C49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6" r="16"/>
          <a:stretch/>
        </p:blipFill>
        <p:spPr/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E7FA10-3FDE-FB43-8F46-80CA923788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02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14ED1CB-3F25-C64A-B48F-F2617E1551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5775" y="4749422"/>
            <a:ext cx="6753225" cy="1619627"/>
          </a:xfrm>
        </p:spPr>
        <p:txBody>
          <a:bodyPr/>
          <a:lstStyle/>
          <a:p>
            <a:r>
              <a:rPr lang="fr-FR" sz="2800" b="1" dirty="0"/>
              <a:t>Solutions</a:t>
            </a:r>
            <a:r>
              <a:rPr lang="fr-FR" sz="2000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262021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FBFF9-D459-46EF-9F22-56916E9D3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8407" y="208430"/>
            <a:ext cx="6431836" cy="364146"/>
          </a:xfrm>
        </p:spPr>
        <p:txBody>
          <a:bodyPr/>
          <a:lstStyle/>
          <a:p>
            <a:r>
              <a:rPr lang="fr-FR" sz="2800" dirty="0"/>
              <a:t>2.1. Solutions: changement futur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21966496-1523-FBD3-D4A0-88ACC119DA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2896112"/>
              </p:ext>
            </p:extLst>
          </p:nvPr>
        </p:nvGraphicFramePr>
        <p:xfrm>
          <a:off x="4392" y="974783"/>
          <a:ext cx="10160649" cy="5199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A0D5B8C-851B-7C9D-50C5-80713935FB2A}"/>
              </a:ext>
            </a:extLst>
          </p:cNvPr>
          <p:cNvSpPr/>
          <p:nvPr/>
        </p:nvSpPr>
        <p:spPr>
          <a:xfrm>
            <a:off x="5084717" y="3429000"/>
            <a:ext cx="598356" cy="293298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268622D2-D92D-E700-175F-8631E04DC283}"/>
              </a:ext>
            </a:extLst>
          </p:cNvPr>
          <p:cNvSpPr/>
          <p:nvPr/>
        </p:nvSpPr>
        <p:spPr>
          <a:xfrm>
            <a:off x="5084717" y="5484430"/>
            <a:ext cx="598356" cy="293298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9087923E-4BFE-FD3D-02A0-81A16A4270D1}"/>
              </a:ext>
            </a:extLst>
          </p:cNvPr>
          <p:cNvSpPr/>
          <p:nvPr/>
        </p:nvSpPr>
        <p:spPr>
          <a:xfrm>
            <a:off x="8828608" y="1877226"/>
            <a:ext cx="737937" cy="39005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5A34509-299C-7BB6-3FBA-9A144C933375}"/>
              </a:ext>
            </a:extLst>
          </p:cNvPr>
          <p:cNvSpPr txBox="1"/>
          <p:nvPr/>
        </p:nvSpPr>
        <p:spPr>
          <a:xfrm>
            <a:off x="9829118" y="3251388"/>
            <a:ext cx="1921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Lancement le 20 janvier 2025</a:t>
            </a:r>
          </a:p>
        </p:txBody>
      </p:sp>
    </p:spTree>
    <p:extLst>
      <p:ext uri="{BB962C8B-B14F-4D97-AF65-F5344CB8AC3E}">
        <p14:creationId xmlns:p14="http://schemas.microsoft.com/office/powerpoint/2010/main" val="48688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D802260-7F5E-EAB7-CBCF-A9BCC2A5DC66}"/>
              </a:ext>
            </a:extLst>
          </p:cNvPr>
          <p:cNvSpPr/>
          <p:nvPr/>
        </p:nvSpPr>
        <p:spPr>
          <a:xfrm>
            <a:off x="131689" y="3440494"/>
            <a:ext cx="7231136" cy="2928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a:endParaRPr>
          </a:p>
        </p:txBody>
      </p:sp>
      <p:pic>
        <p:nvPicPr>
          <p:cNvPr id="16" name="Espace réservé pour une image  15" descr="Une image contenant herbe, extérieur, passage, route&#10;&#10;Description générée automatiquement">
            <a:extLst>
              <a:ext uri="{FF2B5EF4-FFF2-40B4-BE49-F238E27FC236}">
                <a16:creationId xmlns:a16="http://schemas.microsoft.com/office/drawing/2014/main" id="{DFF0BB9E-143C-5E4F-B302-50692C68C49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6" r="16"/>
          <a:stretch/>
        </p:blipFill>
        <p:spPr/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E7FA10-3FDE-FB43-8F46-80CA923788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03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14ED1CB-3F25-C64A-B48F-F2617E1551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5775" y="4749422"/>
            <a:ext cx="6753225" cy="1619627"/>
          </a:xfrm>
        </p:spPr>
        <p:txBody>
          <a:bodyPr/>
          <a:lstStyle/>
          <a:p>
            <a:r>
              <a:rPr lang="fr-FR" sz="2800" b="1" dirty="0"/>
              <a:t>Fonctionnement/mise en place</a:t>
            </a:r>
          </a:p>
          <a:p>
            <a:r>
              <a:rPr lang="fr-F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249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E1A283-CE0A-CACB-D516-BF6FBCBDB3C7}"/>
              </a:ext>
            </a:extLst>
          </p:cNvPr>
          <p:cNvSpPr/>
          <p:nvPr/>
        </p:nvSpPr>
        <p:spPr>
          <a:xfrm>
            <a:off x="351994" y="390069"/>
            <a:ext cx="5584926" cy="25317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 sz="2400" b="1" dirty="0">
                <a:solidFill>
                  <a:schemeClr val="tx1"/>
                </a:solidFill>
              </a:rPr>
              <a:t>Désormais les opérateur bon complet devront opérer en fonction de leur UET via les nouveaux groupes de taches </a:t>
            </a:r>
            <a:r>
              <a:rPr lang="fr-FR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B26 ( Cellule 2 à 6 ) et B71 ( cellule 7 à 11)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FBFF9-D459-46EF-9F22-56916E9D3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1994" y="70761"/>
            <a:ext cx="6431836" cy="364146"/>
          </a:xfrm>
        </p:spPr>
        <p:txBody>
          <a:bodyPr/>
          <a:lstStyle/>
          <a:p>
            <a:r>
              <a:rPr lang="fr-FR" sz="2800" dirty="0"/>
              <a:t>3.1. Fonctionnement/mise en place</a:t>
            </a:r>
          </a:p>
          <a:p>
            <a:endParaRPr lang="fr-FR" sz="28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2F7A08D-390F-18BF-1DC6-3AA4EA5BE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402" y="4317718"/>
            <a:ext cx="2909759" cy="25324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9D69C77-DBE4-7054-647B-F1AD55BF6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08" y="4317718"/>
            <a:ext cx="5081910" cy="24045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CA590ED-8D77-FF9F-6F30-82485CF1355B}"/>
              </a:ext>
            </a:extLst>
          </p:cNvPr>
          <p:cNvSpPr/>
          <p:nvPr/>
        </p:nvSpPr>
        <p:spPr>
          <a:xfrm>
            <a:off x="7271679" y="130502"/>
            <a:ext cx="4157345" cy="32984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 sz="2400" b="1" dirty="0">
                <a:solidFill>
                  <a:schemeClr val="tx1"/>
                </a:solidFill>
              </a:rPr>
              <a:t>Les groupes de travaux </a:t>
            </a:r>
            <a:r>
              <a:rPr lang="fr-FR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STK et URG</a:t>
            </a:r>
            <a:r>
              <a:rPr lang="fr-FR" sz="2400" b="1" dirty="0">
                <a:solidFill>
                  <a:schemeClr val="tx1"/>
                </a:solidFill>
              </a:rPr>
              <a:t>, déjà existants sous une autre forme, seront réorganisés et associés aux nouveaux groupes de tâches. Cela permettra de mieux structurer les priorités et de simplifier la gestion.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6BA0B2-C5D4-4F45-79E7-C5DE53DFD220}"/>
              </a:ext>
            </a:extLst>
          </p:cNvPr>
          <p:cNvSpPr/>
          <p:nvPr/>
        </p:nvSpPr>
        <p:spPr>
          <a:xfrm>
            <a:off x="6494254" y="0"/>
            <a:ext cx="3450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BC02C8D9-4368-590C-757D-2DEC80885179}"/>
              </a:ext>
            </a:extLst>
          </p:cNvPr>
          <p:cNvSpPr/>
          <p:nvPr/>
        </p:nvSpPr>
        <p:spPr>
          <a:xfrm rot="5400000">
            <a:off x="8840894" y="3667066"/>
            <a:ext cx="910073" cy="4339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383A6F16-D890-A13A-97F3-17284A1463E2}"/>
              </a:ext>
            </a:extLst>
          </p:cNvPr>
          <p:cNvSpPr/>
          <p:nvPr/>
        </p:nvSpPr>
        <p:spPr>
          <a:xfrm rot="5400000">
            <a:off x="2530497" y="3338295"/>
            <a:ext cx="1227918" cy="496773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46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FBFF9-D459-46EF-9F22-56916E9D3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1539" y="467118"/>
            <a:ext cx="6431836" cy="364146"/>
          </a:xfrm>
        </p:spPr>
        <p:txBody>
          <a:bodyPr/>
          <a:lstStyle/>
          <a:p>
            <a:r>
              <a:rPr lang="fr-FR" sz="2800" dirty="0"/>
              <a:t>3.2. Explication pour operateurs/conclusion</a:t>
            </a:r>
          </a:p>
          <a:p>
            <a:endParaRPr lang="fr-FR" sz="28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4753FB5-8449-F63D-432D-B125AB199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91" y="831264"/>
            <a:ext cx="11352362" cy="4246066"/>
          </a:xfrm>
          <a:prstGeom prst="rect">
            <a:avLst/>
          </a:prstGeom>
        </p:spPr>
      </p:pic>
      <p:sp>
        <p:nvSpPr>
          <p:cNvPr id="2" name="Rectangle : avec coin arrondi 1">
            <a:extLst>
              <a:ext uri="{FF2B5EF4-FFF2-40B4-BE49-F238E27FC236}">
                <a16:creationId xmlns:a16="http://schemas.microsoft.com/office/drawing/2014/main" id="{492E9B9D-2468-CEEA-2D16-A24B9B75EA83}"/>
              </a:ext>
            </a:extLst>
          </p:cNvPr>
          <p:cNvSpPr/>
          <p:nvPr/>
        </p:nvSpPr>
        <p:spPr>
          <a:xfrm>
            <a:off x="414067" y="5559972"/>
            <a:ext cx="11000167" cy="830910"/>
          </a:xfrm>
          <a:prstGeom prst="round1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Voici un schéma résumant ma présentation ainsi que la mise en place du nouveau zonage. Il illustre l'ensemble des groupes de tâches et pourrait être utile à afficher pour faciliter l'organisation quotidienne des opérateurs.</a:t>
            </a:r>
          </a:p>
        </p:txBody>
      </p:sp>
    </p:spTree>
    <p:extLst>
      <p:ext uri="{BB962C8B-B14F-4D97-AF65-F5344CB8AC3E}">
        <p14:creationId xmlns:p14="http://schemas.microsoft.com/office/powerpoint/2010/main" val="275886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4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nault Group">
  <a:themeElements>
    <a:clrScheme name="00. Renault">
      <a:dk1>
        <a:sysClr val="windowText" lastClr="000000"/>
      </a:dk1>
      <a:lt1>
        <a:sysClr val="window" lastClr="FFFFFF"/>
      </a:lt1>
      <a:dk2>
        <a:srgbClr val="988C7F"/>
      </a:dk2>
      <a:lt2>
        <a:srgbClr val="E7E6E6"/>
      </a:lt2>
      <a:accent1>
        <a:srgbClr val="66D8D0"/>
      </a:accent1>
      <a:accent2>
        <a:srgbClr val="2E2ECA"/>
      </a:accent2>
      <a:accent3>
        <a:srgbClr val="D8C4A0"/>
      </a:accent3>
      <a:accent4>
        <a:srgbClr val="60504A"/>
      </a:accent4>
      <a:accent5>
        <a:srgbClr val="5EA565"/>
      </a:accent5>
      <a:accent6>
        <a:srgbClr val="4613A8"/>
      </a:accent6>
      <a:hlink>
        <a:srgbClr val="0563C1"/>
      </a:hlink>
      <a:folHlink>
        <a:srgbClr val="954F72"/>
      </a:folHlink>
    </a:clrScheme>
    <a:fontScheme name="Personnalisé 6">
      <a:majorFont>
        <a:latin typeface="Renault Group"/>
        <a:ea typeface=""/>
        <a:cs typeface=""/>
      </a:majorFont>
      <a:minorFont>
        <a:latin typeface="Renault Group Light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G_RENAULT_GROUP_PPT_TEMPLATE_v21.2" id="{672F39EB-6DE8-4D28-953C-493BE3A401D9}" vid="{3C167F11-F3C0-4983-A585-09B8F18AB5C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d1c0902-ed92-4fed-896d-2e7725de02d4}" enabled="1" method="Standard" siteId="{d6b0bbee-7cd9-4d60-bce6-4a67b543e2a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303</Words>
  <Application>Microsoft Office PowerPoint</Application>
  <PresentationFormat>Grand écran</PresentationFormat>
  <Paragraphs>30</Paragraphs>
  <Slides>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Calibri</vt:lpstr>
      <vt:lpstr>Read</vt:lpstr>
      <vt:lpstr>Renault Group</vt:lpstr>
      <vt:lpstr>Renault Group Light</vt:lpstr>
      <vt:lpstr>Renault Group Semibold</vt:lpstr>
      <vt:lpstr>Wingdings</vt:lpstr>
      <vt:lpstr>Renault Group</vt:lpstr>
      <vt:lpstr>Rezoning Bon complet Puiseux Lancement janvier 2025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Rezoning Bon complet Puiseux </dc:title>
  <dc:creator>SABOR Adam</dc:creator>
  <cp:lastModifiedBy>SABOR Adam</cp:lastModifiedBy>
  <cp:revision>5</cp:revision>
  <dcterms:created xsi:type="dcterms:W3CDTF">2024-12-02T11:33:27Z</dcterms:created>
  <dcterms:modified xsi:type="dcterms:W3CDTF">2025-01-13T14:49:13Z</dcterms:modified>
</cp:coreProperties>
</file>