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A3B3E-B62F-45B3-9676-BC9CBF38C715}" v="1" dt="2024-10-08T12:50:25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1DDA3B3E-B62F-45B3-9676-BC9CBF38C715}"/>
    <pc:docChg chg="undo custSel addSld delSld modSld addMainMaster delMainMaster">
      <pc:chgData name="SABOR Adam" userId="64b55920-aa4c-4cff-b0f4-bf93fbcfaa0a" providerId="ADAL" clId="{1DDA3B3E-B62F-45B3-9676-BC9CBF38C715}" dt="2024-10-09T13:05:56.355" v="297" actId="1037"/>
      <pc:docMkLst>
        <pc:docMk/>
      </pc:docMkLst>
      <pc:sldChg chg="new del">
        <pc:chgData name="SABOR Adam" userId="64b55920-aa4c-4cff-b0f4-bf93fbcfaa0a" providerId="ADAL" clId="{1DDA3B3E-B62F-45B3-9676-BC9CBF38C715}" dt="2024-10-08T08:50:11.958" v="39" actId="2696"/>
        <pc:sldMkLst>
          <pc:docMk/>
          <pc:sldMk cId="3163778989" sldId="256"/>
        </pc:sldMkLst>
      </pc:sldChg>
      <pc:sldChg chg="add del">
        <pc:chgData name="SABOR Adam" userId="64b55920-aa4c-4cff-b0f4-bf93fbcfaa0a" providerId="ADAL" clId="{1DDA3B3E-B62F-45B3-9676-BC9CBF38C715}" dt="2024-10-08T08:50:18.870" v="40" actId="2696"/>
        <pc:sldMkLst>
          <pc:docMk/>
          <pc:sldMk cId="4246061267" sldId="257"/>
        </pc:sldMkLst>
      </pc:sldChg>
      <pc:sldChg chg="add del">
        <pc:chgData name="SABOR Adam" userId="64b55920-aa4c-4cff-b0f4-bf93fbcfaa0a" providerId="ADAL" clId="{1DDA3B3E-B62F-45B3-9676-BC9CBF38C715}" dt="2024-10-08T12:47:37.199" v="50" actId="2696"/>
        <pc:sldMkLst>
          <pc:docMk/>
          <pc:sldMk cId="2780408964" sldId="258"/>
        </pc:sldMkLst>
      </pc:sldChg>
      <pc:sldChg chg="add del">
        <pc:chgData name="SABOR Adam" userId="64b55920-aa4c-4cff-b0f4-bf93fbcfaa0a" providerId="ADAL" clId="{1DDA3B3E-B62F-45B3-9676-BC9CBF38C715}" dt="2024-10-08T10:11:44.061" v="42" actId="2696"/>
        <pc:sldMkLst>
          <pc:docMk/>
          <pc:sldMk cId="1787281777" sldId="259"/>
        </pc:sldMkLst>
      </pc:sldChg>
      <pc:sldChg chg="add del">
        <pc:chgData name="SABOR Adam" userId="64b55920-aa4c-4cff-b0f4-bf93fbcfaa0a" providerId="ADAL" clId="{1DDA3B3E-B62F-45B3-9676-BC9CBF38C715}" dt="2024-10-08T12:47:39.918" v="51" actId="2696"/>
        <pc:sldMkLst>
          <pc:docMk/>
          <pc:sldMk cId="3877236783" sldId="260"/>
        </pc:sldMkLst>
      </pc:sldChg>
      <pc:sldChg chg="add del">
        <pc:chgData name="SABOR Adam" userId="64b55920-aa4c-4cff-b0f4-bf93fbcfaa0a" providerId="ADAL" clId="{1DDA3B3E-B62F-45B3-9676-BC9CBF38C715}" dt="2024-10-08T10:11:45.785" v="43" actId="2696"/>
        <pc:sldMkLst>
          <pc:docMk/>
          <pc:sldMk cId="3965483641" sldId="261"/>
        </pc:sldMkLst>
      </pc:sldChg>
      <pc:sldChg chg="modSp add mod">
        <pc:chgData name="SABOR Adam" userId="64b55920-aa4c-4cff-b0f4-bf93fbcfaa0a" providerId="ADAL" clId="{1DDA3B3E-B62F-45B3-9676-BC9CBF38C715}" dt="2024-10-09T13:05:44.784" v="292" actId="1076"/>
        <pc:sldMkLst>
          <pc:docMk/>
          <pc:sldMk cId="1699117110" sldId="262"/>
        </pc:sldMkLst>
        <pc:spChg chg="mod">
          <ac:chgData name="SABOR Adam" userId="64b55920-aa4c-4cff-b0f4-bf93fbcfaa0a" providerId="ADAL" clId="{1DDA3B3E-B62F-45B3-9676-BC9CBF38C715}" dt="2024-10-08T12:54:57.818" v="252" actId="20577"/>
          <ac:spMkLst>
            <pc:docMk/>
            <pc:sldMk cId="1699117110" sldId="262"/>
            <ac:spMk id="3" creationId="{7D6FBFF9-D459-46EF-9F22-56916E9D39FC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4" creationId="{1A302D50-D162-4AEE-72F0-B4097A3ABCFE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6" creationId="{2D4C0071-D021-7AE2-4512-6B5D0C671A2D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7" creationId="{6C0A4806-00F1-A622-D12F-4817158B9ADA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8" creationId="{8005F880-122E-88F8-87A2-878DD6506788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10" creationId="{B3F61818-E1C8-E029-BF6B-56995288AB52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11" creationId="{784D21B3-8026-C485-EED3-3F883B36DDE3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12" creationId="{9BDAAAEC-EB58-67DA-AF07-C0447E9DA1F6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13" creationId="{397A25EF-F22E-642D-C9D8-093265D5D2E4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14" creationId="{A28E47FE-10E5-F97B-3BF4-C5F3118BC9B5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15" creationId="{C6038155-481B-38C5-9D8F-CC39137CA7EB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16" creationId="{66798EB9-053A-FB26-7439-E0F4CEC167E1}"/>
          </ac:spMkLst>
        </pc:spChg>
        <pc:spChg chg="mod">
          <ac:chgData name="SABOR Adam" userId="64b55920-aa4c-4cff-b0f4-bf93fbcfaa0a" providerId="ADAL" clId="{1DDA3B3E-B62F-45B3-9676-BC9CBF38C715}" dt="2024-10-09T13:05:44.784" v="292" actId="1076"/>
          <ac:spMkLst>
            <pc:docMk/>
            <pc:sldMk cId="1699117110" sldId="262"/>
            <ac:spMk id="17" creationId="{B9BE55DF-96AC-9592-4F26-19F4D3837577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18" creationId="{60FC716F-168E-6F4F-6990-3A9C14F05BFA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19" creationId="{A55B3361-AF6F-A8D7-5587-3D54F5F8500F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42" creationId="{8FC22219-BAFE-CDFF-9523-809983418A02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43" creationId="{446230B8-5946-51EA-68E9-588E03F272BB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54" creationId="{3F2AFDBD-9CF9-F544-0F4F-A7DF507D5AE1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60" creationId="{9C1088E6-A2B3-121D-287C-E6D6ACC2EF84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61" creationId="{029EC9E5-2B65-E68C-1287-138836C413DC}"/>
          </ac:spMkLst>
        </pc:spChg>
        <pc:spChg chg="mod">
          <ac:chgData name="SABOR Adam" userId="64b55920-aa4c-4cff-b0f4-bf93fbcfaa0a" providerId="ADAL" clId="{1DDA3B3E-B62F-45B3-9676-BC9CBF38C715}" dt="2024-10-09T13:05:33.161" v="290" actId="1076"/>
          <ac:spMkLst>
            <pc:docMk/>
            <pc:sldMk cId="1699117110" sldId="262"/>
            <ac:spMk id="64" creationId="{C2040A62-9298-618D-B236-5F7D79BF4F3C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71" creationId="{0C0124C3-7B33-7E7C-1751-2B8884E9C1D0}"/>
          </ac:spMkLst>
        </pc:spChg>
        <pc:spChg chg="mod">
          <ac:chgData name="SABOR Adam" userId="64b55920-aa4c-4cff-b0f4-bf93fbcfaa0a" providerId="ADAL" clId="{1DDA3B3E-B62F-45B3-9676-BC9CBF38C715}" dt="2024-10-09T13:05:41.330" v="291" actId="1076"/>
          <ac:spMkLst>
            <pc:docMk/>
            <pc:sldMk cId="1699117110" sldId="262"/>
            <ac:spMk id="72" creationId="{F61E163E-090C-D65A-2CFE-B125013C882A}"/>
          </ac:spMkLst>
        </pc:sp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22" creationId="{666230B3-F6AA-7942-B74F-43FED2DA0C7E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24" creationId="{8D4F95FD-596B-0CE5-482A-BC0CA24EEF6B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28" creationId="{00AEEF3D-DFAF-86D8-7DEB-E11819DDD193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31" creationId="{0DFEB55A-19A6-5967-E2A1-62B4200B4A03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36" creationId="{51A5926F-269A-5AB4-9650-5C7390154713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39" creationId="{4F09A70C-01CF-1DE8-E36B-43AE48F6CF1B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46" creationId="{3F89213B-7AB1-7FC5-EDD5-7A9A6E78747B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49" creationId="{EA63F22D-CC17-25B4-8982-9B340C94E95D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55" creationId="{F1AE7CD5-4753-4589-E083-F0FC431798F0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62" creationId="{949DEF6C-D46E-CAAF-0CEF-BD3DE7209376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63" creationId="{9B30F613-3B7D-E965-60A3-5226120D2778}"/>
          </ac:cxnSpMkLst>
        </pc:cxnChg>
        <pc:cxnChg chg="mod">
          <ac:chgData name="SABOR Adam" userId="64b55920-aa4c-4cff-b0f4-bf93fbcfaa0a" providerId="ADAL" clId="{1DDA3B3E-B62F-45B3-9676-BC9CBF38C715}" dt="2024-10-09T13:05:33.161" v="290" actId="1076"/>
          <ac:cxnSpMkLst>
            <pc:docMk/>
            <pc:sldMk cId="1699117110" sldId="262"/>
            <ac:cxnSpMk id="65" creationId="{1BA82852-3B09-F339-A42A-27D22A7602AE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75" creationId="{0E08F9AE-3A25-7735-2D17-3F95E7CB8D79}"/>
          </ac:cxnSpMkLst>
        </pc:cxnChg>
        <pc:cxnChg chg="mod">
          <ac:chgData name="SABOR Adam" userId="64b55920-aa4c-4cff-b0f4-bf93fbcfaa0a" providerId="ADAL" clId="{1DDA3B3E-B62F-45B3-9676-BC9CBF38C715}" dt="2024-10-09T13:05:41.330" v="291" actId="1076"/>
          <ac:cxnSpMkLst>
            <pc:docMk/>
            <pc:sldMk cId="1699117110" sldId="262"/>
            <ac:cxnSpMk id="76" creationId="{F76DFAF8-1B95-615B-22E4-A352F55BE199}"/>
          </ac:cxnSpMkLst>
        </pc:cxnChg>
      </pc:sldChg>
      <pc:sldChg chg="add del">
        <pc:chgData name="SABOR Adam" userId="64b55920-aa4c-4cff-b0f4-bf93fbcfaa0a" providerId="ADAL" clId="{1DDA3B3E-B62F-45B3-9676-BC9CBF38C715}" dt="2024-10-08T12:54:39.074" v="214" actId="2696"/>
        <pc:sldMkLst>
          <pc:docMk/>
          <pc:sldMk cId="3132631758" sldId="263"/>
        </pc:sldMkLst>
      </pc:sldChg>
      <pc:sldChg chg="add">
        <pc:chgData name="SABOR Adam" userId="64b55920-aa4c-4cff-b0f4-bf93fbcfaa0a" providerId="ADAL" clId="{1DDA3B3E-B62F-45B3-9676-BC9CBF38C715}" dt="2024-10-08T08:50:04.055" v="16"/>
        <pc:sldMkLst>
          <pc:docMk/>
          <pc:sldMk cId="864501466" sldId="264"/>
        </pc:sldMkLst>
      </pc:sldChg>
      <pc:sldChg chg="delSp modSp add mod">
        <pc:chgData name="SABOR Adam" userId="64b55920-aa4c-4cff-b0f4-bf93fbcfaa0a" providerId="ADAL" clId="{1DDA3B3E-B62F-45B3-9676-BC9CBF38C715}" dt="2024-10-09T13:05:56.355" v="297" actId="1037"/>
        <pc:sldMkLst>
          <pc:docMk/>
          <pc:sldMk cId="3705470603" sldId="265"/>
        </pc:sldMkLst>
        <pc:spChg chg="del mod">
          <ac:chgData name="SABOR Adam" userId="64b55920-aa4c-4cff-b0f4-bf93fbcfaa0a" providerId="ADAL" clId="{1DDA3B3E-B62F-45B3-9676-BC9CBF38C715}" dt="2024-10-08T12:57:02.122" v="270" actId="478"/>
          <ac:spMkLst>
            <pc:docMk/>
            <pc:sldMk cId="3705470603" sldId="265"/>
            <ac:spMk id="2" creationId="{ECAE261D-7AB9-6711-5A4B-069EBD632312}"/>
          </ac:spMkLst>
        </pc:spChg>
        <pc:spChg chg="del mod">
          <ac:chgData name="SABOR Adam" userId="64b55920-aa4c-4cff-b0f4-bf93fbcfaa0a" providerId="ADAL" clId="{1DDA3B3E-B62F-45B3-9676-BC9CBF38C715}" dt="2024-10-08T12:57:03.208" v="272" actId="478"/>
          <ac:spMkLst>
            <pc:docMk/>
            <pc:sldMk cId="3705470603" sldId="265"/>
            <ac:spMk id="5" creationId="{C61DD75B-B347-103C-67BE-55F8024FADA7}"/>
          </ac:spMkLst>
        </pc:spChg>
        <pc:spChg chg="mod">
          <ac:chgData name="SABOR Adam" userId="64b55920-aa4c-4cff-b0f4-bf93fbcfaa0a" providerId="ADAL" clId="{1DDA3B3E-B62F-45B3-9676-BC9CBF38C715}" dt="2024-10-08T12:55:46.535" v="259" actId="1076"/>
          <ac:spMkLst>
            <pc:docMk/>
            <pc:sldMk cId="3705470603" sldId="265"/>
            <ac:spMk id="9" creationId="{BA75A70F-9609-40CB-681B-4C3A956049FF}"/>
          </ac:spMkLst>
        </pc:spChg>
        <pc:spChg chg="del">
          <ac:chgData name="SABOR Adam" userId="64b55920-aa4c-4cff-b0f4-bf93fbcfaa0a" providerId="ADAL" clId="{1DDA3B3E-B62F-45B3-9676-BC9CBF38C715}" dt="2024-10-08T12:57:02.574" v="271" actId="478"/>
          <ac:spMkLst>
            <pc:docMk/>
            <pc:sldMk cId="3705470603" sldId="265"/>
            <ac:spMk id="16" creationId="{66798EB9-053A-FB26-7439-E0F4CEC167E1}"/>
          </ac:spMkLst>
        </pc:spChg>
        <pc:spChg chg="del">
          <ac:chgData name="SABOR Adam" userId="64b55920-aa4c-4cff-b0f4-bf93fbcfaa0a" providerId="ADAL" clId="{1DDA3B3E-B62F-45B3-9676-BC9CBF38C715}" dt="2024-10-08T12:57:04.893" v="273" actId="478"/>
          <ac:spMkLst>
            <pc:docMk/>
            <pc:sldMk cId="3705470603" sldId="265"/>
            <ac:spMk id="17" creationId="{B9BE55DF-96AC-9592-4F26-19F4D3837577}"/>
          </ac:spMkLst>
        </pc:spChg>
        <pc:spChg chg="del">
          <ac:chgData name="SABOR Adam" userId="64b55920-aa4c-4cff-b0f4-bf93fbcfaa0a" providerId="ADAL" clId="{1DDA3B3E-B62F-45B3-9676-BC9CBF38C715}" dt="2024-10-08T12:56:50.505" v="265" actId="478"/>
          <ac:spMkLst>
            <pc:docMk/>
            <pc:sldMk cId="3705470603" sldId="265"/>
            <ac:spMk id="18" creationId="{60FC716F-168E-6F4F-6990-3A9C14F05BFA}"/>
          </ac:spMkLst>
        </pc:spChg>
        <pc:spChg chg="del">
          <ac:chgData name="SABOR Adam" userId="64b55920-aa4c-4cff-b0f4-bf93fbcfaa0a" providerId="ADAL" clId="{1DDA3B3E-B62F-45B3-9676-BC9CBF38C715}" dt="2024-10-08T12:56:51.174" v="266" actId="478"/>
          <ac:spMkLst>
            <pc:docMk/>
            <pc:sldMk cId="3705470603" sldId="265"/>
            <ac:spMk id="19" creationId="{A55B3361-AF6F-A8D7-5587-3D54F5F8500F}"/>
          </ac:spMkLst>
        </pc:spChg>
        <pc:spChg chg="del mod">
          <ac:chgData name="SABOR Adam" userId="64b55920-aa4c-4cff-b0f4-bf93fbcfaa0a" providerId="ADAL" clId="{1DDA3B3E-B62F-45B3-9676-BC9CBF38C715}" dt="2024-10-08T12:56:50.070" v="264" actId="478"/>
          <ac:spMkLst>
            <pc:docMk/>
            <pc:sldMk cId="3705470603" sldId="265"/>
            <ac:spMk id="20" creationId="{83A017AD-4975-1DAC-8D86-4F50E7451012}"/>
          </ac:spMkLst>
        </pc:spChg>
        <pc:spChg chg="del mod">
          <ac:chgData name="SABOR Adam" userId="64b55920-aa4c-4cff-b0f4-bf93fbcfaa0a" providerId="ADAL" clId="{1DDA3B3E-B62F-45B3-9676-BC9CBF38C715}" dt="2024-10-08T12:56:48.044" v="263" actId="478"/>
          <ac:spMkLst>
            <pc:docMk/>
            <pc:sldMk cId="3705470603" sldId="265"/>
            <ac:spMk id="21" creationId="{85B490C1-E066-27F4-C1A9-4720704E12D5}"/>
          </ac:spMkLst>
        </pc:spChg>
        <pc:spChg chg="mod">
          <ac:chgData name="SABOR Adam" userId="64b55920-aa4c-4cff-b0f4-bf93fbcfaa0a" providerId="ADAL" clId="{1DDA3B3E-B62F-45B3-9676-BC9CBF38C715}" dt="2024-10-08T12:57:36.356" v="279" actId="1076"/>
          <ac:spMkLst>
            <pc:docMk/>
            <pc:sldMk cId="3705470603" sldId="265"/>
            <ac:spMk id="35" creationId="{C75250E3-E817-A499-D999-729CF73CD1A0}"/>
          </ac:spMkLst>
        </pc:spChg>
        <pc:spChg chg="mod">
          <ac:chgData name="SABOR Adam" userId="64b55920-aa4c-4cff-b0f4-bf93fbcfaa0a" providerId="ADAL" clId="{1DDA3B3E-B62F-45B3-9676-BC9CBF38C715}" dt="2024-10-08T12:57:36.356" v="279" actId="1076"/>
          <ac:spMkLst>
            <pc:docMk/>
            <pc:sldMk cId="3705470603" sldId="265"/>
            <ac:spMk id="37" creationId="{49D9BE66-E05D-2C5B-A5E1-13CBB52094E1}"/>
          </ac:spMkLst>
        </pc:spChg>
        <pc:spChg chg="mod">
          <ac:chgData name="SABOR Adam" userId="64b55920-aa4c-4cff-b0f4-bf93fbcfaa0a" providerId="ADAL" clId="{1DDA3B3E-B62F-45B3-9676-BC9CBF38C715}" dt="2024-10-09T13:05:56.355" v="297" actId="1037"/>
          <ac:spMkLst>
            <pc:docMk/>
            <pc:sldMk cId="3705470603" sldId="265"/>
            <ac:spMk id="38" creationId="{9AB67605-E443-B40A-E097-E231D059EC19}"/>
          </ac:spMkLst>
        </pc:spChg>
        <pc:spChg chg="mod">
          <ac:chgData name="SABOR Adam" userId="64b55920-aa4c-4cff-b0f4-bf93fbcfaa0a" providerId="ADAL" clId="{1DDA3B3E-B62F-45B3-9676-BC9CBF38C715}" dt="2024-10-08T12:57:36.356" v="279" actId="1076"/>
          <ac:spMkLst>
            <pc:docMk/>
            <pc:sldMk cId="3705470603" sldId="265"/>
            <ac:spMk id="40" creationId="{C65A8E28-1305-9A50-0510-9633D927B255}"/>
          </ac:spMkLst>
        </pc:spChg>
        <pc:cxnChg chg="mod">
          <ac:chgData name="SABOR Adam" userId="64b55920-aa4c-4cff-b0f4-bf93fbcfaa0a" providerId="ADAL" clId="{1DDA3B3E-B62F-45B3-9676-BC9CBF38C715}" dt="2024-10-09T12:53:39.924" v="287" actId="14100"/>
          <ac:cxnSpMkLst>
            <pc:docMk/>
            <pc:sldMk cId="3705470603" sldId="265"/>
            <ac:cxnSpMk id="25" creationId="{6D0A178C-5E59-F875-35A1-A72A104A2C7F}"/>
          </ac:cxnSpMkLst>
        </pc:cxnChg>
        <pc:cxnChg chg="mod">
          <ac:chgData name="SABOR Adam" userId="64b55920-aa4c-4cff-b0f4-bf93fbcfaa0a" providerId="ADAL" clId="{1DDA3B3E-B62F-45B3-9676-BC9CBF38C715}" dt="2024-10-09T12:53:29.875" v="282" actId="14100"/>
          <ac:cxnSpMkLst>
            <pc:docMk/>
            <pc:sldMk cId="3705470603" sldId="265"/>
            <ac:cxnSpMk id="26" creationId="{D463F63B-C176-22F2-2116-9DB817B7740E}"/>
          </ac:cxnSpMkLst>
        </pc:cxnChg>
        <pc:cxnChg chg="mod">
          <ac:chgData name="SABOR Adam" userId="64b55920-aa4c-4cff-b0f4-bf93fbcfaa0a" providerId="ADAL" clId="{1DDA3B3E-B62F-45B3-9676-BC9CBF38C715}" dt="2024-10-09T12:53:38.009" v="286" actId="14100"/>
          <ac:cxnSpMkLst>
            <pc:docMk/>
            <pc:sldMk cId="3705470603" sldId="265"/>
            <ac:cxnSpMk id="27" creationId="{F1B44043-3DD7-E75D-B787-448AB9DA2CAC}"/>
          </ac:cxnSpMkLst>
        </pc:cxnChg>
        <pc:cxnChg chg="mod">
          <ac:chgData name="SABOR Adam" userId="64b55920-aa4c-4cff-b0f4-bf93fbcfaa0a" providerId="ADAL" clId="{1DDA3B3E-B62F-45B3-9676-BC9CBF38C715}" dt="2024-10-09T12:53:34.369" v="284" actId="14100"/>
          <ac:cxnSpMkLst>
            <pc:docMk/>
            <pc:sldMk cId="3705470603" sldId="265"/>
            <ac:cxnSpMk id="29" creationId="{ED17ED77-FD69-D08E-40D2-E765DF433B40}"/>
          </ac:cxnSpMkLst>
        </pc:cxnChg>
        <pc:cxnChg chg="mod">
          <ac:chgData name="SABOR Adam" userId="64b55920-aa4c-4cff-b0f4-bf93fbcfaa0a" providerId="ADAL" clId="{1DDA3B3E-B62F-45B3-9676-BC9CBF38C715}" dt="2024-10-09T13:05:56.355" v="297" actId="1037"/>
          <ac:cxnSpMkLst>
            <pc:docMk/>
            <pc:sldMk cId="3705470603" sldId="265"/>
            <ac:cxnSpMk id="41" creationId="{D2B6BE02-24BB-E103-DD88-DAC9BC8801E9}"/>
          </ac:cxnSpMkLst>
        </pc:cxnChg>
      </pc:sldChg>
      <pc:sldChg chg="addSp modSp add mod">
        <pc:chgData name="SABOR Adam" userId="64b55920-aa4c-4cff-b0f4-bf93fbcfaa0a" providerId="ADAL" clId="{1DDA3B3E-B62F-45B3-9676-BC9CBF38C715}" dt="2024-10-08T12:52:41.328" v="211" actId="14100"/>
        <pc:sldMkLst>
          <pc:docMk/>
          <pc:sldMk cId="1670169264" sldId="266"/>
        </pc:sldMkLst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3" creationId="{78EBEEF0-4C57-4B15-EE26-81D97E0ED2AC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6" creationId="{D8341361-4F37-8ED0-34E8-37DAE535BE71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7" creationId="{93C1C6B7-15CA-A889-8993-E6D9E910CF63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8" creationId="{E22EA656-56EB-45C8-4A2D-348B551E6316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9" creationId="{F2B0A343-843C-B3FF-45E7-2D302CEBC887}"/>
          </ac:spMkLst>
        </pc:spChg>
        <pc:spChg chg="add mod">
          <ac:chgData name="SABOR Adam" userId="64b55920-aa4c-4cff-b0f4-bf93fbcfaa0a" providerId="ADAL" clId="{1DDA3B3E-B62F-45B3-9676-BC9CBF38C715}" dt="2024-10-08T12:51:37.840" v="162" actId="1076"/>
          <ac:spMkLst>
            <pc:docMk/>
            <pc:sldMk cId="1670169264" sldId="266"/>
            <ac:spMk id="10" creationId="{3BF75325-240E-0835-C9E5-FE5FC42078E6}"/>
          </ac:spMkLst>
        </pc:spChg>
        <pc:spChg chg="add mod">
          <ac:chgData name="SABOR Adam" userId="64b55920-aa4c-4cff-b0f4-bf93fbcfaa0a" providerId="ADAL" clId="{1DDA3B3E-B62F-45B3-9676-BC9CBF38C715}" dt="2024-10-08T12:51:40.214" v="163" actId="1076"/>
          <ac:spMkLst>
            <pc:docMk/>
            <pc:sldMk cId="1670169264" sldId="266"/>
            <ac:spMk id="11" creationId="{649E722D-06DD-4AB9-D3A5-B81BE19691F9}"/>
          </ac:spMkLst>
        </pc:spChg>
        <pc:spChg chg="add mod">
          <ac:chgData name="SABOR Adam" userId="64b55920-aa4c-4cff-b0f4-bf93fbcfaa0a" providerId="ADAL" clId="{1DDA3B3E-B62F-45B3-9676-BC9CBF38C715}" dt="2024-10-08T12:51:55.756" v="165" actId="1076"/>
          <ac:spMkLst>
            <pc:docMk/>
            <pc:sldMk cId="1670169264" sldId="266"/>
            <ac:spMk id="12" creationId="{A3C9276A-CD38-E1DA-08CA-F6F55C2B814F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13" creationId="{ED735B10-E68A-0B79-042C-4058524857C6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14" creationId="{B825D9BF-A21A-39A9-0B6C-9DEBB30382EB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15" creationId="{D1DAE43C-6EDF-CE5B-E21A-0187BA1FFEA5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16" creationId="{4E48BA41-D448-08B0-D869-35959385B46E}"/>
          </ac:spMkLst>
        </pc:spChg>
        <pc:spChg chg="mod">
          <ac:chgData name="SABOR Adam" userId="64b55920-aa4c-4cff-b0f4-bf93fbcfaa0a" providerId="ADAL" clId="{1DDA3B3E-B62F-45B3-9676-BC9CBF38C715}" dt="2024-10-08T12:52:41.328" v="211" actId="14100"/>
          <ac:spMkLst>
            <pc:docMk/>
            <pc:sldMk cId="1670169264" sldId="266"/>
            <ac:spMk id="17" creationId="{4DC7E4F7-DCD4-A60F-5701-CF0E317A507E}"/>
          </ac:spMkLst>
        </pc:spChg>
        <pc:spChg chg="add mod">
          <ac:chgData name="SABOR Adam" userId="64b55920-aa4c-4cff-b0f4-bf93fbcfaa0a" providerId="ADAL" clId="{1DDA3B3E-B62F-45B3-9676-BC9CBF38C715}" dt="2024-10-08T12:51:55.756" v="165" actId="1076"/>
          <ac:spMkLst>
            <pc:docMk/>
            <pc:sldMk cId="1670169264" sldId="266"/>
            <ac:spMk id="23" creationId="{7E6E61F7-0779-CE60-CDAE-0FAFE8646421}"/>
          </ac:spMkLst>
        </pc:spChg>
        <pc:spChg chg="add mod">
          <ac:chgData name="SABOR Adam" userId="64b55920-aa4c-4cff-b0f4-bf93fbcfaa0a" providerId="ADAL" clId="{1DDA3B3E-B62F-45B3-9676-BC9CBF38C715}" dt="2024-10-08T12:51:55.756" v="165" actId="1076"/>
          <ac:spMkLst>
            <pc:docMk/>
            <pc:sldMk cId="1670169264" sldId="266"/>
            <ac:spMk id="24" creationId="{04FB590E-EFED-AE29-056D-B2BDDB67CE68}"/>
          </ac:spMkLst>
        </pc:spChg>
        <pc:spChg chg="add mod">
          <ac:chgData name="SABOR Adam" userId="64b55920-aa4c-4cff-b0f4-bf93fbcfaa0a" providerId="ADAL" clId="{1DDA3B3E-B62F-45B3-9676-BC9CBF38C715}" dt="2024-10-08T12:51:55.756" v="165" actId="1076"/>
          <ac:spMkLst>
            <pc:docMk/>
            <pc:sldMk cId="1670169264" sldId="266"/>
            <ac:spMk id="25" creationId="{39880D64-6F1E-3A39-6530-10D6651B5D0E}"/>
          </ac:spMkLst>
        </pc:spChg>
        <pc:spChg chg="add mod">
          <ac:chgData name="SABOR Adam" userId="64b55920-aa4c-4cff-b0f4-bf93fbcfaa0a" providerId="ADAL" clId="{1DDA3B3E-B62F-45B3-9676-BC9CBF38C715}" dt="2024-10-08T12:51:55.756" v="165" actId="1076"/>
          <ac:spMkLst>
            <pc:docMk/>
            <pc:sldMk cId="1670169264" sldId="266"/>
            <ac:spMk id="41" creationId="{DA6F8FEF-45B1-9774-C809-CF806929CEB9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2" creationId="{FE29914E-A6A9-64E9-A8AA-453BA201CA48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3" creationId="{6A234DDB-A9FE-C2F6-640D-F8971ECBE891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4" creationId="{9DCC0968-4CD6-D129-8160-C33E7C549F70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5" creationId="{452427C2-1529-26AA-B539-01AC888B611C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6" creationId="{AE29C957-8FA8-B3F9-E040-5411B4A60C34}"/>
          </ac:spMkLst>
        </pc:spChg>
        <pc:spChg chg="add mod">
          <ac:chgData name="SABOR Adam" userId="64b55920-aa4c-4cff-b0f4-bf93fbcfaa0a" providerId="ADAL" clId="{1DDA3B3E-B62F-45B3-9676-BC9CBF38C715}" dt="2024-10-08T12:51:26.807" v="159" actId="1076"/>
          <ac:spMkLst>
            <pc:docMk/>
            <pc:sldMk cId="1670169264" sldId="266"/>
            <ac:spMk id="47" creationId="{1EEE9582-3C50-D59C-A2E3-A06293DDCF61}"/>
          </ac:spMkLst>
        </pc:spChg>
        <pc:spChg chg="add mod">
          <ac:chgData name="SABOR Adam" userId="64b55920-aa4c-4cff-b0f4-bf93fbcfaa0a" providerId="ADAL" clId="{1DDA3B3E-B62F-45B3-9676-BC9CBF38C715}" dt="2024-10-08T12:50:52.088" v="152" actId="14100"/>
          <ac:spMkLst>
            <pc:docMk/>
            <pc:sldMk cId="1670169264" sldId="266"/>
            <ac:spMk id="48" creationId="{65F8C3B1-4ADE-48B5-4EEE-77AF90955F56}"/>
          </ac:spMkLst>
        </pc:spChg>
        <pc:spChg chg="add mod">
          <ac:chgData name="SABOR Adam" userId="64b55920-aa4c-4cff-b0f4-bf93fbcfaa0a" providerId="ADAL" clId="{1DDA3B3E-B62F-45B3-9676-BC9CBF38C715}" dt="2024-10-08T12:51:22.111" v="158" actId="404"/>
          <ac:spMkLst>
            <pc:docMk/>
            <pc:sldMk cId="1670169264" sldId="266"/>
            <ac:spMk id="49" creationId="{5F3A9997-C9EC-7A3B-4A39-9871DBF3F1A7}"/>
          </ac:spMkLst>
        </pc:spChg>
      </pc:sldChg>
      <pc:sldChg chg="delSp modSp add del mod">
        <pc:chgData name="SABOR Adam" userId="64b55920-aa4c-4cff-b0f4-bf93fbcfaa0a" providerId="ADAL" clId="{1DDA3B3E-B62F-45B3-9676-BC9CBF38C715}" dt="2024-10-08T12:53:51.710" v="212" actId="2696"/>
        <pc:sldMkLst>
          <pc:docMk/>
          <pc:sldMk cId="1544480756" sldId="267"/>
        </pc:sldMkLst>
        <pc:spChg chg="del">
          <ac:chgData name="SABOR Adam" userId="64b55920-aa4c-4cff-b0f4-bf93fbcfaa0a" providerId="ADAL" clId="{1DDA3B3E-B62F-45B3-9676-BC9CBF38C715}" dt="2024-10-08T09:34:24.880" v="41" actId="478"/>
          <ac:spMkLst>
            <pc:docMk/>
            <pc:sldMk cId="1544480756" sldId="267"/>
            <ac:spMk id="3" creationId="{3D3C21B5-A2FD-33E5-E8C0-AB8B708D146E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5" creationId="{0E0B4758-6F79-400D-A7FF-24A888D920AF}"/>
          </ac:spMkLst>
        </pc:spChg>
        <pc:spChg chg="mod">
          <ac:chgData name="SABOR Adam" userId="64b55920-aa4c-4cff-b0f4-bf93fbcfaa0a" providerId="ADAL" clId="{1DDA3B3E-B62F-45B3-9676-BC9CBF38C715}" dt="2024-10-08T12:49:30.202" v="120" actId="207"/>
          <ac:spMkLst>
            <pc:docMk/>
            <pc:sldMk cId="1544480756" sldId="267"/>
            <ac:spMk id="8" creationId="{E22EA656-56EB-45C8-4A2D-348B551E6316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10" creationId="{18092BD6-40C4-A525-4510-761A74F118B3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11" creationId="{2FE1FE11-4FE9-3A97-4741-A4D50EDE61B9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12" creationId="{C6D283E3-3AF0-4FA8-7094-657AE8C3666F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23" creationId="{2BDCCAF9-8BFC-DA3F-7888-03C97DB1B663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24" creationId="{0719F0D0-ECC0-3F75-301B-0EC1A33E1804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39" creationId="{096FE47A-68C5-6F13-0347-8664550AFCB9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0" creationId="{D388C2E9-17DD-F5EB-9280-AA911DBCCC5B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1" creationId="{F9D90194-6A34-0095-F50A-D6638FC0A359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2" creationId="{19753E6F-40AA-587C-1E9C-E9EAEC8FF911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3" creationId="{798C7C77-16FF-2AB7-AC59-392261EF4656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4" creationId="{19C3965F-071E-5582-4A21-AC5D64858383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5" creationId="{04545675-4939-F078-DDE6-01A2FB036504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6" creationId="{5B9A58FF-4E51-4F54-96F0-A788454B4A2E}"/>
          </ac:spMkLst>
        </pc:spChg>
        <pc:spChg chg="mod">
          <ac:chgData name="SABOR Adam" userId="64b55920-aa4c-4cff-b0f4-bf93fbcfaa0a" providerId="ADAL" clId="{1DDA3B3E-B62F-45B3-9676-BC9CBF38C715}" dt="2024-10-08T12:50:19.811" v="129" actId="14100"/>
          <ac:spMkLst>
            <pc:docMk/>
            <pc:sldMk cId="1544480756" sldId="267"/>
            <ac:spMk id="47" creationId="{4A489AA4-597A-BDCB-317B-C7CAC57461FC}"/>
          </ac:spMkLst>
        </pc:spChg>
        <pc:spChg chg="del">
          <ac:chgData name="SABOR Adam" userId="64b55920-aa4c-4cff-b0f4-bf93fbcfaa0a" providerId="ADAL" clId="{1DDA3B3E-B62F-45B3-9676-BC9CBF38C715}" dt="2024-10-08T09:34:24.880" v="41" actId="478"/>
          <ac:spMkLst>
            <pc:docMk/>
            <pc:sldMk cId="1544480756" sldId="267"/>
            <ac:spMk id="48" creationId="{D0D6A01B-76C8-BCF5-AC49-B9688B657F0D}"/>
          </ac:spMkLst>
        </pc:spChg>
        <pc:spChg chg="del">
          <ac:chgData name="SABOR Adam" userId="64b55920-aa4c-4cff-b0f4-bf93fbcfaa0a" providerId="ADAL" clId="{1DDA3B3E-B62F-45B3-9676-BC9CBF38C715}" dt="2024-10-08T09:34:24.880" v="41" actId="478"/>
          <ac:spMkLst>
            <pc:docMk/>
            <pc:sldMk cId="1544480756" sldId="267"/>
            <ac:spMk id="49" creationId="{9A515522-60F0-497E-A69D-DCACD7262AB5}"/>
          </ac:spMkLst>
        </pc:spChg>
        <pc:spChg chg="del">
          <ac:chgData name="SABOR Adam" userId="64b55920-aa4c-4cff-b0f4-bf93fbcfaa0a" providerId="ADAL" clId="{1DDA3B3E-B62F-45B3-9676-BC9CBF38C715}" dt="2024-10-08T09:34:24.880" v="41" actId="478"/>
          <ac:spMkLst>
            <pc:docMk/>
            <pc:sldMk cId="1544480756" sldId="267"/>
            <ac:spMk id="50" creationId="{B975C400-D064-61A5-E685-013881D09AAB}"/>
          </ac:spMkLst>
        </pc:spChg>
        <pc:spChg chg="del">
          <ac:chgData name="SABOR Adam" userId="64b55920-aa4c-4cff-b0f4-bf93fbcfaa0a" providerId="ADAL" clId="{1DDA3B3E-B62F-45B3-9676-BC9CBF38C715}" dt="2024-10-08T09:34:24.880" v="41" actId="478"/>
          <ac:spMkLst>
            <pc:docMk/>
            <pc:sldMk cId="1544480756" sldId="267"/>
            <ac:spMk id="51" creationId="{399827F0-F57E-0379-FD65-55C2CC74DED0}"/>
          </ac:spMkLst>
        </pc:spChg>
      </pc:sldChg>
      <pc:sldChg chg="add del">
        <pc:chgData name="SABOR Adam" userId="64b55920-aa4c-4cff-b0f4-bf93fbcfaa0a" providerId="ADAL" clId="{1DDA3B3E-B62F-45B3-9676-BC9CBF38C715}" dt="2024-10-08T12:56:02.313" v="261" actId="2696"/>
        <pc:sldMkLst>
          <pc:docMk/>
          <pc:sldMk cId="4227375723" sldId="268"/>
        </pc:sldMkLst>
      </pc:sldChg>
      <pc:sldChg chg="add del">
        <pc:chgData name="SABOR Adam" userId="64b55920-aa4c-4cff-b0f4-bf93fbcfaa0a" providerId="ADAL" clId="{1DDA3B3E-B62F-45B3-9676-BC9CBF38C715}" dt="2024-10-08T12:55:59.809" v="260" actId="2696"/>
        <pc:sldMkLst>
          <pc:docMk/>
          <pc:sldMk cId="3065063047" sldId="269"/>
        </pc:sldMkLst>
      </pc:sldChg>
      <pc:sldChg chg="add del">
        <pc:chgData name="SABOR Adam" userId="64b55920-aa4c-4cff-b0f4-bf93fbcfaa0a" providerId="ADAL" clId="{1DDA3B3E-B62F-45B3-9676-BC9CBF38C715}" dt="2024-10-08T12:56:37.404" v="262" actId="2696"/>
        <pc:sldMkLst>
          <pc:docMk/>
          <pc:sldMk cId="1920928090" sldId="270"/>
        </pc:sldMkLst>
      </pc:sldChg>
      <pc:sldChg chg="add del">
        <pc:chgData name="SABOR Adam" userId="64b55920-aa4c-4cff-b0f4-bf93fbcfaa0a" providerId="ADAL" clId="{1DDA3B3E-B62F-45B3-9676-BC9CBF38C715}" dt="2024-10-08T12:47:53.183" v="54" actId="2696"/>
        <pc:sldMkLst>
          <pc:docMk/>
          <pc:sldMk cId="3772632185" sldId="271"/>
        </pc:sldMkLst>
      </pc:sldChg>
      <pc:sldChg chg="add del">
        <pc:chgData name="SABOR Adam" userId="64b55920-aa4c-4cff-b0f4-bf93fbcfaa0a" providerId="ADAL" clId="{1DDA3B3E-B62F-45B3-9676-BC9CBF38C715}" dt="2024-10-08T12:47:50.125" v="53" actId="2696"/>
        <pc:sldMkLst>
          <pc:docMk/>
          <pc:sldMk cId="2990827810" sldId="272"/>
        </pc:sldMkLst>
      </pc:sldChg>
      <pc:sldChg chg="add del">
        <pc:chgData name="SABOR Adam" userId="64b55920-aa4c-4cff-b0f4-bf93fbcfaa0a" providerId="ADAL" clId="{1DDA3B3E-B62F-45B3-9676-BC9CBF38C715}" dt="2024-10-08T10:12:28.785" v="44" actId="2696"/>
        <pc:sldMkLst>
          <pc:docMk/>
          <pc:sldMk cId="3115351663" sldId="273"/>
        </pc:sldMkLst>
      </pc:sldChg>
      <pc:sldChg chg="modSp add del mod">
        <pc:chgData name="SABOR Adam" userId="64b55920-aa4c-4cff-b0f4-bf93fbcfaa0a" providerId="ADAL" clId="{1DDA3B3E-B62F-45B3-9676-BC9CBF38C715}" dt="2024-10-08T12:47:46.125" v="52" actId="2696"/>
        <pc:sldMkLst>
          <pc:docMk/>
          <pc:sldMk cId="3870102943" sldId="274"/>
        </pc:sldMkLst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6" creationId="{2D4C0071-D021-7AE2-4512-6B5D0C671A2D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9" creationId="{BA75A70F-9609-40CB-681B-4C3A956049FF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12" creationId="{9BDAAAEC-EB58-67DA-AF07-C0447E9DA1F6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16" creationId="{66798EB9-053A-FB26-7439-E0F4CEC167E1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17" creationId="{B9BE55DF-96AC-9592-4F26-19F4D3837577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18" creationId="{60FC716F-168E-6F4F-6990-3A9C14F05BFA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30" creationId="{EBC978A4-31CA-367F-1AED-F4F29A302FCB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32" creationId="{9208F05E-5AC2-1250-20C5-DD5C2CC9665C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42" creationId="{8FC22219-BAFE-CDFF-9523-809983418A02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59" creationId="{EA259382-5DCA-26EE-261F-430AA9F86742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60" creationId="{9C1088E6-A2B3-121D-287C-E6D6ACC2EF84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66" creationId="{81449989-9578-E0F3-CA2B-45EEE51F152E}"/>
          </ac:spMkLst>
        </pc:spChg>
        <pc:spChg chg="mod">
          <ac:chgData name="SABOR Adam" userId="64b55920-aa4c-4cff-b0f4-bf93fbcfaa0a" providerId="ADAL" clId="{1DDA3B3E-B62F-45B3-9676-BC9CBF38C715}" dt="2024-10-08T10:47:27.743" v="49" actId="57"/>
          <ac:spMkLst>
            <pc:docMk/>
            <pc:sldMk cId="3870102943" sldId="274"/>
            <ac:spMk id="77" creationId="{FC2873C0-E2FB-D4D1-15F9-F7F07E8212B8}"/>
          </ac:spMkLst>
        </pc:spChg>
      </pc:sldChg>
      <pc:sldChg chg="add del">
        <pc:chgData name="SABOR Adam" userId="64b55920-aa4c-4cff-b0f4-bf93fbcfaa0a" providerId="ADAL" clId="{1DDA3B3E-B62F-45B3-9676-BC9CBF38C715}" dt="2024-10-08T10:12:31.035" v="45" actId="2696"/>
        <pc:sldMkLst>
          <pc:docMk/>
          <pc:sldMk cId="3362240253" sldId="275"/>
        </pc:sldMkLst>
      </pc:sldChg>
      <pc:sldMasterChg chg="del delSldLayout">
        <pc:chgData name="SABOR Adam" userId="64b55920-aa4c-4cff-b0f4-bf93fbcfaa0a" providerId="ADAL" clId="{1DDA3B3E-B62F-45B3-9676-BC9CBF38C715}" dt="2024-10-08T08:50:11.958" v="39" actId="2696"/>
        <pc:sldMasterMkLst>
          <pc:docMk/>
          <pc:sldMasterMk cId="1977146231" sldId="2147483648"/>
        </pc:sldMasterMkLst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3943322579" sldId="2147483649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2841909122" sldId="2147483650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3620752425" sldId="2147483651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3832361131" sldId="2147483652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834006068" sldId="2147483653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3489297910" sldId="2147483654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4104634720" sldId="2147483655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11743967" sldId="2147483656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4203545819" sldId="2147483657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3250568169" sldId="2147483658"/>
          </pc:sldLayoutMkLst>
        </pc:sldLayoutChg>
        <pc:sldLayoutChg chg="del">
          <pc:chgData name="SABOR Adam" userId="64b55920-aa4c-4cff-b0f4-bf93fbcfaa0a" providerId="ADAL" clId="{1DDA3B3E-B62F-45B3-9676-BC9CBF38C715}" dt="2024-10-08T08:50:11.958" v="39" actId="2696"/>
          <pc:sldLayoutMkLst>
            <pc:docMk/>
            <pc:sldMasterMk cId="1977146231" sldId="2147483648"/>
            <pc:sldLayoutMk cId="852775474" sldId="2147483659"/>
          </pc:sldLayoutMkLst>
        </pc:sldLayoutChg>
      </pc:sldMasterChg>
      <pc:sldMasterChg chg="add addSldLayout delSldLayout">
        <pc:chgData name="SABOR Adam" userId="64b55920-aa4c-4cff-b0f4-bf93fbcfaa0a" providerId="ADAL" clId="{1DDA3B3E-B62F-45B3-9676-BC9CBF38C715}" dt="2024-10-08T10:12:31.035" v="45" actId="2696"/>
        <pc:sldMasterMkLst>
          <pc:docMk/>
          <pc:sldMasterMk cId="3670363652" sldId="2147483660"/>
        </pc:sldMasterMkLst>
        <pc:sldLayoutChg chg="add">
          <pc:chgData name="SABOR Adam" userId="64b55920-aa4c-4cff-b0f4-bf93fbcfaa0a" providerId="ADAL" clId="{1DDA3B3E-B62F-45B3-9676-BC9CBF38C715}" dt="2024-10-08T08:50:03.511" v="3" actId="27028"/>
          <pc:sldLayoutMkLst>
            <pc:docMk/>
            <pc:sldMasterMk cId="3670363652" sldId="2147483660"/>
            <pc:sldLayoutMk cId="3509627455" sldId="2147483662"/>
          </pc:sldLayoutMkLst>
        </pc:sldLayoutChg>
        <pc:sldLayoutChg chg="add">
          <pc:chgData name="SABOR Adam" userId="64b55920-aa4c-4cff-b0f4-bf93fbcfaa0a" providerId="ADAL" clId="{1DDA3B3E-B62F-45B3-9676-BC9CBF38C715}" dt="2024-10-08T08:50:03.543" v="5" actId="27028"/>
          <pc:sldLayoutMkLst>
            <pc:docMk/>
            <pc:sldMasterMk cId="3670363652" sldId="2147483660"/>
            <pc:sldLayoutMk cId="3766507825" sldId="2147483663"/>
          </pc:sldLayoutMkLst>
        </pc:sldLayoutChg>
        <pc:sldLayoutChg chg="add del">
          <pc:chgData name="SABOR Adam" userId="64b55920-aa4c-4cff-b0f4-bf93fbcfaa0a" providerId="ADAL" clId="{1DDA3B3E-B62F-45B3-9676-BC9CBF38C715}" dt="2024-10-08T08:50:18.870" v="40" actId="2696"/>
          <pc:sldLayoutMkLst>
            <pc:docMk/>
            <pc:sldMasterMk cId="3670363652" sldId="2147483660"/>
            <pc:sldLayoutMk cId="1574258166" sldId="2147483672"/>
          </pc:sldLayoutMkLst>
        </pc:sldLayoutChg>
        <pc:sldLayoutChg chg="add">
          <pc:chgData name="SABOR Adam" userId="64b55920-aa4c-4cff-b0f4-bf93fbcfaa0a" providerId="ADAL" clId="{1DDA3B3E-B62F-45B3-9676-BC9CBF38C715}" dt="2024-10-08T08:50:03.706" v="7" actId="27028"/>
          <pc:sldLayoutMkLst>
            <pc:docMk/>
            <pc:sldMasterMk cId="3670363652" sldId="2147483660"/>
            <pc:sldLayoutMk cId="3197325088" sldId="2147483673"/>
          </pc:sldLayoutMkLst>
        </pc:sldLayoutChg>
        <pc:sldLayoutChg chg="add del">
          <pc:chgData name="SABOR Adam" userId="64b55920-aa4c-4cff-b0f4-bf93fbcfaa0a" providerId="ADAL" clId="{1DDA3B3E-B62F-45B3-9676-BC9CBF38C715}" dt="2024-10-08T10:12:31.035" v="45" actId="2696"/>
          <pc:sldLayoutMkLst>
            <pc:docMk/>
            <pc:sldMasterMk cId="3670363652" sldId="2147483660"/>
            <pc:sldLayoutMk cId="2950469884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9A06FF-1FDC-4B01-904D-849EC43258E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48D49989-ECC3-4195-8090-B6FF27F93349}">
      <dgm:prSet phldrT="[Texte]" custT="1"/>
      <dgm:spPr/>
      <dgm:t>
        <a:bodyPr/>
        <a:lstStyle/>
        <a:p>
          <a:r>
            <a:rPr lang="fr-FR" sz="1400"/>
            <a:t>Coordinateur Aménagement</a:t>
          </a:r>
        </a:p>
      </dgm:t>
    </dgm:pt>
    <dgm:pt modelId="{D25F33FF-6FBA-4CC1-80D8-B5E04E94B7C8}" type="parTrans" cxnId="{C99D8587-BF87-486D-8D49-638C233DCD09}">
      <dgm:prSet/>
      <dgm:spPr/>
      <dgm:t>
        <a:bodyPr/>
        <a:lstStyle/>
        <a:p>
          <a:endParaRPr lang="fr-FR" sz="300"/>
        </a:p>
      </dgm:t>
    </dgm:pt>
    <dgm:pt modelId="{9AA4C51C-E679-4ABE-8087-958E8C12F58F}" type="sibTrans" cxnId="{C99D8587-BF87-486D-8D49-638C233DCD09}">
      <dgm:prSet/>
      <dgm:spPr/>
      <dgm:t>
        <a:bodyPr/>
        <a:lstStyle/>
        <a:p>
          <a:endParaRPr lang="fr-FR" sz="300"/>
        </a:p>
      </dgm:t>
    </dgm:pt>
    <dgm:pt modelId="{6FDE2A67-37C9-45B5-854D-5F03CE2663C8}">
      <dgm:prSet phldrT="[Texte]" custT="1"/>
      <dgm:spPr/>
      <dgm:t>
        <a:bodyPr/>
        <a:lstStyle/>
        <a:p>
          <a:r>
            <a:rPr lang="fr-FR" sz="1100"/>
            <a:t>Détails implantation</a:t>
          </a:r>
        </a:p>
      </dgm:t>
    </dgm:pt>
    <dgm:pt modelId="{FB9A8767-1EC7-4D7C-96CA-87B146293500}" type="parTrans" cxnId="{698BF2BB-2883-4633-AEF7-FF440B988A67}">
      <dgm:prSet/>
      <dgm:spPr/>
      <dgm:t>
        <a:bodyPr/>
        <a:lstStyle/>
        <a:p>
          <a:endParaRPr lang="fr-FR" sz="300"/>
        </a:p>
      </dgm:t>
    </dgm:pt>
    <dgm:pt modelId="{219D24D1-E3FF-47CD-8289-FF9EEB0AC8C3}" type="sibTrans" cxnId="{698BF2BB-2883-4633-AEF7-FF440B988A67}">
      <dgm:prSet/>
      <dgm:spPr/>
      <dgm:t>
        <a:bodyPr/>
        <a:lstStyle/>
        <a:p>
          <a:endParaRPr lang="fr-FR" sz="300"/>
        </a:p>
      </dgm:t>
    </dgm:pt>
    <dgm:pt modelId="{92697A6E-4FD7-448A-895D-B1BEB4030B68}">
      <dgm:prSet phldrT="[Texte]" custT="1"/>
      <dgm:spPr/>
      <dgm:t>
        <a:bodyPr/>
        <a:lstStyle/>
        <a:p>
          <a:r>
            <a:rPr lang="fr-FR" sz="1400" dirty="0"/>
            <a:t>Data loader</a:t>
          </a:r>
        </a:p>
      </dgm:t>
    </dgm:pt>
    <dgm:pt modelId="{E1D2FB4A-A82E-42B9-8545-4C793A1676FA}" type="parTrans" cxnId="{B6A27D07-C0ED-4E82-AC65-8B7819EBC207}">
      <dgm:prSet/>
      <dgm:spPr/>
      <dgm:t>
        <a:bodyPr/>
        <a:lstStyle/>
        <a:p>
          <a:endParaRPr lang="fr-FR" sz="300"/>
        </a:p>
      </dgm:t>
    </dgm:pt>
    <dgm:pt modelId="{E4CD8E3D-315F-48C6-A690-6B6CE18C5399}" type="sibTrans" cxnId="{B6A27D07-C0ED-4E82-AC65-8B7819EBC207}">
      <dgm:prSet/>
      <dgm:spPr/>
      <dgm:t>
        <a:bodyPr/>
        <a:lstStyle/>
        <a:p>
          <a:endParaRPr lang="fr-FR" sz="300"/>
        </a:p>
      </dgm:t>
    </dgm:pt>
    <dgm:pt modelId="{235A5A2D-4BA8-4F5C-8FE2-0E4600EA542F}">
      <dgm:prSet phldrT="[Texte]" custT="1"/>
      <dgm:spPr/>
      <dgm:t>
        <a:bodyPr/>
        <a:lstStyle/>
        <a:p>
          <a:r>
            <a:rPr lang="fr-FR" sz="1400"/>
            <a:t>Aménageur</a:t>
          </a:r>
        </a:p>
      </dgm:t>
    </dgm:pt>
    <dgm:pt modelId="{B7DC0E62-F805-493E-A2AE-204F3CD4CA09}" type="parTrans" cxnId="{D187AFFD-91AE-401B-937F-694D278F8BBC}">
      <dgm:prSet/>
      <dgm:spPr/>
      <dgm:t>
        <a:bodyPr/>
        <a:lstStyle/>
        <a:p>
          <a:endParaRPr lang="fr-FR" sz="800"/>
        </a:p>
      </dgm:t>
    </dgm:pt>
    <dgm:pt modelId="{5DDEA0EE-D124-401A-9ECF-AE5124211A26}" type="sibTrans" cxnId="{D187AFFD-91AE-401B-937F-694D278F8BBC}">
      <dgm:prSet/>
      <dgm:spPr/>
      <dgm:t>
        <a:bodyPr/>
        <a:lstStyle/>
        <a:p>
          <a:endParaRPr lang="fr-FR" sz="800"/>
        </a:p>
      </dgm:t>
    </dgm:pt>
    <dgm:pt modelId="{EAD0C3F4-94B4-416D-84E9-ADFB946BDB0D}">
      <dgm:prSet phldrT="[Texte]" custT="1"/>
      <dgm:spPr/>
      <dgm:t>
        <a:bodyPr/>
        <a:lstStyle/>
        <a:p>
          <a:r>
            <a:rPr lang="fr-FR" sz="1100"/>
            <a:t>Table de conversion </a:t>
          </a:r>
        </a:p>
      </dgm:t>
    </dgm:pt>
    <dgm:pt modelId="{0EC72248-20CC-4D21-83B1-768A13E7304E}" type="parTrans" cxnId="{1B0E3504-7FD7-4715-94FC-4771ACF49DB3}">
      <dgm:prSet/>
      <dgm:spPr/>
      <dgm:t>
        <a:bodyPr/>
        <a:lstStyle/>
        <a:p>
          <a:endParaRPr lang="fr-FR" sz="1600"/>
        </a:p>
      </dgm:t>
    </dgm:pt>
    <dgm:pt modelId="{66B85107-1532-4A07-9B6E-E5E4E1DFAD55}" type="sibTrans" cxnId="{1B0E3504-7FD7-4715-94FC-4771ACF49DB3}">
      <dgm:prSet/>
      <dgm:spPr/>
      <dgm:t>
        <a:bodyPr/>
        <a:lstStyle/>
        <a:p>
          <a:endParaRPr lang="fr-FR" sz="1600"/>
        </a:p>
      </dgm:t>
    </dgm:pt>
    <dgm:pt modelId="{19E914C4-7CD9-4EF0-B9E4-429083666EFF}">
      <dgm:prSet phldrT="[Texte]" custT="1"/>
      <dgm:spPr/>
      <dgm:t>
        <a:bodyPr/>
        <a:lstStyle/>
        <a:p>
          <a:r>
            <a:rPr lang="fr-FR" sz="1400"/>
            <a:t>Coordinateur inventaire</a:t>
          </a:r>
        </a:p>
      </dgm:t>
    </dgm:pt>
    <dgm:pt modelId="{F3773585-DBC3-459F-911F-D1F6448A59CB}" type="parTrans" cxnId="{4B282B35-91A9-40AB-9FBD-8319E4669EDD}">
      <dgm:prSet/>
      <dgm:spPr/>
      <dgm:t>
        <a:bodyPr/>
        <a:lstStyle/>
        <a:p>
          <a:endParaRPr lang="fr-FR" sz="1600"/>
        </a:p>
      </dgm:t>
    </dgm:pt>
    <dgm:pt modelId="{37FAAF18-4B3E-4DAF-A398-B3482F453254}" type="sibTrans" cxnId="{4B282B35-91A9-40AB-9FBD-8319E4669EDD}">
      <dgm:prSet/>
      <dgm:spPr/>
      <dgm:t>
        <a:bodyPr/>
        <a:lstStyle/>
        <a:p>
          <a:endParaRPr lang="fr-FR" sz="1600"/>
        </a:p>
      </dgm:t>
    </dgm:pt>
    <dgm:pt modelId="{534C44E4-879D-400B-B194-2273C78D9F64}">
      <dgm:prSet phldrT="[Texte]" custT="1"/>
      <dgm:spPr/>
      <dgm:t>
        <a:bodyPr/>
        <a:lstStyle/>
        <a:p>
          <a:r>
            <a:rPr lang="fr-FR" sz="1400"/>
            <a:t>Enquêteur</a:t>
          </a:r>
        </a:p>
      </dgm:t>
    </dgm:pt>
    <dgm:pt modelId="{EE078403-938D-41F7-8483-C4287F46D9F8}" type="parTrans" cxnId="{05A23A02-AF82-4F97-924F-DCCB4A8863B1}">
      <dgm:prSet/>
      <dgm:spPr/>
      <dgm:t>
        <a:bodyPr/>
        <a:lstStyle/>
        <a:p>
          <a:endParaRPr lang="fr-FR" sz="1600"/>
        </a:p>
      </dgm:t>
    </dgm:pt>
    <dgm:pt modelId="{2E9A9E24-8051-41E6-8697-FB459618A09A}" type="sibTrans" cxnId="{05A23A02-AF82-4F97-924F-DCCB4A8863B1}">
      <dgm:prSet/>
      <dgm:spPr/>
      <dgm:t>
        <a:bodyPr/>
        <a:lstStyle/>
        <a:p>
          <a:endParaRPr lang="fr-FR" sz="1600"/>
        </a:p>
      </dgm:t>
    </dgm:pt>
    <dgm:pt modelId="{AD062550-E29B-478B-855F-1596DB4365F3}">
      <dgm:prSet phldrT="[Texte]" custT="1"/>
      <dgm:spPr/>
      <dgm:t>
        <a:bodyPr/>
        <a:lstStyle/>
        <a:p>
          <a:r>
            <a:rPr lang="fr-FR" sz="1400" dirty="0"/>
            <a:t>Enquête +5K€</a:t>
          </a:r>
        </a:p>
      </dgm:t>
    </dgm:pt>
    <dgm:pt modelId="{A466BB2F-5552-4906-B6CE-E13CBF0CB731}" type="parTrans" cxnId="{045E5FE7-0B1F-4E71-8B07-C151A297A948}">
      <dgm:prSet/>
      <dgm:spPr/>
      <dgm:t>
        <a:bodyPr/>
        <a:lstStyle/>
        <a:p>
          <a:endParaRPr lang="fr-FR" sz="1600"/>
        </a:p>
      </dgm:t>
    </dgm:pt>
    <dgm:pt modelId="{B4ECC354-2EE0-4692-A562-B867B25E36BE}" type="sibTrans" cxnId="{045E5FE7-0B1F-4E71-8B07-C151A297A948}">
      <dgm:prSet/>
      <dgm:spPr/>
      <dgm:t>
        <a:bodyPr/>
        <a:lstStyle/>
        <a:p>
          <a:endParaRPr lang="fr-FR" sz="1600"/>
        </a:p>
      </dgm:t>
    </dgm:pt>
    <dgm:pt modelId="{392A5C5E-AE93-4D2D-9848-EB0DA8F771FD}">
      <dgm:prSet phldrT="[Texte]" custT="1"/>
      <dgm:spPr/>
      <dgm:t>
        <a:bodyPr/>
        <a:lstStyle/>
        <a:p>
          <a:r>
            <a:rPr lang="fr-FR" sz="1400"/>
            <a:t>ILPN perdus</a:t>
          </a:r>
        </a:p>
      </dgm:t>
    </dgm:pt>
    <dgm:pt modelId="{4C8E5EE3-4575-44D6-B370-B1A8EE5664A4}" type="parTrans" cxnId="{39413A80-55C0-48F7-B5BF-8A8534658662}">
      <dgm:prSet/>
      <dgm:spPr/>
      <dgm:t>
        <a:bodyPr/>
        <a:lstStyle/>
        <a:p>
          <a:endParaRPr lang="fr-FR" sz="1600"/>
        </a:p>
      </dgm:t>
    </dgm:pt>
    <dgm:pt modelId="{7BACECEA-68AD-4AE0-A964-9B59FB4144A6}" type="sibTrans" cxnId="{39413A80-55C0-48F7-B5BF-8A8534658662}">
      <dgm:prSet/>
      <dgm:spPr/>
      <dgm:t>
        <a:bodyPr/>
        <a:lstStyle/>
        <a:p>
          <a:endParaRPr lang="fr-FR" sz="1600"/>
        </a:p>
      </dgm:t>
    </dgm:pt>
    <dgm:pt modelId="{4F5FD867-7931-4BC1-8BF2-DF8A360FFDE7}">
      <dgm:prSet phldrT="[Texte]" custT="1"/>
      <dgm:spPr/>
      <dgm:t>
        <a:bodyPr/>
        <a:lstStyle/>
        <a:p>
          <a:r>
            <a:rPr lang="fr-FR" sz="1400" dirty="0"/>
            <a:t>Enquête +5k€</a:t>
          </a:r>
        </a:p>
      </dgm:t>
    </dgm:pt>
    <dgm:pt modelId="{757BA0AF-3DDF-42D7-BCD4-EDBA0E65A74F}" type="parTrans" cxnId="{79BE8C17-8D8F-469A-9FE0-3659D095D5E6}">
      <dgm:prSet/>
      <dgm:spPr/>
      <dgm:t>
        <a:bodyPr/>
        <a:lstStyle/>
        <a:p>
          <a:endParaRPr lang="fr-FR" sz="1600"/>
        </a:p>
      </dgm:t>
    </dgm:pt>
    <dgm:pt modelId="{7B31D352-0D7E-405E-98DC-A58A33855BCC}" type="sibTrans" cxnId="{79BE8C17-8D8F-469A-9FE0-3659D095D5E6}">
      <dgm:prSet/>
      <dgm:spPr/>
      <dgm:t>
        <a:bodyPr/>
        <a:lstStyle/>
        <a:p>
          <a:endParaRPr lang="fr-FR" sz="1600"/>
        </a:p>
      </dgm:t>
    </dgm:pt>
    <dgm:pt modelId="{1616B1CA-DB60-4BA7-B124-F3A215610C24}">
      <dgm:prSet phldrT="[Texte]" custT="1"/>
      <dgm:spPr/>
      <dgm:t>
        <a:bodyPr/>
        <a:lstStyle/>
        <a:p>
          <a:r>
            <a:rPr lang="fr-FR" sz="1400" dirty="0"/>
            <a:t>Retour réseau</a:t>
          </a:r>
        </a:p>
      </dgm:t>
    </dgm:pt>
    <dgm:pt modelId="{43845B3B-816F-4753-ACDF-3F3EDDECE37B}" type="parTrans" cxnId="{E1AE7237-1179-46F3-87A5-D3167F5FA0BB}">
      <dgm:prSet/>
      <dgm:spPr/>
      <dgm:t>
        <a:bodyPr/>
        <a:lstStyle/>
        <a:p>
          <a:endParaRPr lang="fr-FR" sz="1600"/>
        </a:p>
      </dgm:t>
    </dgm:pt>
    <dgm:pt modelId="{EEE58971-9F6F-4CAE-ADFF-43B9ED9EA22B}" type="sibTrans" cxnId="{E1AE7237-1179-46F3-87A5-D3167F5FA0BB}">
      <dgm:prSet/>
      <dgm:spPr/>
      <dgm:t>
        <a:bodyPr/>
        <a:lstStyle/>
        <a:p>
          <a:endParaRPr lang="fr-FR" sz="1600"/>
        </a:p>
      </dgm:t>
    </dgm:pt>
    <dgm:pt modelId="{65ECF7AD-6486-4DE3-A00B-ACEA314BE75B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A1D1F7F1-34B6-4909-AE15-A23597CC6C05}" type="parTrans" cxnId="{870BAE38-E6F0-4A30-89D3-6A93B941711A}">
      <dgm:prSet/>
      <dgm:spPr/>
      <dgm:t>
        <a:bodyPr/>
        <a:lstStyle/>
        <a:p>
          <a:endParaRPr lang="fr-FR" sz="1600"/>
        </a:p>
      </dgm:t>
    </dgm:pt>
    <dgm:pt modelId="{171F7AD9-4652-4DDA-AA25-8DFFB53A56AE}" type="sibTrans" cxnId="{870BAE38-E6F0-4A30-89D3-6A93B941711A}">
      <dgm:prSet/>
      <dgm:spPr/>
      <dgm:t>
        <a:bodyPr/>
        <a:lstStyle/>
        <a:p>
          <a:endParaRPr lang="fr-FR" sz="1600"/>
        </a:p>
      </dgm:t>
    </dgm:pt>
    <dgm:pt modelId="{64722FE2-ACB4-4B7C-AD3F-3A21007AB02E}">
      <dgm:prSet phldrT="[Texte]" custT="1"/>
      <dgm:spPr/>
      <dgm:t>
        <a:bodyPr/>
        <a:lstStyle/>
        <a:p>
          <a:r>
            <a:rPr lang="fr-FR" sz="1100"/>
            <a:t>Table de Made In</a:t>
          </a:r>
        </a:p>
      </dgm:t>
    </dgm:pt>
    <dgm:pt modelId="{10348D47-FD1C-4A76-8286-A5AA6392EDD0}" type="parTrans" cxnId="{A5D48A1C-7D08-4D14-84BF-6A90C00645CD}">
      <dgm:prSet/>
      <dgm:spPr/>
      <dgm:t>
        <a:bodyPr/>
        <a:lstStyle/>
        <a:p>
          <a:endParaRPr lang="fr-FR"/>
        </a:p>
      </dgm:t>
    </dgm:pt>
    <dgm:pt modelId="{4C82A1C6-7EA3-4D0B-ACD5-F8C640D810B9}" type="sibTrans" cxnId="{A5D48A1C-7D08-4D14-84BF-6A90C00645CD}">
      <dgm:prSet/>
      <dgm:spPr/>
      <dgm:t>
        <a:bodyPr/>
        <a:lstStyle/>
        <a:p>
          <a:endParaRPr lang="fr-FR"/>
        </a:p>
      </dgm:t>
    </dgm:pt>
    <dgm:pt modelId="{8CBEF959-E87C-43D3-95AE-18B686459AB7}">
      <dgm:prSet phldrT="[Texte]" custT="1"/>
      <dgm:spPr/>
      <dgm:t>
        <a:bodyPr/>
        <a:lstStyle/>
        <a:p>
          <a:r>
            <a:rPr lang="fr-FR" sz="1100"/>
            <a:t>IMS FI</a:t>
          </a:r>
        </a:p>
      </dgm:t>
    </dgm:pt>
    <dgm:pt modelId="{C2543AA2-B81F-4108-95E0-96B098EBC3C1}" type="parTrans" cxnId="{A1C06B28-DFDB-481A-B355-79B88186D0A9}">
      <dgm:prSet/>
      <dgm:spPr/>
      <dgm:t>
        <a:bodyPr/>
        <a:lstStyle/>
        <a:p>
          <a:endParaRPr lang="fr-FR"/>
        </a:p>
      </dgm:t>
    </dgm:pt>
    <dgm:pt modelId="{F80B4AB7-22BD-46F7-9C04-AFD7E5DCB5D5}" type="sibTrans" cxnId="{A1C06B28-DFDB-481A-B355-79B88186D0A9}">
      <dgm:prSet/>
      <dgm:spPr/>
      <dgm:t>
        <a:bodyPr/>
        <a:lstStyle/>
        <a:p>
          <a:endParaRPr lang="fr-FR"/>
        </a:p>
      </dgm:t>
    </dgm:pt>
    <dgm:pt modelId="{0449E210-326B-444B-8E26-E2621E7ECE1C}">
      <dgm:prSet phldrT="[Texte]" custT="1"/>
      <dgm:spPr/>
      <dgm:t>
        <a:bodyPr/>
        <a:lstStyle/>
        <a:p>
          <a:r>
            <a:rPr lang="fr-FR" sz="1100" dirty="0"/>
            <a:t>WMS Site article</a:t>
          </a:r>
        </a:p>
      </dgm:t>
    </dgm:pt>
    <dgm:pt modelId="{0DD206F6-D4BE-440B-8CDF-82E1FC6EFD4C}" type="parTrans" cxnId="{C86D3471-019A-4CCC-BC3D-34F5C6EDDDD6}">
      <dgm:prSet/>
      <dgm:spPr/>
      <dgm:t>
        <a:bodyPr/>
        <a:lstStyle/>
        <a:p>
          <a:endParaRPr lang="fr-FR"/>
        </a:p>
      </dgm:t>
    </dgm:pt>
    <dgm:pt modelId="{5BD253D2-C049-43CA-960D-4D01F1A3CE14}" type="sibTrans" cxnId="{C86D3471-019A-4CCC-BC3D-34F5C6EDDDD6}">
      <dgm:prSet/>
      <dgm:spPr/>
      <dgm:t>
        <a:bodyPr/>
        <a:lstStyle/>
        <a:p>
          <a:endParaRPr lang="fr-FR"/>
        </a:p>
      </dgm:t>
    </dgm:pt>
    <dgm:pt modelId="{C83D1E42-EAB7-4455-8C55-1B94CEEE4D95}">
      <dgm:prSet phldrT="[Texte]" custT="1"/>
      <dgm:spPr/>
      <dgm:t>
        <a:bodyPr/>
        <a:lstStyle/>
        <a:p>
          <a:r>
            <a:rPr lang="fr-FR" sz="1400"/>
            <a:t>OPS</a:t>
          </a:r>
        </a:p>
      </dgm:t>
    </dgm:pt>
    <dgm:pt modelId="{726F35CE-DC26-47FC-A980-B4B679E19670}" type="parTrans" cxnId="{F0890767-5210-4C06-95AA-0C0ED00D9E44}">
      <dgm:prSet/>
      <dgm:spPr/>
      <dgm:t>
        <a:bodyPr/>
        <a:lstStyle/>
        <a:p>
          <a:endParaRPr lang="fr-FR"/>
        </a:p>
      </dgm:t>
    </dgm:pt>
    <dgm:pt modelId="{2B0C56E6-7533-4800-8C4B-084FC726914E}" type="sibTrans" cxnId="{F0890767-5210-4C06-95AA-0C0ED00D9E44}">
      <dgm:prSet/>
      <dgm:spPr/>
      <dgm:t>
        <a:bodyPr/>
        <a:lstStyle/>
        <a:p>
          <a:endParaRPr lang="fr-FR"/>
        </a:p>
      </dgm:t>
    </dgm:pt>
    <dgm:pt modelId="{F33C78C2-2C7A-4665-BDD6-F43940D6E3C2}">
      <dgm:prSet phldrT="[Texte]" custT="1"/>
      <dgm:spPr/>
      <dgm:t>
        <a:bodyPr/>
        <a:lstStyle/>
        <a:p>
          <a:r>
            <a:rPr lang="fr-FR" sz="1400"/>
            <a:t>Macro-compactage</a:t>
          </a:r>
        </a:p>
      </dgm:t>
    </dgm:pt>
    <dgm:pt modelId="{673A222A-F69F-46B4-BB7F-8914E96C24A4}" type="parTrans" cxnId="{072BD958-FA57-4E94-950B-EFC1308D9907}">
      <dgm:prSet/>
      <dgm:spPr/>
      <dgm:t>
        <a:bodyPr/>
        <a:lstStyle/>
        <a:p>
          <a:endParaRPr lang="fr-FR"/>
        </a:p>
      </dgm:t>
    </dgm:pt>
    <dgm:pt modelId="{68FCD2E3-70D4-45A0-8A2E-EA35A0EFF297}" type="sibTrans" cxnId="{072BD958-FA57-4E94-950B-EFC1308D9907}">
      <dgm:prSet/>
      <dgm:spPr/>
      <dgm:t>
        <a:bodyPr/>
        <a:lstStyle/>
        <a:p>
          <a:endParaRPr lang="fr-FR"/>
        </a:p>
      </dgm:t>
    </dgm:pt>
    <dgm:pt modelId="{2539C3C6-D578-41ED-B01F-A4E9F3056CA6}">
      <dgm:prSet phldrT="[Texte]" custT="1"/>
      <dgm:spPr/>
      <dgm:t>
        <a:bodyPr/>
        <a:lstStyle/>
        <a:p>
          <a:r>
            <a:rPr lang="fr-FR" sz="1400"/>
            <a:t>Point staff</a:t>
          </a:r>
        </a:p>
      </dgm:t>
    </dgm:pt>
    <dgm:pt modelId="{B0546DFF-84E9-4DD9-BAF1-5CAE3296E5BD}" type="parTrans" cxnId="{47017396-293E-4AAE-B7C5-0B27F3DFB154}">
      <dgm:prSet/>
      <dgm:spPr/>
      <dgm:t>
        <a:bodyPr/>
        <a:lstStyle/>
        <a:p>
          <a:endParaRPr lang="fr-FR"/>
        </a:p>
      </dgm:t>
    </dgm:pt>
    <dgm:pt modelId="{A075D1E9-9C82-40AE-BAB1-CA606EF9C892}" type="sibTrans" cxnId="{47017396-293E-4AAE-B7C5-0B27F3DFB154}">
      <dgm:prSet/>
      <dgm:spPr/>
      <dgm:t>
        <a:bodyPr/>
        <a:lstStyle/>
        <a:p>
          <a:endParaRPr lang="fr-FR"/>
        </a:p>
      </dgm:t>
    </dgm:pt>
    <dgm:pt modelId="{B34526D2-D685-4EFF-A212-7C6206B6C1BF}">
      <dgm:prSet phldrT="[Texte]" custT="1"/>
      <dgm:spPr/>
      <dgm:t>
        <a:bodyPr/>
        <a:lstStyle/>
        <a:p>
          <a:r>
            <a:rPr lang="fr-FR" sz="1100" dirty="0"/>
            <a:t>SCI Opportunité compactage</a:t>
          </a:r>
        </a:p>
      </dgm:t>
    </dgm:pt>
    <dgm:pt modelId="{AEBAC837-FCB3-4C5E-A0D8-87502A97C5C8}" type="parTrans" cxnId="{52C0DBBD-BCB2-4E6D-B01A-58DA2F03DFC8}">
      <dgm:prSet/>
      <dgm:spPr/>
      <dgm:t>
        <a:bodyPr/>
        <a:lstStyle/>
        <a:p>
          <a:endParaRPr lang="fr-FR"/>
        </a:p>
      </dgm:t>
    </dgm:pt>
    <dgm:pt modelId="{259D72F9-9082-4C96-9998-A0ED3A276C71}" type="sibTrans" cxnId="{52C0DBBD-BCB2-4E6D-B01A-58DA2F03DFC8}">
      <dgm:prSet/>
      <dgm:spPr/>
      <dgm:t>
        <a:bodyPr/>
        <a:lstStyle/>
        <a:p>
          <a:endParaRPr lang="fr-FR"/>
        </a:p>
      </dgm:t>
    </dgm:pt>
    <dgm:pt modelId="{F1CEEA80-3667-4C87-B62C-751002607663}">
      <dgm:prSet phldrT="[Texte]" custT="1"/>
      <dgm:spPr/>
      <dgm:t>
        <a:bodyPr/>
        <a:lstStyle/>
        <a:p>
          <a:r>
            <a:rPr lang="fr-FR" sz="1400" dirty="0"/>
            <a:t>Implantation</a:t>
          </a:r>
        </a:p>
      </dgm:t>
    </dgm:pt>
    <dgm:pt modelId="{C4DB5D17-7996-46FE-992E-503E940FE69B}" type="parTrans" cxnId="{E1F908A6-5B2B-499B-9B49-142AE8B94F52}">
      <dgm:prSet/>
      <dgm:spPr/>
      <dgm:t>
        <a:bodyPr/>
        <a:lstStyle/>
        <a:p>
          <a:endParaRPr lang="fr-FR"/>
        </a:p>
      </dgm:t>
    </dgm:pt>
    <dgm:pt modelId="{09B78A36-F9D2-4CAB-BF17-BEB7CB0EB0A6}" type="sibTrans" cxnId="{E1F908A6-5B2B-499B-9B49-142AE8B94F52}">
      <dgm:prSet/>
      <dgm:spPr/>
      <dgm:t>
        <a:bodyPr/>
        <a:lstStyle/>
        <a:p>
          <a:endParaRPr lang="fr-FR"/>
        </a:p>
      </dgm:t>
    </dgm:pt>
    <dgm:pt modelId="{03EAF00A-472F-4A38-87DB-CDDA74460621}">
      <dgm:prSet phldrT="[Texte]" custT="1"/>
      <dgm:spPr/>
      <dgm:t>
        <a:bodyPr/>
        <a:lstStyle/>
        <a:p>
          <a:r>
            <a:rPr lang="fr-FR" sz="1400"/>
            <a:t>Hygiène zone</a:t>
          </a:r>
        </a:p>
      </dgm:t>
    </dgm:pt>
    <dgm:pt modelId="{6BD27115-653D-47C0-AF26-107CE51B2804}" type="parTrans" cxnId="{D4DC2BDD-820B-48AF-9562-48D891A08865}">
      <dgm:prSet/>
      <dgm:spPr/>
      <dgm:t>
        <a:bodyPr/>
        <a:lstStyle/>
        <a:p>
          <a:endParaRPr lang="fr-FR"/>
        </a:p>
      </dgm:t>
    </dgm:pt>
    <dgm:pt modelId="{6CD6F299-4BD1-4DC6-8ED3-688D59AC838E}" type="sibTrans" cxnId="{D4DC2BDD-820B-48AF-9562-48D891A08865}">
      <dgm:prSet/>
      <dgm:spPr/>
      <dgm:t>
        <a:bodyPr/>
        <a:lstStyle/>
        <a:p>
          <a:endParaRPr lang="fr-FR"/>
        </a:p>
      </dgm:t>
    </dgm:pt>
    <dgm:pt modelId="{F72E0901-FE09-4897-9567-4A8D2492E081}">
      <dgm:prSet phldrT="[Texte]" custT="1"/>
      <dgm:spPr/>
      <dgm:t>
        <a:bodyPr/>
        <a:lstStyle/>
        <a:p>
          <a:r>
            <a:rPr lang="fr-FR" sz="1400"/>
            <a:t>Libération de casier</a:t>
          </a:r>
        </a:p>
      </dgm:t>
    </dgm:pt>
    <dgm:pt modelId="{56CF910B-5DB6-45EB-9C2C-9DEC9D3819B0}" type="parTrans" cxnId="{8BBA0B71-E602-4207-BE06-F7ACF9B4E21F}">
      <dgm:prSet/>
      <dgm:spPr/>
      <dgm:t>
        <a:bodyPr/>
        <a:lstStyle/>
        <a:p>
          <a:endParaRPr lang="fr-FR"/>
        </a:p>
      </dgm:t>
    </dgm:pt>
    <dgm:pt modelId="{06336026-ECA1-481D-9B89-31790ED6856B}" type="sibTrans" cxnId="{8BBA0B71-E602-4207-BE06-F7ACF9B4E21F}">
      <dgm:prSet/>
      <dgm:spPr/>
      <dgm:t>
        <a:bodyPr/>
        <a:lstStyle/>
        <a:p>
          <a:endParaRPr lang="fr-FR"/>
        </a:p>
      </dgm:t>
    </dgm:pt>
    <dgm:pt modelId="{5F6DCE37-7C44-4A48-88CC-C0BEDF4FC522}">
      <dgm:prSet phldrT="[Texte]" custT="1"/>
      <dgm:spPr/>
      <dgm:t>
        <a:bodyPr/>
        <a:lstStyle/>
        <a:p>
          <a:r>
            <a:rPr lang="fr-FR" sz="1100"/>
            <a:t>SCI Synthèse activités</a:t>
          </a:r>
        </a:p>
      </dgm:t>
    </dgm:pt>
    <dgm:pt modelId="{9C0A170A-A16F-4803-8634-765151FD1086}" type="parTrans" cxnId="{F9AC9D5D-3349-4CE4-9835-EDAAE3087A87}">
      <dgm:prSet/>
      <dgm:spPr/>
      <dgm:t>
        <a:bodyPr/>
        <a:lstStyle/>
        <a:p>
          <a:endParaRPr lang="fr-FR"/>
        </a:p>
      </dgm:t>
    </dgm:pt>
    <dgm:pt modelId="{479DEFB2-558D-42F3-B50A-B62DB686B47A}" type="sibTrans" cxnId="{F9AC9D5D-3349-4CE4-9835-EDAAE3087A87}">
      <dgm:prSet/>
      <dgm:spPr/>
      <dgm:t>
        <a:bodyPr/>
        <a:lstStyle/>
        <a:p>
          <a:endParaRPr lang="fr-FR"/>
        </a:p>
      </dgm:t>
    </dgm:pt>
    <dgm:pt modelId="{6D13D63D-A5D4-4C6A-BDEC-3F8A65752562}">
      <dgm:prSet phldrT="[Texte]" custT="1"/>
      <dgm:spPr/>
      <dgm:t>
        <a:bodyPr/>
        <a:lstStyle/>
        <a:p>
          <a:r>
            <a:rPr lang="fr-FR" sz="1100"/>
            <a:t>Inventaire tournant 100%</a:t>
          </a:r>
        </a:p>
      </dgm:t>
    </dgm:pt>
    <dgm:pt modelId="{EDF30930-B019-4ED2-B974-D6C996183049}" type="parTrans" cxnId="{9CFABF23-41FC-4C83-B9F4-44B12C979C23}">
      <dgm:prSet/>
      <dgm:spPr/>
      <dgm:t>
        <a:bodyPr/>
        <a:lstStyle/>
        <a:p>
          <a:endParaRPr lang="fr-FR"/>
        </a:p>
      </dgm:t>
    </dgm:pt>
    <dgm:pt modelId="{1F7F5C35-CD15-45E6-93F1-9B75A62A13B0}" type="sibTrans" cxnId="{9CFABF23-41FC-4C83-B9F4-44B12C979C23}">
      <dgm:prSet/>
      <dgm:spPr/>
      <dgm:t>
        <a:bodyPr/>
        <a:lstStyle/>
        <a:p>
          <a:endParaRPr lang="fr-FR"/>
        </a:p>
      </dgm:t>
    </dgm:pt>
    <dgm:pt modelId="{6947FB53-8146-4BAC-B240-B3097FE75A6B}">
      <dgm:prSet phldrT="[Texte]" custT="1"/>
      <dgm:spPr/>
      <dgm:t>
        <a:bodyPr/>
        <a:lstStyle/>
        <a:p>
          <a:r>
            <a:rPr lang="fr-FR" sz="1100"/>
            <a:t>Historique inventaire</a:t>
          </a:r>
        </a:p>
      </dgm:t>
    </dgm:pt>
    <dgm:pt modelId="{AF16782A-B71C-47D3-9623-248F391714B9}" type="parTrans" cxnId="{115596B1-C9CC-4CB0-9CFE-D6ED09E56EC8}">
      <dgm:prSet/>
      <dgm:spPr/>
      <dgm:t>
        <a:bodyPr/>
        <a:lstStyle/>
        <a:p>
          <a:endParaRPr lang="fr-FR"/>
        </a:p>
      </dgm:t>
    </dgm:pt>
    <dgm:pt modelId="{9EBBB33D-617F-41E4-B3F9-D1BD5E2E379F}" type="sibTrans" cxnId="{115596B1-C9CC-4CB0-9CFE-D6ED09E56EC8}">
      <dgm:prSet/>
      <dgm:spPr/>
      <dgm:t>
        <a:bodyPr/>
        <a:lstStyle/>
        <a:p>
          <a:endParaRPr lang="fr-FR"/>
        </a:p>
      </dgm:t>
    </dgm:pt>
    <dgm:pt modelId="{F832C761-07AB-4B8A-BDDA-E645A11C77CF}">
      <dgm:prSet phldrT="[Texte]" custT="1"/>
      <dgm:spPr/>
      <dgm:t>
        <a:bodyPr/>
        <a:lstStyle/>
        <a:p>
          <a:r>
            <a:rPr lang="fr-FR" sz="1100"/>
            <a:t>Suivi des requêtes</a:t>
          </a:r>
        </a:p>
      </dgm:t>
    </dgm:pt>
    <dgm:pt modelId="{2A78B8C1-335B-42CC-843E-37DAA41BB53E}" type="parTrans" cxnId="{FC251968-CA36-443C-9BA2-0ADF2AA73F2A}">
      <dgm:prSet/>
      <dgm:spPr/>
      <dgm:t>
        <a:bodyPr/>
        <a:lstStyle/>
        <a:p>
          <a:endParaRPr lang="fr-FR"/>
        </a:p>
      </dgm:t>
    </dgm:pt>
    <dgm:pt modelId="{0BCB146A-9121-4233-8478-EF5E17506114}" type="sibTrans" cxnId="{FC251968-CA36-443C-9BA2-0ADF2AA73F2A}">
      <dgm:prSet/>
      <dgm:spPr/>
      <dgm:t>
        <a:bodyPr/>
        <a:lstStyle/>
        <a:p>
          <a:endParaRPr lang="fr-FR"/>
        </a:p>
      </dgm:t>
    </dgm:pt>
    <dgm:pt modelId="{C73572F2-2B53-4E49-A2A3-CBF91484A0AD}">
      <dgm:prSet custT="1"/>
      <dgm:spPr/>
      <dgm:t>
        <a:bodyPr/>
        <a:lstStyle/>
        <a:p>
          <a:r>
            <a:rPr lang="fr-FR" sz="1100"/>
            <a:t>Hygiène zone </a:t>
          </a:r>
          <a:r>
            <a:rPr lang="fr-FR" sz="1100" err="1"/>
            <a:t>todo</a:t>
          </a:r>
          <a:endParaRPr lang="fr-FR" sz="1100"/>
        </a:p>
      </dgm:t>
    </dgm:pt>
    <dgm:pt modelId="{FC3DC5A2-EE80-4EF8-982B-FD950900B3BC}" type="parTrans" cxnId="{E3793D36-BB0D-4D1B-9F37-71E00968B08C}">
      <dgm:prSet/>
      <dgm:spPr/>
      <dgm:t>
        <a:bodyPr/>
        <a:lstStyle/>
        <a:p>
          <a:endParaRPr lang="fr-FR"/>
        </a:p>
      </dgm:t>
    </dgm:pt>
    <dgm:pt modelId="{6A6137A3-20D5-4DCD-A486-F5523EBB0D21}" type="sibTrans" cxnId="{E3793D36-BB0D-4D1B-9F37-71E00968B08C}">
      <dgm:prSet/>
      <dgm:spPr/>
      <dgm:t>
        <a:bodyPr/>
        <a:lstStyle/>
        <a:p>
          <a:endParaRPr lang="fr-FR"/>
        </a:p>
      </dgm:t>
    </dgm:pt>
    <dgm:pt modelId="{637BCA56-21B2-4EF8-9092-73F756E13FA5}">
      <dgm:prSet phldrT="[Texte]" custT="1"/>
      <dgm:spPr/>
      <dgm:t>
        <a:bodyPr/>
        <a:lstStyle/>
        <a:p>
          <a:r>
            <a:rPr lang="fr-FR" sz="1100"/>
            <a:t>Occupation réserve</a:t>
          </a:r>
        </a:p>
      </dgm:t>
    </dgm:pt>
    <dgm:pt modelId="{CF1D3B44-1B93-4FE5-AA1E-EC6C9C3A8D49}" type="parTrans" cxnId="{609FB12B-68CC-4DC1-93B3-7CC11AB7CEE2}">
      <dgm:prSet/>
      <dgm:spPr/>
      <dgm:t>
        <a:bodyPr/>
        <a:lstStyle/>
        <a:p>
          <a:endParaRPr lang="fr-FR"/>
        </a:p>
      </dgm:t>
    </dgm:pt>
    <dgm:pt modelId="{D5B076BD-0D20-4D78-968F-C3573B5FC1F0}" type="sibTrans" cxnId="{609FB12B-68CC-4DC1-93B3-7CC11AB7CEE2}">
      <dgm:prSet/>
      <dgm:spPr/>
      <dgm:t>
        <a:bodyPr/>
        <a:lstStyle/>
        <a:p>
          <a:endParaRPr lang="fr-FR"/>
        </a:p>
      </dgm:t>
    </dgm:pt>
    <dgm:pt modelId="{A6F59595-56D7-4578-A2EC-90E676F54CA3}">
      <dgm:prSet phldrT="[Texte]" custT="1"/>
      <dgm:spPr/>
      <dgm:t>
        <a:bodyPr/>
        <a:lstStyle/>
        <a:p>
          <a:r>
            <a:rPr lang="fr-FR" sz="1100"/>
            <a:t>SCI Casier dispo</a:t>
          </a:r>
        </a:p>
      </dgm:t>
    </dgm:pt>
    <dgm:pt modelId="{37438A52-8F1D-4072-94D9-CB81BC22137A}" type="parTrans" cxnId="{FA3D609A-4174-4068-8554-9A76893FA09B}">
      <dgm:prSet/>
      <dgm:spPr/>
      <dgm:t>
        <a:bodyPr/>
        <a:lstStyle/>
        <a:p>
          <a:endParaRPr lang="fr-FR"/>
        </a:p>
      </dgm:t>
    </dgm:pt>
    <dgm:pt modelId="{2A82644B-441A-45F9-BE2F-DEBBBACA3FEA}" type="sibTrans" cxnId="{FA3D609A-4174-4068-8554-9A76893FA09B}">
      <dgm:prSet/>
      <dgm:spPr/>
      <dgm:t>
        <a:bodyPr/>
        <a:lstStyle/>
        <a:p>
          <a:endParaRPr lang="fr-FR"/>
        </a:p>
      </dgm:t>
    </dgm:pt>
    <dgm:pt modelId="{DC6BEDE9-5977-4347-A23E-3B0F2DD9EF33}">
      <dgm:prSet custT="1"/>
      <dgm:spPr/>
      <dgm:t>
        <a:bodyPr/>
        <a:lstStyle/>
        <a:p>
          <a:r>
            <a:rPr lang="fr-FR" sz="1100"/>
            <a:t>Macro-hygiène</a:t>
          </a:r>
        </a:p>
      </dgm:t>
    </dgm:pt>
    <dgm:pt modelId="{46949F40-F040-4B7E-A8D0-200B9C952EA4}" type="parTrans" cxnId="{80E81802-DBCF-423F-848E-73493FAE6CA7}">
      <dgm:prSet/>
      <dgm:spPr/>
      <dgm:t>
        <a:bodyPr/>
        <a:lstStyle/>
        <a:p>
          <a:endParaRPr lang="fr-FR"/>
        </a:p>
      </dgm:t>
    </dgm:pt>
    <dgm:pt modelId="{E792728F-6C0C-4513-943F-99FF3C47FA65}" type="sibTrans" cxnId="{80E81802-DBCF-423F-848E-73493FAE6CA7}">
      <dgm:prSet/>
      <dgm:spPr/>
      <dgm:t>
        <a:bodyPr/>
        <a:lstStyle/>
        <a:p>
          <a:endParaRPr lang="fr-FR"/>
        </a:p>
      </dgm:t>
    </dgm:pt>
    <dgm:pt modelId="{DEF9AD4F-2F01-40A9-A5F3-486740168B2F}">
      <dgm:prSet phldrT="[Texte]" custT="1"/>
      <dgm:spPr/>
      <dgm:t>
        <a:bodyPr/>
        <a:lstStyle/>
        <a:p>
          <a:r>
            <a:rPr lang="fr-FR" sz="1400"/>
            <a:t>Chantier </a:t>
          </a:r>
          <a:r>
            <a:rPr lang="fr-FR" sz="1400" err="1"/>
            <a:t>PickOptim</a:t>
          </a:r>
          <a:endParaRPr lang="fr-FR" sz="1400"/>
        </a:p>
      </dgm:t>
    </dgm:pt>
    <dgm:pt modelId="{1DB7E7F0-5792-4D90-BC16-9D94169E4F67}" type="parTrans" cxnId="{1DB88A99-72C5-4201-85B8-45A419B5B10C}">
      <dgm:prSet/>
      <dgm:spPr/>
      <dgm:t>
        <a:bodyPr/>
        <a:lstStyle/>
        <a:p>
          <a:endParaRPr lang="fr-FR"/>
        </a:p>
      </dgm:t>
    </dgm:pt>
    <dgm:pt modelId="{EFCE54E8-8BC0-4364-9A0C-22BC8981D9B4}" type="sibTrans" cxnId="{1DB88A99-72C5-4201-85B8-45A419B5B10C}">
      <dgm:prSet/>
      <dgm:spPr/>
      <dgm:t>
        <a:bodyPr/>
        <a:lstStyle/>
        <a:p>
          <a:endParaRPr lang="fr-FR"/>
        </a:p>
      </dgm:t>
    </dgm:pt>
    <dgm:pt modelId="{792703FC-9D53-40A9-8E62-F680E19486E1}">
      <dgm:prSet phldrT="[Texte]" custT="1"/>
      <dgm:spPr/>
      <dgm:t>
        <a:bodyPr/>
        <a:lstStyle/>
        <a:p>
          <a:r>
            <a:rPr lang="fr-FR" sz="1100"/>
            <a:t>Stock actif</a:t>
          </a:r>
        </a:p>
      </dgm:t>
    </dgm:pt>
    <dgm:pt modelId="{DB6651ED-91CA-49E4-9587-466F2CE74AD4}" type="parTrans" cxnId="{61F64BAF-B048-4DCC-81AA-79221D923233}">
      <dgm:prSet/>
      <dgm:spPr/>
      <dgm:t>
        <a:bodyPr/>
        <a:lstStyle/>
        <a:p>
          <a:endParaRPr lang="fr-FR"/>
        </a:p>
      </dgm:t>
    </dgm:pt>
    <dgm:pt modelId="{29B3F0CE-2DA1-4091-9657-89A8531D5EDB}" type="sibTrans" cxnId="{61F64BAF-B048-4DCC-81AA-79221D923233}">
      <dgm:prSet/>
      <dgm:spPr/>
      <dgm:t>
        <a:bodyPr/>
        <a:lstStyle/>
        <a:p>
          <a:endParaRPr lang="fr-FR"/>
        </a:p>
      </dgm:t>
    </dgm:pt>
    <dgm:pt modelId="{BB5C6074-1862-42CB-A026-2A0B53F15654}">
      <dgm:prSet phldrT="[Texte]" custT="1"/>
      <dgm:spPr/>
      <dgm:t>
        <a:bodyPr/>
        <a:lstStyle/>
        <a:p>
          <a:r>
            <a:rPr lang="fr-FR" sz="1100"/>
            <a:t>Rapport emplacement premier comptage</a:t>
          </a:r>
        </a:p>
      </dgm:t>
    </dgm:pt>
    <dgm:pt modelId="{D28C3998-E9D0-4789-98A3-122BE070D496}" type="parTrans" cxnId="{9F8A7AEB-447A-4E6F-9CC4-1CAE8B50744A}">
      <dgm:prSet/>
      <dgm:spPr/>
      <dgm:t>
        <a:bodyPr/>
        <a:lstStyle/>
        <a:p>
          <a:endParaRPr lang="fr-FR"/>
        </a:p>
      </dgm:t>
    </dgm:pt>
    <dgm:pt modelId="{B35075D1-939C-499C-B7F4-4104825F32A2}" type="sibTrans" cxnId="{9F8A7AEB-447A-4E6F-9CC4-1CAE8B50744A}">
      <dgm:prSet/>
      <dgm:spPr/>
      <dgm:t>
        <a:bodyPr/>
        <a:lstStyle/>
        <a:p>
          <a:endParaRPr lang="fr-FR"/>
        </a:p>
      </dgm:t>
    </dgm:pt>
    <dgm:pt modelId="{56EF8448-BE85-43EB-A8A5-E472CFBA798A}">
      <dgm:prSet phldrT="[Texte]" custT="1"/>
      <dgm:spPr/>
      <dgm:t>
        <a:bodyPr/>
        <a:lstStyle/>
        <a:p>
          <a:r>
            <a:rPr lang="fr-FR" sz="1100"/>
            <a:t>Stock actif et stock réserve</a:t>
          </a:r>
        </a:p>
      </dgm:t>
    </dgm:pt>
    <dgm:pt modelId="{4CB745FD-AC6C-49C8-9EF5-10FD8020E748}" type="parTrans" cxnId="{BE9F6CF6-C3D0-4C1B-BEE0-5B25B65FEFC4}">
      <dgm:prSet/>
      <dgm:spPr/>
      <dgm:t>
        <a:bodyPr/>
        <a:lstStyle/>
        <a:p>
          <a:endParaRPr lang="fr-FR"/>
        </a:p>
      </dgm:t>
    </dgm:pt>
    <dgm:pt modelId="{02FBCD5F-1E25-4BEE-AA50-8432428D8726}" type="sibTrans" cxnId="{BE9F6CF6-C3D0-4C1B-BEE0-5B25B65FEFC4}">
      <dgm:prSet/>
      <dgm:spPr/>
      <dgm:t>
        <a:bodyPr/>
        <a:lstStyle/>
        <a:p>
          <a:endParaRPr lang="fr-FR"/>
        </a:p>
      </dgm:t>
    </dgm:pt>
    <dgm:pt modelId="{1EDE29EB-B7F6-40C0-88F6-33C4AD011A54}">
      <dgm:prSet phldrT="[Texte]" custT="1"/>
      <dgm:spPr/>
      <dgm:t>
        <a:bodyPr/>
        <a:lstStyle/>
        <a:p>
          <a:r>
            <a:rPr lang="fr-FR" sz="1400" dirty="0"/>
            <a:t>Gestion d’anomalie</a:t>
          </a:r>
        </a:p>
      </dgm:t>
    </dgm:pt>
    <dgm:pt modelId="{C9D1BD51-3050-4395-B6EB-FAEBD0F44E03}" type="parTrans" cxnId="{613E289A-30C9-420A-8BE0-032122848D39}">
      <dgm:prSet/>
      <dgm:spPr/>
      <dgm:t>
        <a:bodyPr/>
        <a:lstStyle/>
        <a:p>
          <a:endParaRPr lang="fr-FR"/>
        </a:p>
      </dgm:t>
    </dgm:pt>
    <dgm:pt modelId="{3F109508-A328-41FA-B316-DBFB4195F6A4}" type="sibTrans" cxnId="{613E289A-30C9-420A-8BE0-032122848D39}">
      <dgm:prSet/>
      <dgm:spPr/>
      <dgm:t>
        <a:bodyPr/>
        <a:lstStyle/>
        <a:p>
          <a:endParaRPr lang="fr-FR"/>
        </a:p>
      </dgm:t>
    </dgm:pt>
    <dgm:pt modelId="{DDD569F5-1A99-4711-85B8-B18B26834B24}">
      <dgm:prSet phldrT="[Texte]" custT="1"/>
      <dgm:spPr/>
      <dgm:t>
        <a:bodyPr/>
        <a:lstStyle/>
        <a:p>
          <a:r>
            <a:rPr lang="fr-FR" sz="1100" dirty="0"/>
            <a:t>Alerte implantation</a:t>
          </a:r>
        </a:p>
      </dgm:t>
    </dgm:pt>
    <dgm:pt modelId="{F670E960-EC5C-4F62-9301-DBB204EEEA27}" type="parTrans" cxnId="{16A73A23-08CB-40BD-9660-B5E04252D4B1}">
      <dgm:prSet/>
      <dgm:spPr/>
      <dgm:t>
        <a:bodyPr/>
        <a:lstStyle/>
        <a:p>
          <a:endParaRPr lang="fr-FR"/>
        </a:p>
      </dgm:t>
    </dgm:pt>
    <dgm:pt modelId="{8D41FD9E-1B5F-4AD6-9E0B-5480EC2627C3}" type="sibTrans" cxnId="{16A73A23-08CB-40BD-9660-B5E04252D4B1}">
      <dgm:prSet/>
      <dgm:spPr/>
      <dgm:t>
        <a:bodyPr/>
        <a:lstStyle/>
        <a:p>
          <a:endParaRPr lang="fr-FR"/>
        </a:p>
      </dgm:t>
    </dgm:pt>
    <dgm:pt modelId="{0A48A2C2-78C9-4AEA-9103-0537BB70F291}">
      <dgm:prSet phldrT="[Texte]" custT="1"/>
      <dgm:spPr/>
      <dgm:t>
        <a:bodyPr/>
        <a:lstStyle/>
        <a:p>
          <a:r>
            <a:rPr lang="fr-FR" sz="1100"/>
            <a:t>Alerte </a:t>
          </a:r>
          <a:r>
            <a:rPr lang="fr-FR" sz="1100" err="1"/>
            <a:t>référenciel</a:t>
          </a:r>
          <a:r>
            <a:rPr lang="fr-FR" sz="1100"/>
            <a:t> spot</a:t>
          </a:r>
        </a:p>
      </dgm:t>
    </dgm:pt>
    <dgm:pt modelId="{0AF18162-6279-45D3-847A-5C02CAD4B930}" type="parTrans" cxnId="{792645A3-960F-46EE-90B5-C43A46FC645F}">
      <dgm:prSet/>
      <dgm:spPr/>
      <dgm:t>
        <a:bodyPr/>
        <a:lstStyle/>
        <a:p>
          <a:endParaRPr lang="fr-FR"/>
        </a:p>
      </dgm:t>
    </dgm:pt>
    <dgm:pt modelId="{5ED53368-C026-4399-8907-0F0A1915572F}" type="sibTrans" cxnId="{792645A3-960F-46EE-90B5-C43A46FC645F}">
      <dgm:prSet/>
      <dgm:spPr/>
      <dgm:t>
        <a:bodyPr/>
        <a:lstStyle/>
        <a:p>
          <a:endParaRPr lang="fr-FR"/>
        </a:p>
      </dgm:t>
    </dgm:pt>
    <dgm:pt modelId="{D458565E-FA84-47A3-967A-7C3255AB9247}">
      <dgm:prSet phldrT="[Texte]" custT="1"/>
      <dgm:spPr/>
      <dgm:t>
        <a:bodyPr/>
        <a:lstStyle/>
        <a:p>
          <a:r>
            <a:rPr lang="fr-FR" sz="1100"/>
            <a:t>Casier dispo</a:t>
          </a:r>
        </a:p>
      </dgm:t>
    </dgm:pt>
    <dgm:pt modelId="{1E8EE7EA-2649-466F-B286-F5BECD508527}" type="parTrans" cxnId="{8625C5DE-C13B-4435-A949-65A1B4BD431F}">
      <dgm:prSet/>
      <dgm:spPr/>
      <dgm:t>
        <a:bodyPr/>
        <a:lstStyle/>
        <a:p>
          <a:endParaRPr lang="fr-FR"/>
        </a:p>
      </dgm:t>
    </dgm:pt>
    <dgm:pt modelId="{EE16A3E7-089A-4CC0-896E-E87F295661FB}" type="sibTrans" cxnId="{8625C5DE-C13B-4435-A949-65A1B4BD431F}">
      <dgm:prSet/>
      <dgm:spPr/>
      <dgm:t>
        <a:bodyPr/>
        <a:lstStyle/>
        <a:p>
          <a:endParaRPr lang="fr-FR"/>
        </a:p>
      </dgm:t>
    </dgm:pt>
    <dgm:pt modelId="{CFF4ADCD-1B67-4236-88E6-D3FA2D2EA1C2}">
      <dgm:prSet phldrT="[Texte]" custT="1"/>
      <dgm:spPr/>
      <dgm:t>
        <a:bodyPr/>
        <a:lstStyle/>
        <a:p>
          <a:r>
            <a:rPr lang="fr-FR" sz="1100" dirty="0"/>
            <a:t>Référenciel implantation</a:t>
          </a:r>
        </a:p>
      </dgm:t>
    </dgm:pt>
    <dgm:pt modelId="{BB81DD7F-E1A4-40BB-AC5C-34E2A39D0065}" type="parTrans" cxnId="{47619A1A-CEE8-4355-8DC8-9FBA6E96ADBF}">
      <dgm:prSet/>
      <dgm:spPr/>
      <dgm:t>
        <a:bodyPr/>
        <a:lstStyle/>
        <a:p>
          <a:endParaRPr lang="fr-FR"/>
        </a:p>
      </dgm:t>
    </dgm:pt>
    <dgm:pt modelId="{066CD1C4-4736-4CDB-B850-F1E6E905E4BC}" type="sibTrans" cxnId="{47619A1A-CEE8-4355-8DC8-9FBA6E96ADBF}">
      <dgm:prSet/>
      <dgm:spPr/>
      <dgm:t>
        <a:bodyPr/>
        <a:lstStyle/>
        <a:p>
          <a:endParaRPr lang="fr-FR"/>
        </a:p>
      </dgm:t>
    </dgm:pt>
    <dgm:pt modelId="{8EF066E6-7785-4D6A-B882-AEEBC45F0B78}">
      <dgm:prSet phldrT="[Texte]" custT="1"/>
      <dgm:spPr/>
      <dgm:t>
        <a:bodyPr/>
        <a:lstStyle/>
        <a:p>
          <a:r>
            <a:rPr lang="fr-FR" sz="1100" dirty="0"/>
            <a:t>Fichier d’analyse sur </a:t>
          </a:r>
          <a:r>
            <a:rPr lang="fr-FR" sz="1100" dirty="0" err="1"/>
            <a:t>Sharepoint</a:t>
          </a:r>
          <a:endParaRPr lang="fr-FR" sz="1100" dirty="0"/>
        </a:p>
      </dgm:t>
    </dgm:pt>
    <dgm:pt modelId="{160417BA-3D01-4C50-B9FB-D2E6F851D16D}" type="parTrans" cxnId="{098511BC-5301-4FA0-937C-A08ACEBAC3AE}">
      <dgm:prSet/>
      <dgm:spPr/>
      <dgm:t>
        <a:bodyPr/>
        <a:lstStyle/>
        <a:p>
          <a:endParaRPr lang="fr-FR"/>
        </a:p>
      </dgm:t>
    </dgm:pt>
    <dgm:pt modelId="{7601BFC5-A61A-4715-B180-0DF1F606A72B}" type="sibTrans" cxnId="{098511BC-5301-4FA0-937C-A08ACEBAC3AE}">
      <dgm:prSet/>
      <dgm:spPr/>
      <dgm:t>
        <a:bodyPr/>
        <a:lstStyle/>
        <a:p>
          <a:endParaRPr lang="fr-FR"/>
        </a:p>
      </dgm:t>
    </dgm:pt>
    <dgm:pt modelId="{E26D8E8B-7E7D-4DFF-9406-2BD9CACCB663}">
      <dgm:prSet phldrT="[Texte]" custT="1"/>
      <dgm:spPr/>
      <dgm:t>
        <a:bodyPr/>
        <a:lstStyle/>
        <a:p>
          <a:r>
            <a:rPr lang="en-GB" sz="1100" dirty="0" err="1"/>
            <a:t>Suivi</a:t>
          </a:r>
          <a:r>
            <a:rPr lang="en-GB" sz="1100" dirty="0"/>
            <a:t> divers </a:t>
          </a:r>
          <a:r>
            <a:rPr lang="en-GB" sz="1100" dirty="0" err="1"/>
            <a:t>referentiel</a:t>
          </a:r>
          <a:r>
            <a:rPr lang="en-GB" sz="1100" dirty="0"/>
            <a:t> </a:t>
          </a:r>
          <a:r>
            <a:rPr lang="en-GB" sz="1100" dirty="0" err="1"/>
            <a:t>puiseux</a:t>
          </a:r>
          <a:r>
            <a:rPr lang="en-GB" sz="1100" dirty="0"/>
            <a:t> (spot)</a:t>
          </a:r>
          <a:endParaRPr lang="fr-FR" sz="1100" dirty="0"/>
        </a:p>
      </dgm:t>
    </dgm:pt>
    <dgm:pt modelId="{25570194-08C0-4F1A-8C78-210CD8096DEE}" type="parTrans" cxnId="{0E3A8C83-4D9E-499A-BED2-774FF1B34F7A}">
      <dgm:prSet/>
      <dgm:spPr/>
      <dgm:t>
        <a:bodyPr/>
        <a:lstStyle/>
        <a:p>
          <a:endParaRPr lang="fr-FR"/>
        </a:p>
      </dgm:t>
    </dgm:pt>
    <dgm:pt modelId="{C3F959B5-10F4-4521-AD4A-B0C85DD00110}" type="sibTrans" cxnId="{0E3A8C83-4D9E-499A-BED2-774FF1B34F7A}">
      <dgm:prSet/>
      <dgm:spPr/>
      <dgm:t>
        <a:bodyPr/>
        <a:lstStyle/>
        <a:p>
          <a:endParaRPr lang="fr-FR"/>
        </a:p>
      </dgm:t>
    </dgm:pt>
    <dgm:pt modelId="{117D590A-22B9-4A2E-B66C-190361CC7864}">
      <dgm:prSet custT="1"/>
      <dgm:spPr/>
      <dgm:t>
        <a:bodyPr/>
        <a:lstStyle/>
        <a:p>
          <a:r>
            <a:rPr lang="en-GB" sz="1100" dirty="0"/>
            <a:t>Shared </a:t>
          </a:r>
          <a:r>
            <a:rPr lang="en-GB" sz="1100" dirty="0" err="1"/>
            <a:t>ext</a:t>
          </a:r>
          <a:r>
            <a:rPr lang="en-GB" sz="1100" dirty="0"/>
            <a:t>/</a:t>
          </a:r>
          <a:r>
            <a:rPr lang="en-GB" sz="1100" dirty="0" err="1"/>
            <a:t>alerte</a:t>
          </a:r>
          <a:r>
            <a:rPr lang="en-GB" sz="1100" dirty="0"/>
            <a:t> (spot)</a:t>
          </a:r>
        </a:p>
      </dgm:t>
    </dgm:pt>
    <dgm:pt modelId="{7B8A3150-C916-442D-82DD-4C084EBA4430}" type="parTrans" cxnId="{294662B3-B744-45E0-A670-C9D92CC61C5C}">
      <dgm:prSet/>
      <dgm:spPr/>
      <dgm:t>
        <a:bodyPr/>
        <a:lstStyle/>
        <a:p>
          <a:endParaRPr lang="fr-FR"/>
        </a:p>
      </dgm:t>
    </dgm:pt>
    <dgm:pt modelId="{D51E3946-8FD1-4EA6-AD4B-289AEEC41107}" type="sibTrans" cxnId="{294662B3-B744-45E0-A670-C9D92CC61C5C}">
      <dgm:prSet/>
      <dgm:spPr/>
      <dgm:t>
        <a:bodyPr/>
        <a:lstStyle/>
        <a:p>
          <a:endParaRPr lang="fr-FR"/>
        </a:p>
      </dgm:t>
    </dgm:pt>
    <dgm:pt modelId="{02A73F9F-58D0-477D-B54D-5F78FA30CF95}">
      <dgm:prSet phldrT="[Texte]" custT="1"/>
      <dgm:spPr/>
      <dgm:t>
        <a:bodyPr/>
        <a:lstStyle/>
        <a:p>
          <a:r>
            <a:rPr lang="en-GB" sz="1100" dirty="0" err="1"/>
            <a:t>Détails</a:t>
          </a:r>
          <a:r>
            <a:rPr lang="en-GB" sz="1100" dirty="0"/>
            <a:t> implantation (spot)</a:t>
          </a:r>
          <a:endParaRPr lang="fr-FR" sz="1100" dirty="0"/>
        </a:p>
      </dgm:t>
    </dgm:pt>
    <dgm:pt modelId="{FF8BA023-A297-4921-B106-F5D7F835DF59}" type="parTrans" cxnId="{6E408D02-34A8-4820-BB43-97E541691E27}">
      <dgm:prSet/>
      <dgm:spPr/>
      <dgm:t>
        <a:bodyPr/>
        <a:lstStyle/>
        <a:p>
          <a:endParaRPr lang="fr-FR"/>
        </a:p>
      </dgm:t>
    </dgm:pt>
    <dgm:pt modelId="{6084106F-4FD7-49D9-AC76-BA23B7FBAEE0}" type="sibTrans" cxnId="{6E408D02-34A8-4820-BB43-97E541691E27}">
      <dgm:prSet/>
      <dgm:spPr/>
      <dgm:t>
        <a:bodyPr/>
        <a:lstStyle/>
        <a:p>
          <a:endParaRPr lang="fr-FR"/>
        </a:p>
      </dgm:t>
    </dgm:pt>
    <dgm:pt modelId="{5D212DF1-44DC-432C-A0A6-BEA8AE1996CA}">
      <dgm:prSet custT="1"/>
      <dgm:spPr/>
      <dgm:t>
        <a:bodyPr/>
        <a:lstStyle/>
        <a:p>
          <a:r>
            <a:rPr lang="en-GB" sz="1100" dirty="0"/>
            <a:t>Alerte implantation (spot)</a:t>
          </a:r>
        </a:p>
      </dgm:t>
    </dgm:pt>
    <dgm:pt modelId="{EBB31C19-6717-4815-A473-6F8E003FB3E7}" type="parTrans" cxnId="{3E0A6D7A-7056-404C-BF76-CADA2FA191B7}">
      <dgm:prSet/>
      <dgm:spPr/>
      <dgm:t>
        <a:bodyPr/>
        <a:lstStyle/>
        <a:p>
          <a:endParaRPr lang="fr-FR"/>
        </a:p>
      </dgm:t>
    </dgm:pt>
    <dgm:pt modelId="{E53FA32C-D3DB-4467-AE9C-691B2A1BFBCD}" type="sibTrans" cxnId="{3E0A6D7A-7056-404C-BF76-CADA2FA191B7}">
      <dgm:prSet/>
      <dgm:spPr/>
      <dgm:t>
        <a:bodyPr/>
        <a:lstStyle/>
        <a:p>
          <a:endParaRPr lang="fr-FR"/>
        </a:p>
      </dgm:t>
    </dgm:pt>
    <dgm:pt modelId="{82AF414C-B6C0-47CE-8CA1-22FE3457D1C6}">
      <dgm:prSet phldrT="[Texte]" custT="1"/>
      <dgm:spPr/>
      <dgm:t>
        <a:bodyPr/>
        <a:lstStyle/>
        <a:p>
          <a:r>
            <a:rPr lang="fr-FR" sz="1100" dirty="0"/>
            <a:t>Résolution d’anomalie</a:t>
          </a:r>
        </a:p>
      </dgm:t>
    </dgm:pt>
    <dgm:pt modelId="{733C325F-651F-4E52-AA91-A6BABBDEC364}" type="parTrans" cxnId="{106EC0CF-0057-44B0-830C-971E1301EC99}">
      <dgm:prSet/>
      <dgm:spPr/>
      <dgm:t>
        <a:bodyPr/>
        <a:lstStyle/>
        <a:p>
          <a:endParaRPr lang="fr-FR"/>
        </a:p>
      </dgm:t>
    </dgm:pt>
    <dgm:pt modelId="{213B5F41-3A64-476E-9BA2-C90FBFA6D692}" type="sibTrans" cxnId="{106EC0CF-0057-44B0-830C-971E1301EC99}">
      <dgm:prSet/>
      <dgm:spPr/>
      <dgm:t>
        <a:bodyPr/>
        <a:lstStyle/>
        <a:p>
          <a:endParaRPr lang="fr-FR"/>
        </a:p>
      </dgm:t>
    </dgm:pt>
    <dgm:pt modelId="{6A2A8E97-3772-44D2-BBAC-A4837E37AB57}">
      <dgm:prSet phldrT="[Texte]" custT="1"/>
      <dgm:spPr/>
      <dgm:t>
        <a:bodyPr/>
        <a:lstStyle/>
        <a:p>
          <a:r>
            <a:rPr lang="fr-FR" sz="1100" dirty="0"/>
            <a:t>Fichier des requêtes</a:t>
          </a:r>
        </a:p>
      </dgm:t>
    </dgm:pt>
    <dgm:pt modelId="{E2326475-42EE-4FC0-B022-CE8FF297F11A}" type="parTrans" cxnId="{296710AF-B793-46FF-A602-5987C236C6C8}">
      <dgm:prSet/>
      <dgm:spPr/>
      <dgm:t>
        <a:bodyPr/>
        <a:lstStyle/>
        <a:p>
          <a:endParaRPr lang="fr-FR"/>
        </a:p>
      </dgm:t>
    </dgm:pt>
    <dgm:pt modelId="{E49EA406-F8F3-4F7C-92C9-0EA78AAECA12}" type="sibTrans" cxnId="{296710AF-B793-46FF-A602-5987C236C6C8}">
      <dgm:prSet/>
      <dgm:spPr/>
      <dgm:t>
        <a:bodyPr/>
        <a:lstStyle/>
        <a:p>
          <a:endParaRPr lang="fr-FR"/>
        </a:p>
      </dgm:t>
    </dgm:pt>
    <dgm:pt modelId="{82A4A184-B103-481E-BC00-274172180C64}">
      <dgm:prSet phldrT="[Texte]" custT="1"/>
      <dgm:spPr/>
      <dgm:t>
        <a:bodyPr/>
        <a:lstStyle/>
        <a:p>
          <a:r>
            <a:rPr lang="fr-FR" sz="1100" dirty="0"/>
            <a:t>Désélection des lignes</a:t>
          </a:r>
        </a:p>
      </dgm:t>
    </dgm:pt>
    <dgm:pt modelId="{8E057568-0FF5-4E0C-9F3F-DDE9A0B277B2}" type="parTrans" cxnId="{CA8DC31B-9F9B-4ECE-82D1-03CC01E241A2}">
      <dgm:prSet/>
      <dgm:spPr/>
      <dgm:t>
        <a:bodyPr/>
        <a:lstStyle/>
        <a:p>
          <a:endParaRPr lang="fr-FR"/>
        </a:p>
      </dgm:t>
    </dgm:pt>
    <dgm:pt modelId="{603A1760-1E67-411D-858F-20353F82E662}" type="sibTrans" cxnId="{CA8DC31B-9F9B-4ECE-82D1-03CC01E241A2}">
      <dgm:prSet/>
      <dgm:spPr/>
      <dgm:t>
        <a:bodyPr/>
        <a:lstStyle/>
        <a:p>
          <a:endParaRPr lang="fr-FR"/>
        </a:p>
      </dgm:t>
    </dgm:pt>
    <dgm:pt modelId="{CC1631A0-17BC-4E5A-AAE3-FB5107F652BA}">
      <dgm:prSet phldrT="[Texte]" custT="1"/>
      <dgm:spPr/>
      <dgm:t>
        <a:bodyPr/>
        <a:lstStyle/>
        <a:p>
          <a:r>
            <a:rPr lang="fr-FR" sz="1400" dirty="0"/>
            <a:t>Chantier divers</a:t>
          </a:r>
        </a:p>
      </dgm:t>
    </dgm:pt>
    <dgm:pt modelId="{973AF83D-DB89-4693-B6CC-E49B41762795}" type="parTrans" cxnId="{85751030-30FD-434B-ABC4-ACC21033AB68}">
      <dgm:prSet/>
      <dgm:spPr/>
      <dgm:t>
        <a:bodyPr/>
        <a:lstStyle/>
        <a:p>
          <a:endParaRPr lang="fr-FR"/>
        </a:p>
      </dgm:t>
    </dgm:pt>
    <dgm:pt modelId="{A3D2050B-4985-485A-A98A-BF95A47D172F}" type="sibTrans" cxnId="{85751030-30FD-434B-ABC4-ACC21033AB68}">
      <dgm:prSet/>
      <dgm:spPr/>
      <dgm:t>
        <a:bodyPr/>
        <a:lstStyle/>
        <a:p>
          <a:endParaRPr lang="fr-FR"/>
        </a:p>
      </dgm:t>
    </dgm:pt>
    <dgm:pt modelId="{CB94C5D4-D36F-4583-9A27-B6A8A16237A2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63D4B9A1-4BBA-4BD2-8E9B-C5D213F60D4B}" type="parTrans" cxnId="{C54CE7A5-FD90-4B4B-A8C5-66DE14640ABB}">
      <dgm:prSet/>
      <dgm:spPr/>
      <dgm:t>
        <a:bodyPr/>
        <a:lstStyle/>
        <a:p>
          <a:endParaRPr lang="fr-FR"/>
        </a:p>
      </dgm:t>
    </dgm:pt>
    <dgm:pt modelId="{A661BA82-9CA5-40E0-949E-F00DFF286517}" type="sibTrans" cxnId="{C54CE7A5-FD90-4B4B-A8C5-66DE14640ABB}">
      <dgm:prSet/>
      <dgm:spPr/>
      <dgm:t>
        <a:bodyPr/>
        <a:lstStyle/>
        <a:p>
          <a:endParaRPr lang="fr-FR"/>
        </a:p>
      </dgm:t>
    </dgm:pt>
    <dgm:pt modelId="{51CA987F-7F06-496D-86FF-8BA8D1202A58}">
      <dgm:prSet phldrT="[Texte]" custT="1"/>
      <dgm:spPr/>
      <dgm:t>
        <a:bodyPr/>
        <a:lstStyle/>
        <a:p>
          <a:r>
            <a:rPr lang="fr-FR" sz="1400"/>
            <a:t>Suivi des inventaires</a:t>
          </a:r>
          <a:endParaRPr lang="fr-FR" sz="1400" dirty="0"/>
        </a:p>
      </dgm:t>
    </dgm:pt>
    <dgm:pt modelId="{3A3F133E-102E-431D-B21E-BE6F9500A418}" type="parTrans" cxnId="{743CB63D-EF64-4E3E-B764-17200CCA2BC8}">
      <dgm:prSet/>
      <dgm:spPr/>
      <dgm:t>
        <a:bodyPr/>
        <a:lstStyle/>
        <a:p>
          <a:endParaRPr lang="fr-FR"/>
        </a:p>
      </dgm:t>
    </dgm:pt>
    <dgm:pt modelId="{3F5F76F7-1160-4370-8292-4E86790999F4}" type="sibTrans" cxnId="{743CB63D-EF64-4E3E-B764-17200CCA2BC8}">
      <dgm:prSet/>
      <dgm:spPr/>
      <dgm:t>
        <a:bodyPr/>
        <a:lstStyle/>
        <a:p>
          <a:endParaRPr lang="fr-FR"/>
        </a:p>
      </dgm:t>
    </dgm:pt>
    <dgm:pt modelId="{3E8B0537-C717-4631-B631-E2F0B3830C6E}">
      <dgm:prSet phldrT="[Texte]" custT="1"/>
      <dgm:spPr/>
      <dgm:t>
        <a:bodyPr/>
        <a:lstStyle/>
        <a:p>
          <a:r>
            <a:rPr lang="fr-FR" sz="1400" dirty="0"/>
            <a:t>Suivi des retours réseaux</a:t>
          </a:r>
        </a:p>
      </dgm:t>
    </dgm:pt>
    <dgm:pt modelId="{87A2DF4E-173E-458E-B9E2-1E944C0F0CA2}" type="parTrans" cxnId="{F62F0020-B885-462D-AD40-50B6C7EF8CA9}">
      <dgm:prSet/>
      <dgm:spPr/>
      <dgm:t>
        <a:bodyPr/>
        <a:lstStyle/>
        <a:p>
          <a:endParaRPr lang="fr-FR"/>
        </a:p>
      </dgm:t>
    </dgm:pt>
    <dgm:pt modelId="{8CA295E4-E1AC-4343-A719-28114A36F11B}" type="sibTrans" cxnId="{F62F0020-B885-462D-AD40-50B6C7EF8CA9}">
      <dgm:prSet/>
      <dgm:spPr/>
      <dgm:t>
        <a:bodyPr/>
        <a:lstStyle/>
        <a:p>
          <a:endParaRPr lang="fr-FR"/>
        </a:p>
      </dgm:t>
    </dgm:pt>
    <dgm:pt modelId="{4796146B-9C75-406E-8A7E-41D0365A8989}">
      <dgm:prSet phldrT="[Texte]" custT="1"/>
      <dgm:spPr/>
      <dgm:t>
        <a:bodyPr/>
        <a:lstStyle/>
        <a:p>
          <a:r>
            <a:rPr lang="fr-FR" sz="1400" dirty="0"/>
            <a:t>Suivi des inventaires</a:t>
          </a:r>
        </a:p>
      </dgm:t>
    </dgm:pt>
    <dgm:pt modelId="{D8B0FA95-0001-41BC-B9A1-C7AC1C4DACB7}" type="parTrans" cxnId="{74D78F9C-427F-49EB-8646-E1C1ABC8A009}">
      <dgm:prSet/>
      <dgm:spPr/>
      <dgm:t>
        <a:bodyPr/>
        <a:lstStyle/>
        <a:p>
          <a:endParaRPr lang="fr-FR"/>
        </a:p>
      </dgm:t>
    </dgm:pt>
    <dgm:pt modelId="{0C4811E4-7CD0-43EC-9FCB-B3A620B0AC98}" type="sibTrans" cxnId="{74D78F9C-427F-49EB-8646-E1C1ABC8A009}">
      <dgm:prSet/>
      <dgm:spPr/>
      <dgm:t>
        <a:bodyPr/>
        <a:lstStyle/>
        <a:p>
          <a:endParaRPr lang="fr-FR"/>
        </a:p>
      </dgm:t>
    </dgm:pt>
    <dgm:pt modelId="{07DBAC66-24F3-4037-B8BD-67D16955CAC4}">
      <dgm:prSet phldrT="[Texte]" custT="1"/>
      <dgm:spPr/>
      <dgm:t>
        <a:bodyPr/>
        <a:lstStyle/>
        <a:p>
          <a:r>
            <a:rPr lang="fr-FR" sz="1400" dirty="0"/>
            <a:t>Suivi des </a:t>
          </a:r>
          <a:r>
            <a:rPr lang="fr-FR" sz="1400" dirty="0" err="1"/>
            <a:t>ILPNs</a:t>
          </a:r>
          <a:r>
            <a:rPr lang="fr-FR" sz="1400" dirty="0"/>
            <a:t> perdus</a:t>
          </a:r>
        </a:p>
      </dgm:t>
    </dgm:pt>
    <dgm:pt modelId="{5B0E9BB4-85EE-44A6-ADDD-B32F0E7742DC}" type="parTrans" cxnId="{28ACF678-1559-4E2C-A6E5-C176D0FF3B3B}">
      <dgm:prSet/>
      <dgm:spPr/>
      <dgm:t>
        <a:bodyPr/>
        <a:lstStyle/>
        <a:p>
          <a:endParaRPr lang="fr-FR"/>
        </a:p>
      </dgm:t>
    </dgm:pt>
    <dgm:pt modelId="{2DE1EE31-1987-4952-A1C2-9BBF7402549E}" type="sibTrans" cxnId="{28ACF678-1559-4E2C-A6E5-C176D0FF3B3B}">
      <dgm:prSet/>
      <dgm:spPr/>
      <dgm:t>
        <a:bodyPr/>
        <a:lstStyle/>
        <a:p>
          <a:endParaRPr lang="fr-FR"/>
        </a:p>
      </dgm:t>
    </dgm:pt>
    <dgm:pt modelId="{F484C7FF-7B22-43A5-9AD1-6BB6BA3ECC2B}">
      <dgm:prSet phldrT="[Texte]" custT="1"/>
      <dgm:spPr/>
      <dgm:t>
        <a:bodyPr/>
        <a:lstStyle/>
        <a:p>
          <a:r>
            <a:rPr lang="fr-FR" sz="1400" dirty="0"/>
            <a:t>Suivi des retours réseaux</a:t>
          </a:r>
        </a:p>
      </dgm:t>
    </dgm:pt>
    <dgm:pt modelId="{6E36CDCB-AE9B-4321-B4C1-D841CD08AE6B}" type="parTrans" cxnId="{C519964C-5FFD-44FE-AAA3-D9FF8AFA9C0D}">
      <dgm:prSet/>
      <dgm:spPr/>
      <dgm:t>
        <a:bodyPr/>
        <a:lstStyle/>
        <a:p>
          <a:endParaRPr lang="fr-FR"/>
        </a:p>
      </dgm:t>
    </dgm:pt>
    <dgm:pt modelId="{47A3E55E-2F51-4EFD-8309-22EFC14C71D8}" type="sibTrans" cxnId="{C519964C-5FFD-44FE-AAA3-D9FF8AFA9C0D}">
      <dgm:prSet/>
      <dgm:spPr/>
      <dgm:t>
        <a:bodyPr/>
        <a:lstStyle/>
        <a:p>
          <a:endParaRPr lang="fr-FR"/>
        </a:p>
      </dgm:t>
    </dgm:pt>
    <dgm:pt modelId="{7829A3AC-7487-4EB8-B486-8BFFC58A1ABE}" type="pres">
      <dgm:prSet presAssocID="{719A06FF-1FDC-4B01-904D-849EC43258E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5745FC-2164-4838-AB69-0724D95F7E23}" type="pres">
      <dgm:prSet presAssocID="{48D49989-ECC3-4195-8090-B6FF27F93349}" presName="root" presStyleCnt="0"/>
      <dgm:spPr/>
    </dgm:pt>
    <dgm:pt modelId="{6FE49103-AAB2-4D4D-A317-234B8D2BB4BD}" type="pres">
      <dgm:prSet presAssocID="{48D49989-ECC3-4195-8090-B6FF27F93349}" presName="rootComposite" presStyleCnt="0"/>
      <dgm:spPr/>
    </dgm:pt>
    <dgm:pt modelId="{14DDD9AC-29CA-4169-908A-E1FE8B50CEF4}" type="pres">
      <dgm:prSet presAssocID="{48D49989-ECC3-4195-8090-B6FF27F93349}" presName="rootText" presStyleLbl="node1" presStyleIdx="0" presStyleCnt="7" custScaleX="153151" custScaleY="173698"/>
      <dgm:spPr/>
    </dgm:pt>
    <dgm:pt modelId="{2835D83C-2FFA-404B-8286-5C061553BFBF}" type="pres">
      <dgm:prSet presAssocID="{48D49989-ECC3-4195-8090-B6FF27F93349}" presName="rootConnector" presStyleLbl="node1" presStyleIdx="0" presStyleCnt="7"/>
      <dgm:spPr/>
    </dgm:pt>
    <dgm:pt modelId="{C7A1060E-11D0-4411-B018-3544BEC18116}" type="pres">
      <dgm:prSet presAssocID="{48D49989-ECC3-4195-8090-B6FF27F93349}" presName="childShape" presStyleCnt="0"/>
      <dgm:spPr/>
    </dgm:pt>
    <dgm:pt modelId="{3A4611BA-F372-436F-9A00-9FABA43796A8}" type="pres">
      <dgm:prSet presAssocID="{1DB7E7F0-5792-4D90-BC16-9D94169E4F67}" presName="Name13" presStyleLbl="parChTrans1D2" presStyleIdx="0" presStyleCnt="19"/>
      <dgm:spPr/>
    </dgm:pt>
    <dgm:pt modelId="{E91CCCE0-1771-4E4A-BF64-39B50710CBB6}" type="pres">
      <dgm:prSet presAssocID="{DEF9AD4F-2F01-40A9-A5F3-486740168B2F}" presName="childText" presStyleLbl="bgAcc1" presStyleIdx="0" presStyleCnt="19" custScaleX="289119" custScaleY="435720">
        <dgm:presLayoutVars>
          <dgm:bulletEnabled val="1"/>
        </dgm:presLayoutVars>
      </dgm:prSet>
      <dgm:spPr/>
    </dgm:pt>
    <dgm:pt modelId="{8ED46CD9-3C99-4F4D-B86F-9B161EC86943}" type="pres">
      <dgm:prSet presAssocID="{E1D2FB4A-A82E-42B9-8545-4C793A1676FA}" presName="Name13" presStyleLbl="parChTrans1D2" presStyleIdx="1" presStyleCnt="19"/>
      <dgm:spPr/>
    </dgm:pt>
    <dgm:pt modelId="{9D1B2FB5-2135-4778-B471-882EEF53E005}" type="pres">
      <dgm:prSet presAssocID="{92697A6E-4FD7-448A-895D-B1BEB4030B68}" presName="childText" presStyleLbl="bgAcc1" presStyleIdx="1" presStyleCnt="19" custScaleX="286495" custScaleY="170017">
        <dgm:presLayoutVars>
          <dgm:bulletEnabled val="1"/>
        </dgm:presLayoutVars>
      </dgm:prSet>
      <dgm:spPr/>
    </dgm:pt>
    <dgm:pt modelId="{E9BF959E-ACA8-43E5-967C-A563A97A3611}" type="pres">
      <dgm:prSet presAssocID="{C9D1BD51-3050-4395-B6EB-FAEBD0F44E03}" presName="Name13" presStyleLbl="parChTrans1D2" presStyleIdx="2" presStyleCnt="19"/>
      <dgm:spPr/>
    </dgm:pt>
    <dgm:pt modelId="{A58EE5AF-2812-415B-9B39-DD4C8DA26585}" type="pres">
      <dgm:prSet presAssocID="{1EDE29EB-B7F6-40C0-88F6-33C4AD011A54}" presName="childText" presStyleLbl="bgAcc1" presStyleIdx="2" presStyleCnt="19" custScaleX="282853" custScaleY="176164">
        <dgm:presLayoutVars>
          <dgm:bulletEnabled val="1"/>
        </dgm:presLayoutVars>
      </dgm:prSet>
      <dgm:spPr/>
    </dgm:pt>
    <dgm:pt modelId="{C0F51FA4-2C0D-453C-98C6-D9FEC5537843}" type="pres">
      <dgm:prSet presAssocID="{C83D1E42-EAB7-4455-8C55-1B94CEEE4D95}" presName="root" presStyleCnt="0"/>
      <dgm:spPr/>
    </dgm:pt>
    <dgm:pt modelId="{1C86F1F6-E2C5-4D95-BC38-7137F95937FA}" type="pres">
      <dgm:prSet presAssocID="{C83D1E42-EAB7-4455-8C55-1B94CEEE4D95}" presName="rootComposite" presStyleCnt="0"/>
      <dgm:spPr/>
    </dgm:pt>
    <dgm:pt modelId="{C07A3327-0AEC-48EF-854C-A4985AA3FBDF}" type="pres">
      <dgm:prSet presAssocID="{C83D1E42-EAB7-4455-8C55-1B94CEEE4D95}" presName="rootText" presStyleLbl="node1" presStyleIdx="1" presStyleCnt="7"/>
      <dgm:spPr/>
    </dgm:pt>
    <dgm:pt modelId="{7CA67CE1-B959-415C-B7AD-A938F9886966}" type="pres">
      <dgm:prSet presAssocID="{C83D1E42-EAB7-4455-8C55-1B94CEEE4D95}" presName="rootConnector" presStyleLbl="node1" presStyleIdx="1" presStyleCnt="7"/>
      <dgm:spPr/>
    </dgm:pt>
    <dgm:pt modelId="{A13C6012-B05E-4D81-AB5D-6DAB503BD5E0}" type="pres">
      <dgm:prSet presAssocID="{C83D1E42-EAB7-4455-8C55-1B94CEEE4D95}" presName="childShape" presStyleCnt="0"/>
      <dgm:spPr/>
    </dgm:pt>
    <dgm:pt modelId="{2A931F29-0865-4A60-AC94-7DAB9FF66E79}" type="pres">
      <dgm:prSet presAssocID="{B0546DFF-84E9-4DD9-BAF1-5CAE3296E5BD}" presName="Name13" presStyleLbl="parChTrans1D2" presStyleIdx="3" presStyleCnt="19"/>
      <dgm:spPr/>
    </dgm:pt>
    <dgm:pt modelId="{7CE04EEC-C6E0-483F-B882-1E6CB03C7891}" type="pres">
      <dgm:prSet presAssocID="{2539C3C6-D578-41ED-B01F-A4E9F3056CA6}" presName="childText" presStyleLbl="bgAcc1" presStyleIdx="3" presStyleCnt="19" custScaleX="246127" custScaleY="355422">
        <dgm:presLayoutVars>
          <dgm:bulletEnabled val="1"/>
        </dgm:presLayoutVars>
      </dgm:prSet>
      <dgm:spPr/>
    </dgm:pt>
    <dgm:pt modelId="{ABEB4C8B-44DA-4005-95C9-502A45ECC201}" type="pres">
      <dgm:prSet presAssocID="{6BD27115-653D-47C0-AF26-107CE51B2804}" presName="Name13" presStyleLbl="parChTrans1D2" presStyleIdx="4" presStyleCnt="19"/>
      <dgm:spPr/>
    </dgm:pt>
    <dgm:pt modelId="{A08E1255-819B-4FB6-BB0F-DDFB30DD087C}" type="pres">
      <dgm:prSet presAssocID="{03EAF00A-472F-4A38-87DB-CDDA74460621}" presName="childText" presStyleLbl="bgAcc1" presStyleIdx="4" presStyleCnt="19" custScaleX="247649" custScaleY="149717">
        <dgm:presLayoutVars>
          <dgm:bulletEnabled val="1"/>
        </dgm:presLayoutVars>
      </dgm:prSet>
      <dgm:spPr/>
    </dgm:pt>
    <dgm:pt modelId="{79D265F5-E454-443C-9A50-0424D2F23291}" type="pres">
      <dgm:prSet presAssocID="{673A222A-F69F-46B4-BB7F-8914E96C24A4}" presName="Name13" presStyleLbl="parChTrans1D2" presStyleIdx="5" presStyleCnt="19"/>
      <dgm:spPr/>
    </dgm:pt>
    <dgm:pt modelId="{3F21359A-02B0-40DA-A8E1-C0DEA8FE5701}" type="pres">
      <dgm:prSet presAssocID="{F33C78C2-2C7A-4665-BDD6-F43940D6E3C2}" presName="childText" presStyleLbl="bgAcc1" presStyleIdx="5" presStyleCnt="19" custScaleX="245075" custScaleY="140917">
        <dgm:presLayoutVars>
          <dgm:bulletEnabled val="1"/>
        </dgm:presLayoutVars>
      </dgm:prSet>
      <dgm:spPr/>
    </dgm:pt>
    <dgm:pt modelId="{A16577FE-7FCC-466C-BB1D-20FEF0764AA4}" type="pres">
      <dgm:prSet presAssocID="{56CF910B-5DB6-45EB-9C2C-9DEC9D3819B0}" presName="Name13" presStyleLbl="parChTrans1D2" presStyleIdx="6" presStyleCnt="19"/>
      <dgm:spPr/>
    </dgm:pt>
    <dgm:pt modelId="{03639312-9649-4466-B8A5-2F218E2F1B59}" type="pres">
      <dgm:prSet presAssocID="{F72E0901-FE09-4897-9567-4A8D2492E081}" presName="childText" presStyleLbl="bgAcc1" presStyleIdx="6" presStyleCnt="19" custScaleX="243140" custScaleY="118614">
        <dgm:presLayoutVars>
          <dgm:bulletEnabled val="1"/>
        </dgm:presLayoutVars>
      </dgm:prSet>
      <dgm:spPr/>
    </dgm:pt>
    <dgm:pt modelId="{3F8DBECE-F750-477D-B7E7-6F43AA3BDA1E}" type="pres">
      <dgm:prSet presAssocID="{235A5A2D-4BA8-4F5C-8FE2-0E4600EA542F}" presName="root" presStyleCnt="0"/>
      <dgm:spPr/>
    </dgm:pt>
    <dgm:pt modelId="{CE4EAF1C-1EB1-4DAC-B62F-BA905965F6D5}" type="pres">
      <dgm:prSet presAssocID="{235A5A2D-4BA8-4F5C-8FE2-0E4600EA542F}" presName="rootComposite" presStyleCnt="0"/>
      <dgm:spPr/>
    </dgm:pt>
    <dgm:pt modelId="{37F1862F-C9D0-4CBF-8D5F-D4DF53A44228}" type="pres">
      <dgm:prSet presAssocID="{235A5A2D-4BA8-4F5C-8FE2-0E4600EA542F}" presName="rootText" presStyleLbl="node1" presStyleIdx="2" presStyleCnt="7" custScaleX="118544" custScaleY="110200"/>
      <dgm:spPr/>
    </dgm:pt>
    <dgm:pt modelId="{5FB80042-4899-4500-BF92-C100AF3E61B9}" type="pres">
      <dgm:prSet presAssocID="{235A5A2D-4BA8-4F5C-8FE2-0E4600EA542F}" presName="rootConnector" presStyleLbl="node1" presStyleIdx="2" presStyleCnt="7"/>
      <dgm:spPr/>
    </dgm:pt>
    <dgm:pt modelId="{17C8F725-8FE8-4A56-9296-F29EDCBA6317}" type="pres">
      <dgm:prSet presAssocID="{235A5A2D-4BA8-4F5C-8FE2-0E4600EA542F}" presName="childShape" presStyleCnt="0"/>
      <dgm:spPr/>
    </dgm:pt>
    <dgm:pt modelId="{645CE1E2-B91C-40EA-B1A5-B290C2A37894}" type="pres">
      <dgm:prSet presAssocID="{C4DB5D17-7996-46FE-992E-503E940FE69B}" presName="Name13" presStyleLbl="parChTrans1D2" presStyleIdx="7" presStyleCnt="19"/>
      <dgm:spPr/>
    </dgm:pt>
    <dgm:pt modelId="{01B6AF34-063D-41FD-AC56-C4A5A7ADF887}" type="pres">
      <dgm:prSet presAssocID="{F1CEEA80-3667-4C87-B62C-751002607663}" presName="childText" presStyleLbl="bgAcc1" presStyleIdx="7" presStyleCnt="19" custScaleX="215475" custScaleY="228724">
        <dgm:presLayoutVars>
          <dgm:bulletEnabled val="1"/>
        </dgm:presLayoutVars>
      </dgm:prSet>
      <dgm:spPr/>
    </dgm:pt>
    <dgm:pt modelId="{C95C2180-D928-49FE-AD54-6F32783CD47B}" type="pres">
      <dgm:prSet presAssocID="{733C325F-651F-4E52-AA91-A6BABBDEC364}" presName="Name13" presStyleLbl="parChTrans1D2" presStyleIdx="8" presStyleCnt="19"/>
      <dgm:spPr/>
    </dgm:pt>
    <dgm:pt modelId="{4E474852-5EBD-437A-92E6-1D14055C43AC}" type="pres">
      <dgm:prSet presAssocID="{82AF414C-B6C0-47CE-8CA1-22FE3457D1C6}" presName="childText" presStyleLbl="bgAcc1" presStyleIdx="8" presStyleCnt="19" custScaleX="208944" custScaleY="146695">
        <dgm:presLayoutVars>
          <dgm:bulletEnabled val="1"/>
        </dgm:presLayoutVars>
      </dgm:prSet>
      <dgm:spPr/>
    </dgm:pt>
    <dgm:pt modelId="{971E0209-5CB0-4C81-A373-85D95A0810A9}" type="pres">
      <dgm:prSet presAssocID="{973AF83D-DB89-4693-B6CC-E49B41762795}" presName="Name13" presStyleLbl="parChTrans1D2" presStyleIdx="9" presStyleCnt="19"/>
      <dgm:spPr/>
    </dgm:pt>
    <dgm:pt modelId="{936728D7-C843-4771-A465-D453E0150FE9}" type="pres">
      <dgm:prSet presAssocID="{CC1631A0-17BC-4E5A-AAE3-FB5107F652BA}" presName="childText" presStyleLbl="bgAcc1" presStyleIdx="9" presStyleCnt="19" custScaleX="198235">
        <dgm:presLayoutVars>
          <dgm:bulletEnabled val="1"/>
        </dgm:presLayoutVars>
      </dgm:prSet>
      <dgm:spPr/>
    </dgm:pt>
    <dgm:pt modelId="{8CFAB909-59F0-4AC8-9267-A1F0432B2EEA}" type="pres">
      <dgm:prSet presAssocID="{19E914C4-7CD9-4EF0-B9E4-429083666EFF}" presName="root" presStyleCnt="0"/>
      <dgm:spPr/>
    </dgm:pt>
    <dgm:pt modelId="{9D37EE7E-97D5-4168-9E82-D8C0379AB65C}" type="pres">
      <dgm:prSet presAssocID="{19E914C4-7CD9-4EF0-B9E4-429083666EFF}" presName="rootComposite" presStyleCnt="0"/>
      <dgm:spPr/>
    </dgm:pt>
    <dgm:pt modelId="{99465988-C415-4934-8CFB-AC98785A21D8}" type="pres">
      <dgm:prSet presAssocID="{19E914C4-7CD9-4EF0-B9E4-429083666EFF}" presName="rootText" presStyleLbl="node1" presStyleIdx="3" presStyleCnt="7" custScaleX="158309" custScaleY="134622"/>
      <dgm:spPr/>
    </dgm:pt>
    <dgm:pt modelId="{AA964D08-CFAD-4E6F-808F-CF1DDFFA5277}" type="pres">
      <dgm:prSet presAssocID="{19E914C4-7CD9-4EF0-B9E4-429083666EFF}" presName="rootConnector" presStyleLbl="node1" presStyleIdx="3" presStyleCnt="7"/>
      <dgm:spPr/>
    </dgm:pt>
    <dgm:pt modelId="{F67D7BF6-B9BE-4478-B246-CB06D0302749}" type="pres">
      <dgm:prSet presAssocID="{19E914C4-7CD9-4EF0-B9E4-429083666EFF}" presName="childShape" presStyleCnt="0"/>
      <dgm:spPr/>
    </dgm:pt>
    <dgm:pt modelId="{5A47752F-F7F1-4766-BDBA-626FD6ACF550}" type="pres">
      <dgm:prSet presAssocID="{A466BB2F-5552-4906-B6CE-E13CBF0CB731}" presName="Name13" presStyleLbl="parChTrans1D2" presStyleIdx="10" presStyleCnt="19"/>
      <dgm:spPr/>
    </dgm:pt>
    <dgm:pt modelId="{BFF26211-908E-4613-B4A8-DA850D80904B}" type="pres">
      <dgm:prSet presAssocID="{AD062550-E29B-478B-855F-1596DB4365F3}" presName="childText" presStyleLbl="bgAcc1" presStyleIdx="10" presStyleCnt="19" custScaleX="177613" custScaleY="112624">
        <dgm:presLayoutVars>
          <dgm:bulletEnabled val="1"/>
        </dgm:presLayoutVars>
      </dgm:prSet>
      <dgm:spPr/>
    </dgm:pt>
    <dgm:pt modelId="{861BA48E-65D9-4167-B629-131B37A70154}" type="pres">
      <dgm:prSet presAssocID="{D8B0FA95-0001-41BC-B9A1-C7AC1C4DACB7}" presName="Name13" presStyleLbl="parChTrans1D2" presStyleIdx="11" presStyleCnt="19"/>
      <dgm:spPr/>
    </dgm:pt>
    <dgm:pt modelId="{4E302E11-8BD5-44E5-92E8-29E573C61C7D}" type="pres">
      <dgm:prSet presAssocID="{4796146B-9C75-406E-8A7E-41D0365A8989}" presName="childText" presStyleLbl="bgAcc1" presStyleIdx="11" presStyleCnt="19" custScaleX="179410" custScaleY="134396">
        <dgm:presLayoutVars>
          <dgm:bulletEnabled val="1"/>
        </dgm:presLayoutVars>
      </dgm:prSet>
      <dgm:spPr/>
    </dgm:pt>
    <dgm:pt modelId="{F214313F-0508-4C74-BECF-CAC32FEF6AA1}" type="pres">
      <dgm:prSet presAssocID="{5B0E9BB4-85EE-44A6-ADDD-B32F0E7742DC}" presName="Name13" presStyleLbl="parChTrans1D2" presStyleIdx="12" presStyleCnt="19"/>
      <dgm:spPr/>
    </dgm:pt>
    <dgm:pt modelId="{92C0D874-0DC4-4F63-BA03-6CEC0552861B}" type="pres">
      <dgm:prSet presAssocID="{07DBAC66-24F3-4037-B8BD-67D16955CAC4}" presName="childText" presStyleLbl="bgAcc1" presStyleIdx="12" presStyleCnt="19" custScaleX="179667" custScaleY="137152">
        <dgm:presLayoutVars>
          <dgm:bulletEnabled val="1"/>
        </dgm:presLayoutVars>
      </dgm:prSet>
      <dgm:spPr/>
    </dgm:pt>
    <dgm:pt modelId="{BF5A44D0-0FFC-4EBE-B809-FC24FF05293F}" type="pres">
      <dgm:prSet presAssocID="{6E36CDCB-AE9B-4321-B4C1-D841CD08AE6B}" presName="Name13" presStyleLbl="parChTrans1D2" presStyleIdx="13" presStyleCnt="19"/>
      <dgm:spPr/>
    </dgm:pt>
    <dgm:pt modelId="{11B84644-7D59-4B5F-9FDB-7F96217DA5D1}" type="pres">
      <dgm:prSet presAssocID="{F484C7FF-7B22-43A5-9AD1-6BB6BA3ECC2B}" presName="childText" presStyleLbl="bgAcc1" presStyleIdx="13" presStyleCnt="19" custScaleX="179795" custScaleY="141780">
        <dgm:presLayoutVars>
          <dgm:bulletEnabled val="1"/>
        </dgm:presLayoutVars>
      </dgm:prSet>
      <dgm:spPr/>
    </dgm:pt>
    <dgm:pt modelId="{B989CF70-AAB7-4564-BB6A-9F0CFE480669}" type="pres">
      <dgm:prSet presAssocID="{534C44E4-879D-400B-B194-2273C78D9F64}" presName="root" presStyleCnt="0"/>
      <dgm:spPr/>
    </dgm:pt>
    <dgm:pt modelId="{0044B52D-CEA8-4C2F-BA78-8C6CDEA1C202}" type="pres">
      <dgm:prSet presAssocID="{534C44E4-879D-400B-B194-2273C78D9F64}" presName="rootComposite" presStyleCnt="0"/>
      <dgm:spPr/>
    </dgm:pt>
    <dgm:pt modelId="{E17EAE02-EC21-4DA6-A029-D1927F7247E8}" type="pres">
      <dgm:prSet presAssocID="{534C44E4-879D-400B-B194-2273C78D9F64}" presName="rootText" presStyleLbl="node1" presStyleIdx="4" presStyleCnt="7" custScaleX="131075"/>
      <dgm:spPr/>
    </dgm:pt>
    <dgm:pt modelId="{ABE54667-18C0-409F-B834-5DE3F54FEC59}" type="pres">
      <dgm:prSet presAssocID="{534C44E4-879D-400B-B194-2273C78D9F64}" presName="rootConnector" presStyleLbl="node1" presStyleIdx="4" presStyleCnt="7"/>
      <dgm:spPr/>
    </dgm:pt>
    <dgm:pt modelId="{BCE3108A-E3C6-474D-A320-74DD46EBB1CE}" type="pres">
      <dgm:prSet presAssocID="{534C44E4-879D-400B-B194-2273C78D9F64}" presName="childShape" presStyleCnt="0"/>
      <dgm:spPr/>
    </dgm:pt>
    <dgm:pt modelId="{D8F49E5F-A130-4786-A7BE-9758DA3DD33A}" type="pres">
      <dgm:prSet presAssocID="{757BA0AF-3DDF-42D7-BCD4-EDBA0E65A74F}" presName="Name13" presStyleLbl="parChTrans1D2" presStyleIdx="14" presStyleCnt="19"/>
      <dgm:spPr/>
    </dgm:pt>
    <dgm:pt modelId="{3A13CA2A-2581-4655-B988-4E0A324256FB}" type="pres">
      <dgm:prSet presAssocID="{4F5FD867-7931-4BC1-8BF2-DF8A360FFDE7}" presName="childText" presStyleLbl="bgAcc1" presStyleIdx="14" presStyleCnt="19" custScaleX="128103" custScaleY="107515">
        <dgm:presLayoutVars>
          <dgm:bulletEnabled val="1"/>
        </dgm:presLayoutVars>
      </dgm:prSet>
      <dgm:spPr/>
    </dgm:pt>
    <dgm:pt modelId="{22639D7F-F961-4F82-92D6-364AE086C2BC}" type="pres">
      <dgm:prSet presAssocID="{3A3F133E-102E-431D-B21E-BE6F9500A418}" presName="Name13" presStyleLbl="parChTrans1D2" presStyleIdx="15" presStyleCnt="19"/>
      <dgm:spPr/>
    </dgm:pt>
    <dgm:pt modelId="{EF3116E2-85A4-4471-AA29-B53CD9047010}" type="pres">
      <dgm:prSet presAssocID="{51CA987F-7F06-496D-86FF-8BA8D1202A58}" presName="childText" presStyleLbl="bgAcc1" presStyleIdx="15" presStyleCnt="19" custScaleX="130755">
        <dgm:presLayoutVars>
          <dgm:bulletEnabled val="1"/>
        </dgm:presLayoutVars>
      </dgm:prSet>
      <dgm:spPr/>
    </dgm:pt>
    <dgm:pt modelId="{FD248DEE-40A6-45E6-B055-10492687D6C0}" type="pres">
      <dgm:prSet presAssocID="{63D4B9A1-4BBA-4BD2-8E9B-C5D213F60D4B}" presName="Name13" presStyleLbl="parChTrans1D2" presStyleIdx="16" presStyleCnt="19"/>
      <dgm:spPr/>
    </dgm:pt>
    <dgm:pt modelId="{2CD96C92-7178-469F-8D5E-6A012EB3D0F5}" type="pres">
      <dgm:prSet presAssocID="{CB94C5D4-D36F-4583-9A27-B6A8A16237A2}" presName="childText" presStyleLbl="bgAcc1" presStyleIdx="16" presStyleCnt="19" custScaleX="133408" custScaleY="136179">
        <dgm:presLayoutVars>
          <dgm:bulletEnabled val="1"/>
        </dgm:presLayoutVars>
      </dgm:prSet>
      <dgm:spPr/>
    </dgm:pt>
    <dgm:pt modelId="{61B73AA3-A5E9-4995-B3BB-486B0C0D9F3C}" type="pres">
      <dgm:prSet presAssocID="{392A5C5E-AE93-4D2D-9848-EB0DA8F771FD}" presName="root" presStyleCnt="0"/>
      <dgm:spPr/>
    </dgm:pt>
    <dgm:pt modelId="{15E46504-5081-4F7A-BA9C-05BCE8035A4B}" type="pres">
      <dgm:prSet presAssocID="{392A5C5E-AE93-4D2D-9848-EB0DA8F771FD}" presName="rootComposite" presStyleCnt="0"/>
      <dgm:spPr/>
    </dgm:pt>
    <dgm:pt modelId="{72CF0795-C624-4795-AEBD-39E5381879AD}" type="pres">
      <dgm:prSet presAssocID="{392A5C5E-AE93-4D2D-9848-EB0DA8F771FD}" presName="rootText" presStyleLbl="node1" presStyleIdx="5" presStyleCnt="7" custScaleX="116202" custScaleY="105315"/>
      <dgm:spPr/>
    </dgm:pt>
    <dgm:pt modelId="{FB9450C4-E725-47E7-AF15-E7C9E8D241AC}" type="pres">
      <dgm:prSet presAssocID="{392A5C5E-AE93-4D2D-9848-EB0DA8F771FD}" presName="rootConnector" presStyleLbl="node1" presStyleIdx="5" presStyleCnt="7"/>
      <dgm:spPr/>
    </dgm:pt>
    <dgm:pt modelId="{0945A321-7E13-43AE-9A1D-529412331B2F}" type="pres">
      <dgm:prSet presAssocID="{392A5C5E-AE93-4D2D-9848-EB0DA8F771FD}" presName="childShape" presStyleCnt="0"/>
      <dgm:spPr/>
    </dgm:pt>
    <dgm:pt modelId="{A03ECE81-9C19-4A1B-B170-AEF946112128}" type="pres">
      <dgm:prSet presAssocID="{A1D1F7F1-34B6-4909-AE15-A23597CC6C05}" presName="Name13" presStyleLbl="parChTrans1D2" presStyleIdx="17" presStyleCnt="19"/>
      <dgm:spPr/>
    </dgm:pt>
    <dgm:pt modelId="{6285A02F-1856-4FB5-8FA9-EDBC24ECB8DD}" type="pres">
      <dgm:prSet presAssocID="{65ECF7AD-6486-4DE3-A00B-ACEA314BE75B}" presName="childText" presStyleLbl="bgAcc1" presStyleIdx="17" presStyleCnt="19" custScaleX="113005" custScaleY="150954">
        <dgm:presLayoutVars>
          <dgm:bulletEnabled val="1"/>
        </dgm:presLayoutVars>
      </dgm:prSet>
      <dgm:spPr/>
    </dgm:pt>
    <dgm:pt modelId="{EBCE09DC-180A-49A2-87E7-E921B91B67C3}" type="pres">
      <dgm:prSet presAssocID="{1616B1CA-DB60-4BA7-B124-F3A215610C24}" presName="root" presStyleCnt="0"/>
      <dgm:spPr/>
    </dgm:pt>
    <dgm:pt modelId="{AB6D899A-8F14-4199-A99C-0BDE11F46503}" type="pres">
      <dgm:prSet presAssocID="{1616B1CA-DB60-4BA7-B124-F3A215610C24}" presName="rootComposite" presStyleCnt="0"/>
      <dgm:spPr/>
    </dgm:pt>
    <dgm:pt modelId="{BEA5FD04-3757-45A2-A521-10569FBC5A7A}" type="pres">
      <dgm:prSet presAssocID="{1616B1CA-DB60-4BA7-B124-F3A215610C24}" presName="rootText" presStyleLbl="node1" presStyleIdx="6" presStyleCnt="7" custScaleX="107569" custScaleY="119969"/>
      <dgm:spPr/>
    </dgm:pt>
    <dgm:pt modelId="{ABB6FEEF-96FC-4121-BED4-BB00908ED1EE}" type="pres">
      <dgm:prSet presAssocID="{1616B1CA-DB60-4BA7-B124-F3A215610C24}" presName="rootConnector" presStyleLbl="node1" presStyleIdx="6" presStyleCnt="7"/>
      <dgm:spPr/>
    </dgm:pt>
    <dgm:pt modelId="{8DFFD45D-7E36-470C-B3A8-4F3E66B0B01B}" type="pres">
      <dgm:prSet presAssocID="{1616B1CA-DB60-4BA7-B124-F3A215610C24}" presName="childShape" presStyleCnt="0"/>
      <dgm:spPr/>
    </dgm:pt>
    <dgm:pt modelId="{8731F0AF-6907-459F-97EC-AD15856E969F}" type="pres">
      <dgm:prSet presAssocID="{87A2DF4E-173E-458E-B9E2-1E944C0F0CA2}" presName="Name13" presStyleLbl="parChTrans1D2" presStyleIdx="18" presStyleCnt="19"/>
      <dgm:spPr/>
    </dgm:pt>
    <dgm:pt modelId="{9FC0AF19-378A-460B-9CC9-3C97EFFD5A41}" type="pres">
      <dgm:prSet presAssocID="{3E8B0537-C717-4631-B631-E2F0B3830C6E}" presName="childText" presStyleLbl="bgAcc1" presStyleIdx="18" presStyleCnt="19" custScaleX="107912" custScaleY="151912">
        <dgm:presLayoutVars>
          <dgm:bulletEnabled val="1"/>
        </dgm:presLayoutVars>
      </dgm:prSet>
      <dgm:spPr/>
    </dgm:pt>
  </dgm:ptLst>
  <dgm:cxnLst>
    <dgm:cxn modelId="{80E81802-DBCF-423F-848E-73493FAE6CA7}" srcId="{03EAF00A-472F-4A38-87DB-CDDA74460621}" destId="{DC6BEDE9-5977-4347-A23E-3B0F2DD9EF33}" srcOrd="1" destOrd="0" parTransId="{46949F40-F040-4B7E-A8D0-200B9C952EA4}" sibTransId="{E792728F-6C0C-4513-943F-99FF3C47FA65}"/>
    <dgm:cxn modelId="{05A23A02-AF82-4F97-924F-DCCB4A8863B1}" srcId="{719A06FF-1FDC-4B01-904D-849EC43258EA}" destId="{534C44E4-879D-400B-B194-2273C78D9F64}" srcOrd="4" destOrd="0" parTransId="{EE078403-938D-41F7-8483-C4287F46D9F8}" sibTransId="{2E9A9E24-8051-41E6-8697-FB459618A09A}"/>
    <dgm:cxn modelId="{7A175C02-B509-47C1-9A7C-E59F35E63B1E}" type="presOf" srcId="{A6F59595-56D7-4578-A2EC-90E676F54CA3}" destId="{03639312-9649-4466-B8A5-2F218E2F1B59}" srcOrd="0" destOrd="1" presId="urn:microsoft.com/office/officeart/2005/8/layout/hierarchy3"/>
    <dgm:cxn modelId="{6E408D02-34A8-4820-BB43-97E541691E27}" srcId="{92697A6E-4FD7-448A-895D-B1BEB4030B68}" destId="{02A73F9F-58D0-477D-B54D-5F78FA30CF95}" srcOrd="0" destOrd="0" parTransId="{FF8BA023-A297-4921-B106-F5D7F835DF59}" sibTransId="{6084106F-4FD7-49D9-AC76-BA23B7FBAEE0}"/>
    <dgm:cxn modelId="{1B0E3504-7FD7-4715-94FC-4771ACF49DB3}" srcId="{F1CEEA80-3667-4C87-B62C-751002607663}" destId="{EAD0C3F4-94B4-416D-84E9-ADFB946BDB0D}" srcOrd="0" destOrd="0" parTransId="{0EC72248-20CC-4D21-83B1-768A13E7304E}" sibTransId="{66B85107-1532-4A07-9B6E-E5E4E1DFAD55}"/>
    <dgm:cxn modelId="{3EB0AE04-5639-47C6-BAC0-749A6C1D78DC}" type="presOf" srcId="{92697A6E-4FD7-448A-895D-B1BEB4030B68}" destId="{9D1B2FB5-2135-4778-B471-882EEF53E005}" srcOrd="0" destOrd="0" presId="urn:microsoft.com/office/officeart/2005/8/layout/hierarchy3"/>
    <dgm:cxn modelId="{CFE0D505-18E0-489A-B288-944706689938}" type="presOf" srcId="{8EF066E6-7785-4D6A-B882-AEEBC45F0B78}" destId="{E91CCCE0-1771-4E4A-BF64-39B50710CBB6}" srcOrd="0" destOrd="6" presId="urn:microsoft.com/office/officeart/2005/8/layout/hierarchy3"/>
    <dgm:cxn modelId="{F76A2506-B2E0-40F6-BD65-B28B664E1C83}" type="presOf" srcId="{4F5FD867-7931-4BC1-8BF2-DF8A360FFDE7}" destId="{3A13CA2A-2581-4655-B988-4E0A324256FB}" srcOrd="0" destOrd="0" presId="urn:microsoft.com/office/officeart/2005/8/layout/hierarchy3"/>
    <dgm:cxn modelId="{89676306-9065-47F0-97E4-F0D2B28A3F30}" type="presOf" srcId="{117D590A-22B9-4A2E-B66C-190361CC7864}" destId="{E91CCCE0-1771-4E4A-BF64-39B50710CBB6}" srcOrd="0" destOrd="8" presId="urn:microsoft.com/office/officeart/2005/8/layout/hierarchy3"/>
    <dgm:cxn modelId="{B6A27D07-C0ED-4E82-AC65-8B7819EBC207}" srcId="{48D49989-ECC3-4195-8090-B6FF27F93349}" destId="{92697A6E-4FD7-448A-895D-B1BEB4030B68}" srcOrd="1" destOrd="0" parTransId="{E1D2FB4A-A82E-42B9-8545-4C793A1676FA}" sibTransId="{E4CD8E3D-315F-48C6-A690-6B6CE18C5399}"/>
    <dgm:cxn modelId="{A0167F0D-1292-47D6-948D-EE7092761F38}" type="presOf" srcId="{392A5C5E-AE93-4D2D-9848-EB0DA8F771FD}" destId="{FB9450C4-E725-47E7-AF15-E7C9E8D241AC}" srcOrd="1" destOrd="0" presId="urn:microsoft.com/office/officeart/2005/8/layout/hierarchy3"/>
    <dgm:cxn modelId="{44F9A40D-3878-4C8E-AB24-413D9BD799AF}" type="presOf" srcId="{A466BB2F-5552-4906-B6CE-E13CBF0CB731}" destId="{5A47752F-F7F1-4766-BDBA-626FD6ACF550}" srcOrd="0" destOrd="0" presId="urn:microsoft.com/office/officeart/2005/8/layout/hierarchy3"/>
    <dgm:cxn modelId="{0980C715-F080-4744-BA6E-8BCD4639A029}" type="presOf" srcId="{F1CEEA80-3667-4C87-B62C-751002607663}" destId="{01B6AF34-063D-41FD-AC56-C4A5A7ADF887}" srcOrd="0" destOrd="0" presId="urn:microsoft.com/office/officeart/2005/8/layout/hierarchy3"/>
    <dgm:cxn modelId="{7409CB15-7DFF-44F3-985B-FDFDC0D7027E}" type="presOf" srcId="{CFF4ADCD-1B67-4236-88E6-D3FA2D2EA1C2}" destId="{E91CCCE0-1771-4E4A-BF64-39B50710CBB6}" srcOrd="0" destOrd="5" presId="urn:microsoft.com/office/officeart/2005/8/layout/hierarchy3"/>
    <dgm:cxn modelId="{79BE8C17-8D8F-469A-9FE0-3659D095D5E6}" srcId="{534C44E4-879D-400B-B194-2273C78D9F64}" destId="{4F5FD867-7931-4BC1-8BF2-DF8A360FFDE7}" srcOrd="0" destOrd="0" parTransId="{757BA0AF-3DDF-42D7-BCD4-EDBA0E65A74F}" sibTransId="{7B31D352-0D7E-405E-98DC-A58A33855BCC}"/>
    <dgm:cxn modelId="{47619A1A-CEE8-4355-8DC8-9FBA6E96ADBF}" srcId="{DEF9AD4F-2F01-40A9-A5F3-486740168B2F}" destId="{CFF4ADCD-1B67-4236-88E6-D3FA2D2EA1C2}" srcOrd="4" destOrd="0" parTransId="{BB81DD7F-E1A4-40BB-AC5C-34E2A39D0065}" sibTransId="{066CD1C4-4736-4CDB-B850-F1E6E905E4BC}"/>
    <dgm:cxn modelId="{C110A71B-936E-40AA-AA94-0D9DCE3B0680}" type="presOf" srcId="{CC1631A0-17BC-4E5A-AAE3-FB5107F652BA}" destId="{936728D7-C843-4771-A465-D453E0150FE9}" srcOrd="0" destOrd="0" presId="urn:microsoft.com/office/officeart/2005/8/layout/hierarchy3"/>
    <dgm:cxn modelId="{CA8DC31B-9F9B-4ECE-82D1-03CC01E241A2}" srcId="{82AF414C-B6C0-47CE-8CA1-22FE3457D1C6}" destId="{82A4A184-B103-481E-BC00-274172180C64}" srcOrd="1" destOrd="0" parTransId="{8E057568-0FF5-4E0C-9F3F-DDE9A0B277B2}" sibTransId="{603A1760-1E67-411D-858F-20353F82E662}"/>
    <dgm:cxn modelId="{A5D48A1C-7D08-4D14-84BF-6A90C00645CD}" srcId="{F1CEEA80-3667-4C87-B62C-751002607663}" destId="{64722FE2-ACB4-4B7C-AD3F-3A21007AB02E}" srcOrd="1" destOrd="0" parTransId="{10348D47-FD1C-4A76-8286-A5AA6392EDD0}" sibTransId="{4C82A1C6-7EA3-4D0B-ACD5-F8C640D810B9}"/>
    <dgm:cxn modelId="{60DFC71F-0A6A-4592-A3C6-685549B87CB0}" type="presOf" srcId="{3E8B0537-C717-4631-B631-E2F0B3830C6E}" destId="{9FC0AF19-378A-460B-9CC9-3C97EFFD5A41}" srcOrd="0" destOrd="0" presId="urn:microsoft.com/office/officeart/2005/8/layout/hierarchy3"/>
    <dgm:cxn modelId="{F62F0020-B885-462D-AD40-50B6C7EF8CA9}" srcId="{1616B1CA-DB60-4BA7-B124-F3A215610C24}" destId="{3E8B0537-C717-4631-B631-E2F0B3830C6E}" srcOrd="0" destOrd="0" parTransId="{87A2DF4E-173E-458E-B9E2-1E944C0F0CA2}" sibTransId="{8CA295E4-E1AC-4343-A719-28114A36F11B}"/>
    <dgm:cxn modelId="{EA497F21-F156-4B5E-9600-1AA8F2C53000}" type="presOf" srcId="{637BCA56-21B2-4EF8-9092-73F756E13FA5}" destId="{7CE04EEC-C6E0-483F-B882-1E6CB03C7891}" srcOrd="0" destOrd="6" presId="urn:microsoft.com/office/officeart/2005/8/layout/hierarchy3"/>
    <dgm:cxn modelId="{E9251D23-D90F-44F5-8E04-763341078C56}" type="presOf" srcId="{07DBAC66-24F3-4037-B8BD-67D16955CAC4}" destId="{92C0D874-0DC4-4F63-BA03-6CEC0552861B}" srcOrd="0" destOrd="0" presId="urn:microsoft.com/office/officeart/2005/8/layout/hierarchy3"/>
    <dgm:cxn modelId="{16A73A23-08CB-40BD-9660-B5E04252D4B1}" srcId="{1EDE29EB-B7F6-40C0-88F6-33C4AD011A54}" destId="{DDD569F5-1A99-4711-85B8-B18B26834B24}" srcOrd="0" destOrd="0" parTransId="{F670E960-EC5C-4F62-9301-DBB204EEEA27}" sibTransId="{8D41FD9E-1B5F-4AD6-9E0B-5480EC2627C3}"/>
    <dgm:cxn modelId="{39ABA323-4114-49C7-B9E0-79EEF3F692AE}" type="presOf" srcId="{4796146B-9C75-406E-8A7E-41D0365A8989}" destId="{4E302E11-8BD5-44E5-92E8-29E573C61C7D}" srcOrd="0" destOrd="0" presId="urn:microsoft.com/office/officeart/2005/8/layout/hierarchy3"/>
    <dgm:cxn modelId="{9CFABF23-41FC-4C83-B9F4-44B12C979C23}" srcId="{2539C3C6-D578-41ED-B01F-A4E9F3056CA6}" destId="{6D13D63D-A5D4-4C6A-BDEC-3F8A65752562}" srcOrd="2" destOrd="0" parTransId="{EDF30930-B019-4ED2-B974-D6C996183049}" sibTransId="{1F7F5C35-CD15-45E6-93F1-9B75A62A13B0}"/>
    <dgm:cxn modelId="{A62CC924-F632-4A10-9E4D-AB5AB36F8019}" type="presOf" srcId="{1EDE29EB-B7F6-40C0-88F6-33C4AD011A54}" destId="{A58EE5AF-2812-415B-9B39-DD4C8DA26585}" srcOrd="0" destOrd="0" presId="urn:microsoft.com/office/officeart/2005/8/layout/hierarchy3"/>
    <dgm:cxn modelId="{3CB62927-96B2-4C38-BC38-7357CD52E608}" type="presOf" srcId="{F484C7FF-7B22-43A5-9AD1-6BB6BA3ECC2B}" destId="{11B84644-7D59-4B5F-9FDB-7F96217DA5D1}" srcOrd="0" destOrd="0" presId="urn:microsoft.com/office/officeart/2005/8/layout/hierarchy3"/>
    <dgm:cxn modelId="{14F2DE27-65ED-46FA-8B09-EFA0A2BEC637}" type="presOf" srcId="{DDD569F5-1A99-4711-85B8-B18B26834B24}" destId="{A58EE5AF-2812-415B-9B39-DD4C8DA26585}" srcOrd="0" destOrd="1" presId="urn:microsoft.com/office/officeart/2005/8/layout/hierarchy3"/>
    <dgm:cxn modelId="{A1C06B28-DFDB-481A-B355-79B88186D0A9}" srcId="{F1CEEA80-3667-4C87-B62C-751002607663}" destId="{8CBEF959-E87C-43D3-95AE-18B686459AB7}" srcOrd="2" destOrd="0" parTransId="{C2543AA2-B81F-4108-95E0-96B098EBC3C1}" sibTransId="{F80B4AB7-22BD-46F7-9C04-AFD7E5DCB5D5}"/>
    <dgm:cxn modelId="{609FB12B-68CC-4DC1-93B3-7CC11AB7CEE2}" srcId="{2539C3C6-D578-41ED-B01F-A4E9F3056CA6}" destId="{637BCA56-21B2-4EF8-9092-73F756E13FA5}" srcOrd="5" destOrd="0" parTransId="{CF1D3B44-1B93-4FE5-AA1E-EC6C9C3A8D49}" sibTransId="{D5B076BD-0D20-4D78-968F-C3573B5FC1F0}"/>
    <dgm:cxn modelId="{9FDB4E2E-8FDC-4366-92B8-3018AD98843B}" type="presOf" srcId="{8CBEF959-E87C-43D3-95AE-18B686459AB7}" destId="{01B6AF34-063D-41FD-AC56-C4A5A7ADF887}" srcOrd="0" destOrd="3" presId="urn:microsoft.com/office/officeart/2005/8/layout/hierarchy3"/>
    <dgm:cxn modelId="{85751030-30FD-434B-ABC4-ACC21033AB68}" srcId="{235A5A2D-4BA8-4F5C-8FE2-0E4600EA542F}" destId="{CC1631A0-17BC-4E5A-AAE3-FB5107F652BA}" srcOrd="2" destOrd="0" parTransId="{973AF83D-DB89-4693-B6CC-E49B41762795}" sibTransId="{A3D2050B-4985-485A-A98A-BF95A47D172F}"/>
    <dgm:cxn modelId="{BAB0B932-62DF-4DDF-AD5E-6994D1BDE03D}" type="presOf" srcId="{6FDE2A67-37C9-45B5-854D-5F03CE2663C8}" destId="{E91CCCE0-1771-4E4A-BF64-39B50710CBB6}" srcOrd="0" destOrd="1" presId="urn:microsoft.com/office/officeart/2005/8/layout/hierarchy3"/>
    <dgm:cxn modelId="{84D33433-95F3-4413-8723-F6A0F5188BC8}" type="presOf" srcId="{6BD27115-653D-47C0-AF26-107CE51B2804}" destId="{ABEB4C8B-44DA-4005-95C9-502A45ECC201}" srcOrd="0" destOrd="0" presId="urn:microsoft.com/office/officeart/2005/8/layout/hierarchy3"/>
    <dgm:cxn modelId="{2AC56B34-B8EC-4F4D-971F-7480C1F396FB}" type="presOf" srcId="{5B0E9BB4-85EE-44A6-ADDD-B32F0E7742DC}" destId="{F214313F-0508-4C74-BECF-CAC32FEF6AA1}" srcOrd="0" destOrd="0" presId="urn:microsoft.com/office/officeart/2005/8/layout/hierarchy3"/>
    <dgm:cxn modelId="{4B282B35-91A9-40AB-9FBD-8319E4669EDD}" srcId="{719A06FF-1FDC-4B01-904D-849EC43258EA}" destId="{19E914C4-7CD9-4EF0-B9E4-429083666EFF}" srcOrd="3" destOrd="0" parTransId="{F3773585-DBC3-459F-911F-D1F6448A59CB}" sibTransId="{37FAAF18-4B3E-4DAF-A398-B3482F453254}"/>
    <dgm:cxn modelId="{7D12C835-D2F4-408E-9BF1-3EA8D440EA94}" type="presOf" srcId="{B0546DFF-84E9-4DD9-BAF1-5CAE3296E5BD}" destId="{2A931F29-0865-4A60-AC94-7DAB9FF66E79}" srcOrd="0" destOrd="0" presId="urn:microsoft.com/office/officeart/2005/8/layout/hierarchy3"/>
    <dgm:cxn modelId="{E3793D36-BB0D-4D1B-9F37-71E00968B08C}" srcId="{03EAF00A-472F-4A38-87DB-CDDA74460621}" destId="{C73572F2-2B53-4E49-A2A3-CBF91484A0AD}" srcOrd="0" destOrd="0" parTransId="{FC3DC5A2-EE80-4EF8-982B-FD950900B3BC}" sibTransId="{6A6137A3-20D5-4DCD-A486-F5523EBB0D21}"/>
    <dgm:cxn modelId="{51F79436-3025-4DD2-B8CF-2F6C9021503C}" type="presOf" srcId="{B34526D2-D685-4EFF-A212-7C6206B6C1BF}" destId="{3F21359A-02B0-40DA-A8E1-C0DEA8FE5701}" srcOrd="0" destOrd="1" presId="urn:microsoft.com/office/officeart/2005/8/layout/hierarchy3"/>
    <dgm:cxn modelId="{E1AE7237-1179-46F3-87A5-D3167F5FA0BB}" srcId="{719A06FF-1FDC-4B01-904D-849EC43258EA}" destId="{1616B1CA-DB60-4BA7-B124-F3A215610C24}" srcOrd="6" destOrd="0" parTransId="{43845B3B-816F-4753-ACDF-3F3EDDECE37B}" sibTransId="{EEE58971-9F6F-4CAE-ADFF-43B9ED9EA22B}"/>
    <dgm:cxn modelId="{870BAE38-E6F0-4A30-89D3-6A93B941711A}" srcId="{392A5C5E-AE93-4D2D-9848-EB0DA8F771FD}" destId="{65ECF7AD-6486-4DE3-A00B-ACEA314BE75B}" srcOrd="0" destOrd="0" parTransId="{A1D1F7F1-34B6-4909-AE15-A23597CC6C05}" sibTransId="{171F7AD9-4652-4DDA-AA25-8DFFB53A56AE}"/>
    <dgm:cxn modelId="{ECE74739-8833-4AFF-8CA4-18673ABEB1CA}" type="presOf" srcId="{6D13D63D-A5D4-4C6A-BDEC-3F8A65752562}" destId="{7CE04EEC-C6E0-483F-B882-1E6CB03C7891}" srcOrd="0" destOrd="3" presId="urn:microsoft.com/office/officeart/2005/8/layout/hierarchy3"/>
    <dgm:cxn modelId="{CB94E839-A57A-48FF-BDFB-6B8DF8E16D4B}" type="presOf" srcId="{CB94C5D4-D36F-4583-9A27-B6A8A16237A2}" destId="{2CD96C92-7178-469F-8D5E-6A012EB3D0F5}" srcOrd="0" destOrd="0" presId="urn:microsoft.com/office/officeart/2005/8/layout/hierarchy3"/>
    <dgm:cxn modelId="{3BA4DC3C-06CB-44EE-B6ED-728F40564FC5}" type="presOf" srcId="{F33C78C2-2C7A-4665-BDD6-F43940D6E3C2}" destId="{3F21359A-02B0-40DA-A8E1-C0DEA8FE5701}" srcOrd="0" destOrd="0" presId="urn:microsoft.com/office/officeart/2005/8/layout/hierarchy3"/>
    <dgm:cxn modelId="{85CFAB3D-9F6D-4F3C-9DDD-2E4E8B31F809}" type="presOf" srcId="{F832C761-07AB-4B8A-BDDA-E645A11C77CF}" destId="{7CE04EEC-C6E0-483F-B882-1E6CB03C7891}" srcOrd="0" destOrd="5" presId="urn:microsoft.com/office/officeart/2005/8/layout/hierarchy3"/>
    <dgm:cxn modelId="{743CB63D-EF64-4E3E-B764-17200CCA2BC8}" srcId="{534C44E4-879D-400B-B194-2273C78D9F64}" destId="{51CA987F-7F06-496D-86FF-8BA8D1202A58}" srcOrd="1" destOrd="0" parTransId="{3A3F133E-102E-431D-B21E-BE6F9500A418}" sibTransId="{3F5F76F7-1160-4370-8292-4E86790999F4}"/>
    <dgm:cxn modelId="{F9AC9D5D-3349-4CE4-9835-EDAAE3087A87}" srcId="{2539C3C6-D578-41ED-B01F-A4E9F3056CA6}" destId="{5F6DCE37-7C44-4A48-88CC-C0BEDF4FC522}" srcOrd="0" destOrd="0" parTransId="{9C0A170A-A16F-4803-8634-765151FD1086}" sibTransId="{479DEFB2-558D-42F3-B50A-B62DB686B47A}"/>
    <dgm:cxn modelId="{21D4AA5D-35F1-47AF-8299-187D9580D937}" type="presOf" srcId="{792703FC-9D53-40A9-8E62-F680E19486E1}" destId="{E91CCCE0-1771-4E4A-BF64-39B50710CBB6}" srcOrd="0" destOrd="3" presId="urn:microsoft.com/office/officeart/2005/8/layout/hierarchy3"/>
    <dgm:cxn modelId="{CB55D55D-D560-475A-AE53-8280B094F41B}" type="presOf" srcId="{51CA987F-7F06-496D-86FF-8BA8D1202A58}" destId="{EF3116E2-85A4-4471-AA29-B53CD9047010}" srcOrd="0" destOrd="0" presId="urn:microsoft.com/office/officeart/2005/8/layout/hierarchy3"/>
    <dgm:cxn modelId="{B2D39D5E-6584-4FC9-B6DC-5A6E10276581}" type="presOf" srcId="{534C44E4-879D-400B-B194-2273C78D9F64}" destId="{ABE54667-18C0-409F-B834-5DE3F54FEC59}" srcOrd="1" destOrd="0" presId="urn:microsoft.com/office/officeart/2005/8/layout/hierarchy3"/>
    <dgm:cxn modelId="{A292C041-2CDC-40A9-9B93-88EA816C8EC6}" type="presOf" srcId="{1616B1CA-DB60-4BA7-B124-F3A215610C24}" destId="{BEA5FD04-3757-45A2-A521-10569FBC5A7A}" srcOrd="0" destOrd="0" presId="urn:microsoft.com/office/officeart/2005/8/layout/hierarchy3"/>
    <dgm:cxn modelId="{12BFAD62-AE75-4C6E-8B34-EAD7EBF82E81}" type="presOf" srcId="{F72E0901-FE09-4897-9567-4A8D2492E081}" destId="{03639312-9649-4466-B8A5-2F218E2F1B59}" srcOrd="0" destOrd="0" presId="urn:microsoft.com/office/officeart/2005/8/layout/hierarchy3"/>
    <dgm:cxn modelId="{AE005B63-87A3-46CD-8C88-A88B18B130F8}" type="presOf" srcId="{EAD0C3F4-94B4-416D-84E9-ADFB946BDB0D}" destId="{01B6AF34-063D-41FD-AC56-C4A5A7ADF887}" srcOrd="0" destOrd="1" presId="urn:microsoft.com/office/officeart/2005/8/layout/hierarchy3"/>
    <dgm:cxn modelId="{5586A343-8309-4D2E-9DEC-3127B2A423A5}" type="presOf" srcId="{534C44E4-879D-400B-B194-2273C78D9F64}" destId="{E17EAE02-EC21-4DA6-A029-D1927F7247E8}" srcOrd="0" destOrd="0" presId="urn:microsoft.com/office/officeart/2005/8/layout/hierarchy3"/>
    <dgm:cxn modelId="{F0890767-5210-4C06-95AA-0C0ED00D9E44}" srcId="{719A06FF-1FDC-4B01-904D-849EC43258EA}" destId="{C83D1E42-EAB7-4455-8C55-1B94CEEE4D95}" srcOrd="1" destOrd="0" parTransId="{726F35CE-DC26-47FC-A980-B4B679E19670}" sibTransId="{2B0C56E6-7533-4800-8C4B-084FC726914E}"/>
    <dgm:cxn modelId="{76AC2C67-1A4E-4C0C-835E-84A1DDFE3AF7}" type="presOf" srcId="{E26D8E8B-7E7D-4DFF-9406-2BD9CACCB663}" destId="{E91CCCE0-1771-4E4A-BF64-39B50710CBB6}" srcOrd="0" destOrd="7" presId="urn:microsoft.com/office/officeart/2005/8/layout/hierarchy3"/>
    <dgm:cxn modelId="{C637A347-8B62-45EE-9CE8-A913A1BD7F14}" type="presOf" srcId="{48D49989-ECC3-4195-8090-B6FF27F93349}" destId="{2835D83C-2FFA-404B-8286-5C061553BFBF}" srcOrd="1" destOrd="0" presId="urn:microsoft.com/office/officeart/2005/8/layout/hierarchy3"/>
    <dgm:cxn modelId="{9AB5AB67-1523-4438-8F9F-7BE096393A93}" type="presOf" srcId="{0A48A2C2-78C9-4AEA-9103-0537BB70F291}" destId="{A58EE5AF-2812-415B-9B39-DD4C8DA26585}" srcOrd="0" destOrd="2" presId="urn:microsoft.com/office/officeart/2005/8/layout/hierarchy3"/>
    <dgm:cxn modelId="{FC251968-CA36-443C-9BA2-0ADF2AA73F2A}" srcId="{2539C3C6-D578-41ED-B01F-A4E9F3056CA6}" destId="{F832C761-07AB-4B8A-BDDA-E645A11C77CF}" srcOrd="4" destOrd="0" parTransId="{2A78B8C1-335B-42CC-843E-37DAA41BB53E}" sibTransId="{0BCB146A-9121-4233-8478-EF5E17506114}"/>
    <dgm:cxn modelId="{5550A64A-F4EB-4ED1-936D-6D8DDA740CDD}" type="presOf" srcId="{0449E210-326B-444B-8E26-E2621E7ECE1C}" destId="{01B6AF34-063D-41FD-AC56-C4A5A7ADF887}" srcOrd="0" destOrd="4" presId="urn:microsoft.com/office/officeart/2005/8/layout/hierarchy3"/>
    <dgm:cxn modelId="{C519964C-5FFD-44FE-AAA3-D9FF8AFA9C0D}" srcId="{19E914C4-7CD9-4EF0-B9E4-429083666EFF}" destId="{F484C7FF-7B22-43A5-9AD1-6BB6BA3ECC2B}" srcOrd="3" destOrd="0" parTransId="{6E36CDCB-AE9B-4321-B4C1-D841CD08AE6B}" sibTransId="{47A3E55E-2F51-4EFD-8309-22EFC14C71D8}"/>
    <dgm:cxn modelId="{489E026E-C695-4C22-BCD9-9916F4487C1F}" type="presOf" srcId="{82AF414C-B6C0-47CE-8CA1-22FE3457D1C6}" destId="{4E474852-5EBD-437A-92E6-1D14055C43AC}" srcOrd="0" destOrd="0" presId="urn:microsoft.com/office/officeart/2005/8/layout/hierarchy3"/>
    <dgm:cxn modelId="{34554950-7FDA-4073-B7CD-128DFADBCFE6}" type="presOf" srcId="{02A73F9F-58D0-477D-B54D-5F78FA30CF95}" destId="{9D1B2FB5-2135-4778-B471-882EEF53E005}" srcOrd="0" destOrd="1" presId="urn:microsoft.com/office/officeart/2005/8/layout/hierarchy3"/>
    <dgm:cxn modelId="{8BBA0B71-E602-4207-BE06-F7ACF9B4E21F}" srcId="{C83D1E42-EAB7-4455-8C55-1B94CEEE4D95}" destId="{F72E0901-FE09-4897-9567-4A8D2492E081}" srcOrd="3" destOrd="0" parTransId="{56CF910B-5DB6-45EB-9C2C-9DEC9D3819B0}" sibTransId="{06336026-ECA1-481D-9B89-31790ED6856B}"/>
    <dgm:cxn modelId="{B3E20E71-646A-4934-B942-BA3C4B715EFF}" type="presOf" srcId="{56EF8448-BE85-43EB-A8A5-E472CFBA798A}" destId="{E91CCCE0-1771-4E4A-BF64-39B50710CBB6}" srcOrd="0" destOrd="4" presId="urn:microsoft.com/office/officeart/2005/8/layout/hierarchy3"/>
    <dgm:cxn modelId="{C86D3471-019A-4CCC-BC3D-34F5C6EDDDD6}" srcId="{F1CEEA80-3667-4C87-B62C-751002607663}" destId="{0449E210-326B-444B-8E26-E2621E7ECE1C}" srcOrd="3" destOrd="0" parTransId="{0DD206F6-D4BE-440B-8CDF-82E1FC6EFD4C}" sibTransId="{5BD253D2-C049-43CA-960D-4D01F1A3CE14}"/>
    <dgm:cxn modelId="{E2C87A52-527E-45F9-A03C-02CA1BACD95D}" type="presOf" srcId="{DC6BEDE9-5977-4347-A23E-3B0F2DD9EF33}" destId="{A08E1255-819B-4FB6-BB0F-DDFB30DD087C}" srcOrd="0" destOrd="2" presId="urn:microsoft.com/office/officeart/2005/8/layout/hierarchy3"/>
    <dgm:cxn modelId="{096B8F74-A91C-4C13-B540-5B78CD236551}" type="presOf" srcId="{3A3F133E-102E-431D-B21E-BE6F9500A418}" destId="{22639D7F-F961-4F82-92D6-364AE086C2BC}" srcOrd="0" destOrd="0" presId="urn:microsoft.com/office/officeart/2005/8/layout/hierarchy3"/>
    <dgm:cxn modelId="{C4B72475-F608-457C-ACE8-79D765F82E3F}" type="presOf" srcId="{673A222A-F69F-46B4-BB7F-8914E96C24A4}" destId="{79D265F5-E454-443C-9A50-0424D2F23291}" srcOrd="0" destOrd="0" presId="urn:microsoft.com/office/officeart/2005/8/layout/hierarchy3"/>
    <dgm:cxn modelId="{DD085556-F988-42F9-A6C2-A28892590CF7}" type="presOf" srcId="{82A4A184-B103-481E-BC00-274172180C64}" destId="{4E474852-5EBD-437A-92E6-1D14055C43AC}" srcOrd="0" destOrd="2" presId="urn:microsoft.com/office/officeart/2005/8/layout/hierarchy3"/>
    <dgm:cxn modelId="{072BD958-FA57-4E94-950B-EFC1308D9907}" srcId="{C83D1E42-EAB7-4455-8C55-1B94CEEE4D95}" destId="{F33C78C2-2C7A-4665-BDD6-F43940D6E3C2}" srcOrd="2" destOrd="0" parTransId="{673A222A-F69F-46B4-BB7F-8914E96C24A4}" sibTransId="{68FCD2E3-70D4-45A0-8A2E-EA35A0EFF297}"/>
    <dgm:cxn modelId="{28ACF678-1559-4E2C-A6E5-C176D0FF3B3B}" srcId="{19E914C4-7CD9-4EF0-B9E4-429083666EFF}" destId="{07DBAC66-24F3-4037-B8BD-67D16955CAC4}" srcOrd="2" destOrd="0" parTransId="{5B0E9BB4-85EE-44A6-ADDD-B32F0E7742DC}" sibTransId="{2DE1EE31-1987-4952-A1C2-9BBF7402549E}"/>
    <dgm:cxn modelId="{B2FF5A59-748A-4B44-B893-73AB5D33C378}" type="presOf" srcId="{235A5A2D-4BA8-4F5C-8FE2-0E4600EA542F}" destId="{37F1862F-C9D0-4CBF-8D5F-D4DF53A44228}" srcOrd="0" destOrd="0" presId="urn:microsoft.com/office/officeart/2005/8/layout/hierarchy3"/>
    <dgm:cxn modelId="{3E0A6D7A-7056-404C-BF76-CADA2FA191B7}" srcId="{92697A6E-4FD7-448A-895D-B1BEB4030B68}" destId="{5D212DF1-44DC-432C-A0A6-BEA8AE1996CA}" srcOrd="1" destOrd="0" parTransId="{EBB31C19-6717-4815-A473-6F8E003FB3E7}" sibTransId="{E53FA32C-D3DB-4467-AE9C-691B2A1BFBCD}"/>
    <dgm:cxn modelId="{BB7CC27D-15C7-4DC5-92C2-20FB513C906D}" type="presOf" srcId="{C83D1E42-EAB7-4455-8C55-1B94CEEE4D95}" destId="{7CA67CE1-B959-415C-B7AD-A938F9886966}" srcOrd="1" destOrd="0" presId="urn:microsoft.com/office/officeart/2005/8/layout/hierarchy3"/>
    <dgm:cxn modelId="{39413A80-55C0-48F7-B5BF-8A8534658662}" srcId="{719A06FF-1FDC-4B01-904D-849EC43258EA}" destId="{392A5C5E-AE93-4D2D-9848-EB0DA8F771FD}" srcOrd="5" destOrd="0" parTransId="{4C8E5EE3-4575-44D6-B370-B1A8EE5664A4}" sibTransId="{7BACECEA-68AD-4AE0-A964-9B59FB4144A6}"/>
    <dgm:cxn modelId="{0E3A8C83-4D9E-499A-BED2-774FF1B34F7A}" srcId="{DEF9AD4F-2F01-40A9-A5F3-486740168B2F}" destId="{E26D8E8B-7E7D-4DFF-9406-2BD9CACCB663}" srcOrd="6" destOrd="0" parTransId="{25570194-08C0-4F1A-8C78-210CD8096DEE}" sibTransId="{C3F959B5-10F4-4521-AD4A-B0C85DD00110}"/>
    <dgm:cxn modelId="{C99D8587-BF87-486D-8D49-638C233DCD09}" srcId="{719A06FF-1FDC-4B01-904D-849EC43258EA}" destId="{48D49989-ECC3-4195-8090-B6FF27F93349}" srcOrd="0" destOrd="0" parTransId="{D25F33FF-6FBA-4CC1-80D8-B5E04E94B7C8}" sibTransId="{9AA4C51C-E679-4ABE-8087-958E8C12F58F}"/>
    <dgm:cxn modelId="{17BCB692-A4EC-4E6C-BC53-E70EAEE7C786}" type="presOf" srcId="{65ECF7AD-6486-4DE3-A00B-ACEA314BE75B}" destId="{6285A02F-1856-4FB5-8FA9-EDBC24ECB8DD}" srcOrd="0" destOrd="0" presId="urn:microsoft.com/office/officeart/2005/8/layout/hierarchy3"/>
    <dgm:cxn modelId="{A3160D96-B256-4F01-A35B-5A248FA984A8}" type="presOf" srcId="{DEF9AD4F-2F01-40A9-A5F3-486740168B2F}" destId="{E91CCCE0-1771-4E4A-BF64-39B50710CBB6}" srcOrd="0" destOrd="0" presId="urn:microsoft.com/office/officeart/2005/8/layout/hierarchy3"/>
    <dgm:cxn modelId="{47017396-293E-4AAE-B7C5-0B27F3DFB154}" srcId="{C83D1E42-EAB7-4455-8C55-1B94CEEE4D95}" destId="{2539C3C6-D578-41ED-B01F-A4E9F3056CA6}" srcOrd="0" destOrd="0" parTransId="{B0546DFF-84E9-4DD9-BAF1-5CAE3296E5BD}" sibTransId="{A075D1E9-9C82-40AE-BAB1-CA606EF9C892}"/>
    <dgm:cxn modelId="{481BFE97-4C67-459A-A0BC-1D1810225CBD}" type="presOf" srcId="{6947FB53-8146-4BAC-B240-B3097FE75A6B}" destId="{7CE04EEC-C6E0-483F-B882-1E6CB03C7891}" srcOrd="0" destOrd="4" presId="urn:microsoft.com/office/officeart/2005/8/layout/hierarchy3"/>
    <dgm:cxn modelId="{1DB88A99-72C5-4201-85B8-45A419B5B10C}" srcId="{48D49989-ECC3-4195-8090-B6FF27F93349}" destId="{DEF9AD4F-2F01-40A9-A5F3-486740168B2F}" srcOrd="0" destOrd="0" parTransId="{1DB7E7F0-5792-4D90-BC16-9D94169E4F67}" sibTransId="{EFCE54E8-8BC0-4364-9A0C-22BC8981D9B4}"/>
    <dgm:cxn modelId="{613E289A-30C9-420A-8BE0-032122848D39}" srcId="{48D49989-ECC3-4195-8090-B6FF27F93349}" destId="{1EDE29EB-B7F6-40C0-88F6-33C4AD011A54}" srcOrd="2" destOrd="0" parTransId="{C9D1BD51-3050-4395-B6EB-FAEBD0F44E03}" sibTransId="{3F109508-A328-41FA-B316-DBFB4195F6A4}"/>
    <dgm:cxn modelId="{FA3D609A-4174-4068-8554-9A76893FA09B}" srcId="{F72E0901-FE09-4897-9567-4A8D2492E081}" destId="{A6F59595-56D7-4578-A2EC-90E676F54CA3}" srcOrd="0" destOrd="0" parTransId="{37438A52-8F1D-4072-94D9-CB81BC22137A}" sibTransId="{2A82644B-441A-45F9-BE2F-DEBBBACA3FEA}"/>
    <dgm:cxn modelId="{74D78F9C-427F-49EB-8646-E1C1ABC8A009}" srcId="{19E914C4-7CD9-4EF0-B9E4-429083666EFF}" destId="{4796146B-9C75-406E-8A7E-41D0365A8989}" srcOrd="1" destOrd="0" parTransId="{D8B0FA95-0001-41BC-B9A1-C7AC1C4DACB7}" sibTransId="{0C4811E4-7CD0-43EC-9FCB-B3A620B0AC98}"/>
    <dgm:cxn modelId="{2D0C0DA3-A1C0-429C-AF2F-03FB41A28EE1}" type="presOf" srcId="{973AF83D-DB89-4693-B6CC-E49B41762795}" destId="{971E0209-5CB0-4C81-A373-85D95A0810A9}" srcOrd="0" destOrd="0" presId="urn:microsoft.com/office/officeart/2005/8/layout/hierarchy3"/>
    <dgm:cxn modelId="{792645A3-960F-46EE-90B5-C43A46FC645F}" srcId="{1EDE29EB-B7F6-40C0-88F6-33C4AD011A54}" destId="{0A48A2C2-78C9-4AEA-9103-0537BB70F291}" srcOrd="1" destOrd="0" parTransId="{0AF18162-6279-45D3-847A-5C02CAD4B930}" sibTransId="{5ED53368-C026-4399-8907-0F0A1915572F}"/>
    <dgm:cxn modelId="{A5302EA5-FD3C-49B7-8FF5-1BDB5C9A2FD6}" type="presOf" srcId="{56CF910B-5DB6-45EB-9C2C-9DEC9D3819B0}" destId="{A16577FE-7FCC-466C-BB1D-20FEF0764AA4}" srcOrd="0" destOrd="0" presId="urn:microsoft.com/office/officeart/2005/8/layout/hierarchy3"/>
    <dgm:cxn modelId="{C54CE7A5-FD90-4B4B-A8C5-66DE14640ABB}" srcId="{534C44E4-879D-400B-B194-2273C78D9F64}" destId="{CB94C5D4-D36F-4583-9A27-B6A8A16237A2}" srcOrd="2" destOrd="0" parTransId="{63D4B9A1-4BBA-4BD2-8E9B-C5D213F60D4B}" sibTransId="{A661BA82-9CA5-40E0-949E-F00DFF286517}"/>
    <dgm:cxn modelId="{E1F908A6-5B2B-499B-9B49-142AE8B94F52}" srcId="{235A5A2D-4BA8-4F5C-8FE2-0E4600EA542F}" destId="{F1CEEA80-3667-4C87-B62C-751002607663}" srcOrd="0" destOrd="0" parTransId="{C4DB5D17-7996-46FE-992E-503E940FE69B}" sibTransId="{09B78A36-F9D2-4CAB-BF17-BEB7CB0EB0A6}"/>
    <dgm:cxn modelId="{138766AB-66C5-4D3F-B55E-087BC3B3EEC0}" type="presOf" srcId="{48D49989-ECC3-4195-8090-B6FF27F93349}" destId="{14DDD9AC-29CA-4169-908A-E1FE8B50CEF4}" srcOrd="0" destOrd="0" presId="urn:microsoft.com/office/officeart/2005/8/layout/hierarchy3"/>
    <dgm:cxn modelId="{8778B4AC-B755-4719-8CC3-67D1735210D2}" type="presOf" srcId="{719A06FF-1FDC-4B01-904D-849EC43258EA}" destId="{7829A3AC-7487-4EB8-B486-8BFFC58A1ABE}" srcOrd="0" destOrd="0" presId="urn:microsoft.com/office/officeart/2005/8/layout/hierarchy3"/>
    <dgm:cxn modelId="{296710AF-B793-46FF-A602-5987C236C6C8}" srcId="{82AF414C-B6C0-47CE-8CA1-22FE3457D1C6}" destId="{6A2A8E97-3772-44D2-BBAC-A4837E37AB57}" srcOrd="0" destOrd="0" parTransId="{E2326475-42EE-4FC0-B022-CE8FF297F11A}" sibTransId="{E49EA406-F8F3-4F7C-92C9-0EA78AAECA12}"/>
    <dgm:cxn modelId="{61F64BAF-B048-4DCC-81AA-79221D923233}" srcId="{DEF9AD4F-2F01-40A9-A5F3-486740168B2F}" destId="{792703FC-9D53-40A9-8E62-F680E19486E1}" srcOrd="2" destOrd="0" parTransId="{DB6651ED-91CA-49E4-9587-466F2CE74AD4}" sibTransId="{29B3F0CE-2DA1-4091-9657-89A8531D5EDB}"/>
    <dgm:cxn modelId="{68F10DB0-7858-4B1F-AF5B-8F2DCCD9F00F}" type="presOf" srcId="{BB5C6074-1862-42CB-A026-2A0B53F15654}" destId="{7CE04EEC-C6E0-483F-B882-1E6CB03C7891}" srcOrd="0" destOrd="2" presId="urn:microsoft.com/office/officeart/2005/8/layout/hierarchy3"/>
    <dgm:cxn modelId="{9C602DB1-49BA-432B-A099-FFCAAB616EE5}" type="presOf" srcId="{757BA0AF-3DDF-42D7-BCD4-EDBA0E65A74F}" destId="{D8F49E5F-A130-4786-A7BE-9758DA3DD33A}" srcOrd="0" destOrd="0" presId="urn:microsoft.com/office/officeart/2005/8/layout/hierarchy3"/>
    <dgm:cxn modelId="{115596B1-C9CC-4CB0-9CFE-D6ED09E56EC8}" srcId="{2539C3C6-D578-41ED-B01F-A4E9F3056CA6}" destId="{6947FB53-8146-4BAC-B240-B3097FE75A6B}" srcOrd="3" destOrd="0" parTransId="{AF16782A-B71C-47D3-9623-248F391714B9}" sibTransId="{9EBBB33D-617F-41E4-B3F9-D1BD5E2E379F}"/>
    <dgm:cxn modelId="{294662B3-B744-45E0-A670-C9D92CC61C5C}" srcId="{DEF9AD4F-2F01-40A9-A5F3-486740168B2F}" destId="{117D590A-22B9-4A2E-B66C-190361CC7864}" srcOrd="7" destOrd="0" parTransId="{7B8A3150-C916-442D-82DD-4C084EBA4430}" sibTransId="{D51E3946-8FD1-4EA6-AD4B-289AEEC41107}"/>
    <dgm:cxn modelId="{E30479B4-EA53-4290-979A-686494E1F6DA}" type="presOf" srcId="{19E914C4-7CD9-4EF0-B9E4-429083666EFF}" destId="{AA964D08-CFAD-4E6F-808F-CF1DDFFA5277}" srcOrd="1" destOrd="0" presId="urn:microsoft.com/office/officeart/2005/8/layout/hierarchy3"/>
    <dgm:cxn modelId="{5150E7B4-2EE7-47DB-B8E1-3BF5D36AED92}" type="presOf" srcId="{19E914C4-7CD9-4EF0-B9E4-429083666EFF}" destId="{99465988-C415-4934-8CFB-AC98785A21D8}" srcOrd="0" destOrd="0" presId="urn:microsoft.com/office/officeart/2005/8/layout/hierarchy3"/>
    <dgm:cxn modelId="{778C16B8-1DBA-4E2C-BB17-BDE7370273D8}" type="presOf" srcId="{C9D1BD51-3050-4395-B6EB-FAEBD0F44E03}" destId="{E9BF959E-ACA8-43E5-967C-A563A97A3611}" srcOrd="0" destOrd="0" presId="urn:microsoft.com/office/officeart/2005/8/layout/hierarchy3"/>
    <dgm:cxn modelId="{698BF2BB-2883-4633-AEF7-FF440B988A67}" srcId="{DEF9AD4F-2F01-40A9-A5F3-486740168B2F}" destId="{6FDE2A67-37C9-45B5-854D-5F03CE2663C8}" srcOrd="0" destOrd="0" parTransId="{FB9A8767-1EC7-4D7C-96CA-87B146293500}" sibTransId="{219D24D1-E3FF-47CD-8289-FF9EEB0AC8C3}"/>
    <dgm:cxn modelId="{098511BC-5301-4FA0-937C-A08ACEBAC3AE}" srcId="{DEF9AD4F-2F01-40A9-A5F3-486740168B2F}" destId="{8EF066E6-7785-4D6A-B882-AEEBC45F0B78}" srcOrd="5" destOrd="0" parTransId="{160417BA-3D01-4C50-B9FB-D2E6F851D16D}" sibTransId="{7601BFC5-A61A-4715-B180-0DF1F606A72B}"/>
    <dgm:cxn modelId="{52C0DBBD-BCB2-4E6D-B01A-58DA2F03DFC8}" srcId="{F33C78C2-2C7A-4665-BDD6-F43940D6E3C2}" destId="{B34526D2-D685-4EFF-A212-7C6206B6C1BF}" srcOrd="0" destOrd="0" parTransId="{AEBAC837-FCB3-4C5E-A0D8-87502A97C5C8}" sibTransId="{259D72F9-9082-4C96-9998-A0ED3A276C71}"/>
    <dgm:cxn modelId="{68223FBE-34F5-4B39-963D-5C34356B0F14}" type="presOf" srcId="{1DB7E7F0-5792-4D90-BC16-9D94169E4F67}" destId="{3A4611BA-F372-436F-9A00-9FABA43796A8}" srcOrd="0" destOrd="0" presId="urn:microsoft.com/office/officeart/2005/8/layout/hierarchy3"/>
    <dgm:cxn modelId="{921046C3-569B-4B48-B14A-B991250D4DF3}" type="presOf" srcId="{D8B0FA95-0001-41BC-B9A1-C7AC1C4DACB7}" destId="{861BA48E-65D9-4167-B629-131B37A70154}" srcOrd="0" destOrd="0" presId="urn:microsoft.com/office/officeart/2005/8/layout/hierarchy3"/>
    <dgm:cxn modelId="{504668C3-1553-4330-B79F-1CB59EBF2B6B}" type="presOf" srcId="{A1D1F7F1-34B6-4909-AE15-A23597CC6C05}" destId="{A03ECE81-9C19-4A1B-B170-AEF946112128}" srcOrd="0" destOrd="0" presId="urn:microsoft.com/office/officeart/2005/8/layout/hierarchy3"/>
    <dgm:cxn modelId="{604D4BCC-98EB-491D-A6F2-03082DD9D9F1}" type="presOf" srcId="{6A2A8E97-3772-44D2-BBAC-A4837E37AB57}" destId="{4E474852-5EBD-437A-92E6-1D14055C43AC}" srcOrd="0" destOrd="1" presId="urn:microsoft.com/office/officeart/2005/8/layout/hierarchy3"/>
    <dgm:cxn modelId="{4542FACE-35EF-4FFB-BCD6-5EB0583AE555}" type="presOf" srcId="{64722FE2-ACB4-4B7C-AD3F-3A21007AB02E}" destId="{01B6AF34-063D-41FD-AC56-C4A5A7ADF887}" srcOrd="0" destOrd="2" presId="urn:microsoft.com/office/officeart/2005/8/layout/hierarchy3"/>
    <dgm:cxn modelId="{106EC0CF-0057-44B0-830C-971E1301EC99}" srcId="{235A5A2D-4BA8-4F5C-8FE2-0E4600EA542F}" destId="{82AF414C-B6C0-47CE-8CA1-22FE3457D1C6}" srcOrd="1" destOrd="0" parTransId="{733C325F-651F-4E52-AA91-A6BABBDEC364}" sibTransId="{213B5F41-3A64-476E-9BA2-C90FBFA6D692}"/>
    <dgm:cxn modelId="{96B30ED5-7D87-465B-B4FB-DB94A81E7CA8}" type="presOf" srcId="{87A2DF4E-173E-458E-B9E2-1E944C0F0CA2}" destId="{8731F0AF-6907-459F-97EC-AD15856E969F}" srcOrd="0" destOrd="0" presId="urn:microsoft.com/office/officeart/2005/8/layout/hierarchy3"/>
    <dgm:cxn modelId="{787C14D6-7ED6-4E0A-A96F-46B68916408C}" type="presOf" srcId="{733C325F-651F-4E52-AA91-A6BABBDEC364}" destId="{C95C2180-D928-49FE-AD54-6F32783CD47B}" srcOrd="0" destOrd="0" presId="urn:microsoft.com/office/officeart/2005/8/layout/hierarchy3"/>
    <dgm:cxn modelId="{667BD6D7-8F09-4A99-8191-392B51CC46D0}" type="presOf" srcId="{2539C3C6-D578-41ED-B01F-A4E9F3056CA6}" destId="{7CE04EEC-C6E0-483F-B882-1E6CB03C7891}" srcOrd="0" destOrd="0" presId="urn:microsoft.com/office/officeart/2005/8/layout/hierarchy3"/>
    <dgm:cxn modelId="{283DA4D9-96A6-4D59-9497-021B42F4D3E7}" type="presOf" srcId="{E1D2FB4A-A82E-42B9-8545-4C793A1676FA}" destId="{8ED46CD9-3C99-4F4D-B86F-9B161EC86943}" srcOrd="0" destOrd="0" presId="urn:microsoft.com/office/officeart/2005/8/layout/hierarchy3"/>
    <dgm:cxn modelId="{B52111DA-E8D1-4E21-B8E5-DE2DEA14EDE5}" type="presOf" srcId="{392A5C5E-AE93-4D2D-9848-EB0DA8F771FD}" destId="{72CF0795-C624-4795-AEBD-39E5381879AD}" srcOrd="0" destOrd="0" presId="urn:microsoft.com/office/officeart/2005/8/layout/hierarchy3"/>
    <dgm:cxn modelId="{0348F8DA-D524-40A1-846B-E51704DB7659}" type="presOf" srcId="{C73572F2-2B53-4E49-A2A3-CBF91484A0AD}" destId="{A08E1255-819B-4FB6-BB0F-DDFB30DD087C}" srcOrd="0" destOrd="1" presId="urn:microsoft.com/office/officeart/2005/8/layout/hierarchy3"/>
    <dgm:cxn modelId="{D4DC2BDD-820B-48AF-9562-48D891A08865}" srcId="{C83D1E42-EAB7-4455-8C55-1B94CEEE4D95}" destId="{03EAF00A-472F-4A38-87DB-CDDA74460621}" srcOrd="1" destOrd="0" parTransId="{6BD27115-653D-47C0-AF26-107CE51B2804}" sibTransId="{6CD6F299-4BD1-4DC6-8ED3-688D59AC838E}"/>
    <dgm:cxn modelId="{D7DC6BDE-04E8-46E4-88E7-92B4ACFCC90B}" type="presOf" srcId="{5D212DF1-44DC-432C-A0A6-BEA8AE1996CA}" destId="{9D1B2FB5-2135-4778-B471-882EEF53E005}" srcOrd="0" destOrd="2" presId="urn:microsoft.com/office/officeart/2005/8/layout/hierarchy3"/>
    <dgm:cxn modelId="{8625C5DE-C13B-4435-A949-65A1B4BD431F}" srcId="{DEF9AD4F-2F01-40A9-A5F3-486740168B2F}" destId="{D458565E-FA84-47A3-967A-7C3255AB9247}" srcOrd="1" destOrd="0" parTransId="{1E8EE7EA-2649-466F-B286-F5BECD508527}" sibTransId="{EE16A3E7-089A-4CC0-896E-E87F295661FB}"/>
    <dgm:cxn modelId="{8028EBDF-B571-408B-99A5-F60992B2E971}" type="presOf" srcId="{1616B1CA-DB60-4BA7-B124-F3A215610C24}" destId="{ABB6FEEF-96FC-4121-BED4-BB00908ED1EE}" srcOrd="1" destOrd="0" presId="urn:microsoft.com/office/officeart/2005/8/layout/hierarchy3"/>
    <dgm:cxn modelId="{E870B2E0-B13F-4616-9018-E5FB0A5837CD}" type="presOf" srcId="{AD062550-E29B-478B-855F-1596DB4365F3}" destId="{BFF26211-908E-4613-B4A8-DA850D80904B}" srcOrd="0" destOrd="0" presId="urn:microsoft.com/office/officeart/2005/8/layout/hierarchy3"/>
    <dgm:cxn modelId="{672E70E1-532F-46EA-B178-3FF605C61A00}" type="presOf" srcId="{C83D1E42-EAB7-4455-8C55-1B94CEEE4D95}" destId="{C07A3327-0AEC-48EF-854C-A4985AA3FBDF}" srcOrd="0" destOrd="0" presId="urn:microsoft.com/office/officeart/2005/8/layout/hierarchy3"/>
    <dgm:cxn modelId="{3ECC6AE6-43D0-445E-94D5-EB5C2CA38611}" type="presOf" srcId="{03EAF00A-472F-4A38-87DB-CDDA74460621}" destId="{A08E1255-819B-4FB6-BB0F-DDFB30DD087C}" srcOrd="0" destOrd="0" presId="urn:microsoft.com/office/officeart/2005/8/layout/hierarchy3"/>
    <dgm:cxn modelId="{045E5FE7-0B1F-4E71-8B07-C151A297A948}" srcId="{19E914C4-7CD9-4EF0-B9E4-429083666EFF}" destId="{AD062550-E29B-478B-855F-1596DB4365F3}" srcOrd="0" destOrd="0" parTransId="{A466BB2F-5552-4906-B6CE-E13CBF0CB731}" sibTransId="{B4ECC354-2EE0-4692-A562-B867B25E36BE}"/>
    <dgm:cxn modelId="{7E07CFE7-F0D4-4F50-94EF-43E18B3F4E27}" type="presOf" srcId="{D458565E-FA84-47A3-967A-7C3255AB9247}" destId="{E91CCCE0-1771-4E4A-BF64-39B50710CBB6}" srcOrd="0" destOrd="2" presId="urn:microsoft.com/office/officeart/2005/8/layout/hierarchy3"/>
    <dgm:cxn modelId="{618FC9E8-55DC-4D00-858C-402E1AB75BAB}" type="presOf" srcId="{C4DB5D17-7996-46FE-992E-503E940FE69B}" destId="{645CE1E2-B91C-40EA-B1A5-B290C2A37894}" srcOrd="0" destOrd="0" presId="urn:microsoft.com/office/officeart/2005/8/layout/hierarchy3"/>
    <dgm:cxn modelId="{9F8A7AEB-447A-4E6F-9CC4-1CAE8B50744A}" srcId="{2539C3C6-D578-41ED-B01F-A4E9F3056CA6}" destId="{BB5C6074-1862-42CB-A026-2A0B53F15654}" srcOrd="1" destOrd="0" parTransId="{D28C3998-E9D0-4789-98A3-122BE070D496}" sibTransId="{B35075D1-939C-499C-B7F4-4104825F32A2}"/>
    <dgm:cxn modelId="{7C016AF2-3B74-4B2F-8C06-EA14B6C12936}" type="presOf" srcId="{5F6DCE37-7C44-4A48-88CC-C0BEDF4FC522}" destId="{7CE04EEC-C6E0-483F-B882-1E6CB03C7891}" srcOrd="0" destOrd="1" presId="urn:microsoft.com/office/officeart/2005/8/layout/hierarchy3"/>
    <dgm:cxn modelId="{D99C34F3-EA9B-4EB5-B6C2-881A7FCF1939}" type="presOf" srcId="{63D4B9A1-4BBA-4BD2-8E9B-C5D213F60D4B}" destId="{FD248DEE-40A6-45E6-B055-10492687D6C0}" srcOrd="0" destOrd="0" presId="urn:microsoft.com/office/officeart/2005/8/layout/hierarchy3"/>
    <dgm:cxn modelId="{BE9F6CF6-C3D0-4C1B-BEE0-5B25B65FEFC4}" srcId="{DEF9AD4F-2F01-40A9-A5F3-486740168B2F}" destId="{56EF8448-BE85-43EB-A8A5-E472CFBA798A}" srcOrd="3" destOrd="0" parTransId="{4CB745FD-AC6C-49C8-9EF5-10FD8020E748}" sibTransId="{02FBCD5F-1E25-4BEE-AA50-8432428D8726}"/>
    <dgm:cxn modelId="{6EB149F9-FB9D-4EAB-B5D5-23FD4F535099}" type="presOf" srcId="{235A5A2D-4BA8-4F5C-8FE2-0E4600EA542F}" destId="{5FB80042-4899-4500-BF92-C100AF3E61B9}" srcOrd="1" destOrd="0" presId="urn:microsoft.com/office/officeart/2005/8/layout/hierarchy3"/>
    <dgm:cxn modelId="{852011FD-58FC-454C-9D1D-1BD1B2E423ED}" type="presOf" srcId="{6E36CDCB-AE9B-4321-B4C1-D841CD08AE6B}" destId="{BF5A44D0-0FFC-4EBE-B809-FC24FF05293F}" srcOrd="0" destOrd="0" presId="urn:microsoft.com/office/officeart/2005/8/layout/hierarchy3"/>
    <dgm:cxn modelId="{D187AFFD-91AE-401B-937F-694D278F8BBC}" srcId="{719A06FF-1FDC-4B01-904D-849EC43258EA}" destId="{235A5A2D-4BA8-4F5C-8FE2-0E4600EA542F}" srcOrd="2" destOrd="0" parTransId="{B7DC0E62-F805-493E-A2AE-204F3CD4CA09}" sibTransId="{5DDEA0EE-D124-401A-9ECF-AE5124211A26}"/>
    <dgm:cxn modelId="{5F65AB3B-20A1-4F53-9920-270E34C04958}" type="presParOf" srcId="{7829A3AC-7487-4EB8-B486-8BFFC58A1ABE}" destId="{3E5745FC-2164-4838-AB69-0724D95F7E23}" srcOrd="0" destOrd="0" presId="urn:microsoft.com/office/officeart/2005/8/layout/hierarchy3"/>
    <dgm:cxn modelId="{109271D0-FF4F-4C55-B59F-F27658DA2535}" type="presParOf" srcId="{3E5745FC-2164-4838-AB69-0724D95F7E23}" destId="{6FE49103-AAB2-4D4D-A317-234B8D2BB4BD}" srcOrd="0" destOrd="0" presId="urn:microsoft.com/office/officeart/2005/8/layout/hierarchy3"/>
    <dgm:cxn modelId="{E62A0691-A6E2-4ADD-B735-34940673A2CA}" type="presParOf" srcId="{6FE49103-AAB2-4D4D-A317-234B8D2BB4BD}" destId="{14DDD9AC-29CA-4169-908A-E1FE8B50CEF4}" srcOrd="0" destOrd="0" presId="urn:microsoft.com/office/officeart/2005/8/layout/hierarchy3"/>
    <dgm:cxn modelId="{FF8010EA-77B4-4573-8645-F12ACBA3A58C}" type="presParOf" srcId="{6FE49103-AAB2-4D4D-A317-234B8D2BB4BD}" destId="{2835D83C-2FFA-404B-8286-5C061553BFBF}" srcOrd="1" destOrd="0" presId="urn:microsoft.com/office/officeart/2005/8/layout/hierarchy3"/>
    <dgm:cxn modelId="{18C36EF6-C484-43CE-B8EF-A5784BBFBC5D}" type="presParOf" srcId="{3E5745FC-2164-4838-AB69-0724D95F7E23}" destId="{C7A1060E-11D0-4411-B018-3544BEC18116}" srcOrd="1" destOrd="0" presId="urn:microsoft.com/office/officeart/2005/8/layout/hierarchy3"/>
    <dgm:cxn modelId="{0992AFA6-27E6-4B0F-8E93-DFED78316808}" type="presParOf" srcId="{C7A1060E-11D0-4411-B018-3544BEC18116}" destId="{3A4611BA-F372-436F-9A00-9FABA43796A8}" srcOrd="0" destOrd="0" presId="urn:microsoft.com/office/officeart/2005/8/layout/hierarchy3"/>
    <dgm:cxn modelId="{6E349D7C-2F9F-4998-B478-2D89E158305B}" type="presParOf" srcId="{C7A1060E-11D0-4411-B018-3544BEC18116}" destId="{E91CCCE0-1771-4E4A-BF64-39B50710CBB6}" srcOrd="1" destOrd="0" presId="urn:microsoft.com/office/officeart/2005/8/layout/hierarchy3"/>
    <dgm:cxn modelId="{72326491-AAD1-4487-AFD8-48F0916B253C}" type="presParOf" srcId="{C7A1060E-11D0-4411-B018-3544BEC18116}" destId="{8ED46CD9-3C99-4F4D-B86F-9B161EC86943}" srcOrd="2" destOrd="0" presId="urn:microsoft.com/office/officeart/2005/8/layout/hierarchy3"/>
    <dgm:cxn modelId="{4E6F2EC3-D727-4404-B63E-515EE87E4CF6}" type="presParOf" srcId="{C7A1060E-11D0-4411-B018-3544BEC18116}" destId="{9D1B2FB5-2135-4778-B471-882EEF53E005}" srcOrd="3" destOrd="0" presId="urn:microsoft.com/office/officeart/2005/8/layout/hierarchy3"/>
    <dgm:cxn modelId="{517B8D9E-1CB3-4FD8-B01C-E09E82BA122F}" type="presParOf" srcId="{C7A1060E-11D0-4411-B018-3544BEC18116}" destId="{E9BF959E-ACA8-43E5-967C-A563A97A3611}" srcOrd="4" destOrd="0" presId="urn:microsoft.com/office/officeart/2005/8/layout/hierarchy3"/>
    <dgm:cxn modelId="{163815C9-00C3-4CA1-A406-1FDC9D69E4E2}" type="presParOf" srcId="{C7A1060E-11D0-4411-B018-3544BEC18116}" destId="{A58EE5AF-2812-415B-9B39-DD4C8DA26585}" srcOrd="5" destOrd="0" presId="urn:microsoft.com/office/officeart/2005/8/layout/hierarchy3"/>
    <dgm:cxn modelId="{88F0D324-69FA-4465-84A6-709419E151A0}" type="presParOf" srcId="{7829A3AC-7487-4EB8-B486-8BFFC58A1ABE}" destId="{C0F51FA4-2C0D-453C-98C6-D9FEC5537843}" srcOrd="1" destOrd="0" presId="urn:microsoft.com/office/officeart/2005/8/layout/hierarchy3"/>
    <dgm:cxn modelId="{13946C2E-8989-4B78-8782-D02B11C760B1}" type="presParOf" srcId="{C0F51FA4-2C0D-453C-98C6-D9FEC5537843}" destId="{1C86F1F6-E2C5-4D95-BC38-7137F95937FA}" srcOrd="0" destOrd="0" presId="urn:microsoft.com/office/officeart/2005/8/layout/hierarchy3"/>
    <dgm:cxn modelId="{1B1BCF43-924C-4E77-BA59-199FB7EBEEA2}" type="presParOf" srcId="{1C86F1F6-E2C5-4D95-BC38-7137F95937FA}" destId="{C07A3327-0AEC-48EF-854C-A4985AA3FBDF}" srcOrd="0" destOrd="0" presId="urn:microsoft.com/office/officeart/2005/8/layout/hierarchy3"/>
    <dgm:cxn modelId="{D0D5ADE1-BF4D-46AF-B087-0BD1B2E60795}" type="presParOf" srcId="{1C86F1F6-E2C5-4D95-BC38-7137F95937FA}" destId="{7CA67CE1-B959-415C-B7AD-A938F9886966}" srcOrd="1" destOrd="0" presId="urn:microsoft.com/office/officeart/2005/8/layout/hierarchy3"/>
    <dgm:cxn modelId="{19EAE61C-2540-4C92-BACA-E64FC188E2A0}" type="presParOf" srcId="{C0F51FA4-2C0D-453C-98C6-D9FEC5537843}" destId="{A13C6012-B05E-4D81-AB5D-6DAB503BD5E0}" srcOrd="1" destOrd="0" presId="urn:microsoft.com/office/officeart/2005/8/layout/hierarchy3"/>
    <dgm:cxn modelId="{29BC9DD7-DCC8-4116-94CF-10FE390B42B3}" type="presParOf" srcId="{A13C6012-B05E-4D81-AB5D-6DAB503BD5E0}" destId="{2A931F29-0865-4A60-AC94-7DAB9FF66E79}" srcOrd="0" destOrd="0" presId="urn:microsoft.com/office/officeart/2005/8/layout/hierarchy3"/>
    <dgm:cxn modelId="{2BCB3316-3B44-4A2B-9CFC-0D3943705EC8}" type="presParOf" srcId="{A13C6012-B05E-4D81-AB5D-6DAB503BD5E0}" destId="{7CE04EEC-C6E0-483F-B882-1E6CB03C7891}" srcOrd="1" destOrd="0" presId="urn:microsoft.com/office/officeart/2005/8/layout/hierarchy3"/>
    <dgm:cxn modelId="{7DC76B4C-C1BB-4173-95F6-898768A58950}" type="presParOf" srcId="{A13C6012-B05E-4D81-AB5D-6DAB503BD5E0}" destId="{ABEB4C8B-44DA-4005-95C9-502A45ECC201}" srcOrd="2" destOrd="0" presId="urn:microsoft.com/office/officeart/2005/8/layout/hierarchy3"/>
    <dgm:cxn modelId="{590D7AF4-3595-4AF7-B1CA-C48F725C4389}" type="presParOf" srcId="{A13C6012-B05E-4D81-AB5D-6DAB503BD5E0}" destId="{A08E1255-819B-4FB6-BB0F-DDFB30DD087C}" srcOrd="3" destOrd="0" presId="urn:microsoft.com/office/officeart/2005/8/layout/hierarchy3"/>
    <dgm:cxn modelId="{3B55F280-B4C9-4EEE-A7A7-97EF34108842}" type="presParOf" srcId="{A13C6012-B05E-4D81-AB5D-6DAB503BD5E0}" destId="{79D265F5-E454-443C-9A50-0424D2F23291}" srcOrd="4" destOrd="0" presId="urn:microsoft.com/office/officeart/2005/8/layout/hierarchy3"/>
    <dgm:cxn modelId="{F7417E13-A7F7-4E15-9D56-DF6046C9C25F}" type="presParOf" srcId="{A13C6012-B05E-4D81-AB5D-6DAB503BD5E0}" destId="{3F21359A-02B0-40DA-A8E1-C0DEA8FE5701}" srcOrd="5" destOrd="0" presId="urn:microsoft.com/office/officeart/2005/8/layout/hierarchy3"/>
    <dgm:cxn modelId="{A0AB70EF-FFCA-4BDB-AF6C-DEF4D5D60105}" type="presParOf" srcId="{A13C6012-B05E-4D81-AB5D-6DAB503BD5E0}" destId="{A16577FE-7FCC-466C-BB1D-20FEF0764AA4}" srcOrd="6" destOrd="0" presId="urn:microsoft.com/office/officeart/2005/8/layout/hierarchy3"/>
    <dgm:cxn modelId="{5A8047C0-CE7E-417F-BA89-162AD065371B}" type="presParOf" srcId="{A13C6012-B05E-4D81-AB5D-6DAB503BD5E0}" destId="{03639312-9649-4466-B8A5-2F218E2F1B59}" srcOrd="7" destOrd="0" presId="urn:microsoft.com/office/officeart/2005/8/layout/hierarchy3"/>
    <dgm:cxn modelId="{84B2AAFE-5946-4B92-A904-7543B86D3B81}" type="presParOf" srcId="{7829A3AC-7487-4EB8-B486-8BFFC58A1ABE}" destId="{3F8DBECE-F750-477D-B7E7-6F43AA3BDA1E}" srcOrd="2" destOrd="0" presId="urn:microsoft.com/office/officeart/2005/8/layout/hierarchy3"/>
    <dgm:cxn modelId="{939DF2D7-FEF6-4C3E-8245-7FEB46FE1458}" type="presParOf" srcId="{3F8DBECE-F750-477D-B7E7-6F43AA3BDA1E}" destId="{CE4EAF1C-1EB1-4DAC-B62F-BA905965F6D5}" srcOrd="0" destOrd="0" presId="urn:microsoft.com/office/officeart/2005/8/layout/hierarchy3"/>
    <dgm:cxn modelId="{6EBABF7E-F098-4107-9141-33F58B0701CD}" type="presParOf" srcId="{CE4EAF1C-1EB1-4DAC-B62F-BA905965F6D5}" destId="{37F1862F-C9D0-4CBF-8D5F-D4DF53A44228}" srcOrd="0" destOrd="0" presId="urn:microsoft.com/office/officeart/2005/8/layout/hierarchy3"/>
    <dgm:cxn modelId="{712A8C74-4D43-42A6-B080-C08B224B4153}" type="presParOf" srcId="{CE4EAF1C-1EB1-4DAC-B62F-BA905965F6D5}" destId="{5FB80042-4899-4500-BF92-C100AF3E61B9}" srcOrd="1" destOrd="0" presId="urn:microsoft.com/office/officeart/2005/8/layout/hierarchy3"/>
    <dgm:cxn modelId="{93ABA185-2934-4B89-B42D-EB437E2C83AA}" type="presParOf" srcId="{3F8DBECE-F750-477D-B7E7-6F43AA3BDA1E}" destId="{17C8F725-8FE8-4A56-9296-F29EDCBA6317}" srcOrd="1" destOrd="0" presId="urn:microsoft.com/office/officeart/2005/8/layout/hierarchy3"/>
    <dgm:cxn modelId="{F6014DD5-11D1-441E-8A3A-3D5B7CB6AF3D}" type="presParOf" srcId="{17C8F725-8FE8-4A56-9296-F29EDCBA6317}" destId="{645CE1E2-B91C-40EA-B1A5-B290C2A37894}" srcOrd="0" destOrd="0" presId="urn:microsoft.com/office/officeart/2005/8/layout/hierarchy3"/>
    <dgm:cxn modelId="{B1C14B47-E736-4F9C-A373-B20DF4D71C7C}" type="presParOf" srcId="{17C8F725-8FE8-4A56-9296-F29EDCBA6317}" destId="{01B6AF34-063D-41FD-AC56-C4A5A7ADF887}" srcOrd="1" destOrd="0" presId="urn:microsoft.com/office/officeart/2005/8/layout/hierarchy3"/>
    <dgm:cxn modelId="{1F308E37-8CFD-4A5A-9139-AA5200125622}" type="presParOf" srcId="{17C8F725-8FE8-4A56-9296-F29EDCBA6317}" destId="{C95C2180-D928-49FE-AD54-6F32783CD47B}" srcOrd="2" destOrd="0" presId="urn:microsoft.com/office/officeart/2005/8/layout/hierarchy3"/>
    <dgm:cxn modelId="{D8B831E8-30A5-46B9-BEF6-4C0E6E21C0CD}" type="presParOf" srcId="{17C8F725-8FE8-4A56-9296-F29EDCBA6317}" destId="{4E474852-5EBD-437A-92E6-1D14055C43AC}" srcOrd="3" destOrd="0" presId="urn:microsoft.com/office/officeart/2005/8/layout/hierarchy3"/>
    <dgm:cxn modelId="{1569EBE3-24A7-479B-9031-9937A8EFEEEF}" type="presParOf" srcId="{17C8F725-8FE8-4A56-9296-F29EDCBA6317}" destId="{971E0209-5CB0-4C81-A373-85D95A0810A9}" srcOrd="4" destOrd="0" presId="urn:microsoft.com/office/officeart/2005/8/layout/hierarchy3"/>
    <dgm:cxn modelId="{F0E367F2-3825-4143-97C0-90DEAABB39ED}" type="presParOf" srcId="{17C8F725-8FE8-4A56-9296-F29EDCBA6317}" destId="{936728D7-C843-4771-A465-D453E0150FE9}" srcOrd="5" destOrd="0" presId="urn:microsoft.com/office/officeart/2005/8/layout/hierarchy3"/>
    <dgm:cxn modelId="{1ACCB95D-8E05-4BB2-8D49-494753AA8F57}" type="presParOf" srcId="{7829A3AC-7487-4EB8-B486-8BFFC58A1ABE}" destId="{8CFAB909-59F0-4AC8-9267-A1F0432B2EEA}" srcOrd="3" destOrd="0" presId="urn:microsoft.com/office/officeart/2005/8/layout/hierarchy3"/>
    <dgm:cxn modelId="{31F6C6EC-4EC4-4B7C-9F0A-87BA9B2C0255}" type="presParOf" srcId="{8CFAB909-59F0-4AC8-9267-A1F0432B2EEA}" destId="{9D37EE7E-97D5-4168-9E82-D8C0379AB65C}" srcOrd="0" destOrd="0" presId="urn:microsoft.com/office/officeart/2005/8/layout/hierarchy3"/>
    <dgm:cxn modelId="{B15DD7A6-8922-4597-AA70-12E8855E25BC}" type="presParOf" srcId="{9D37EE7E-97D5-4168-9E82-D8C0379AB65C}" destId="{99465988-C415-4934-8CFB-AC98785A21D8}" srcOrd="0" destOrd="0" presId="urn:microsoft.com/office/officeart/2005/8/layout/hierarchy3"/>
    <dgm:cxn modelId="{8CF9A214-FEE5-47D2-A604-73439E9B7F15}" type="presParOf" srcId="{9D37EE7E-97D5-4168-9E82-D8C0379AB65C}" destId="{AA964D08-CFAD-4E6F-808F-CF1DDFFA5277}" srcOrd="1" destOrd="0" presId="urn:microsoft.com/office/officeart/2005/8/layout/hierarchy3"/>
    <dgm:cxn modelId="{80A56CA1-EF8C-4922-8CB2-4A3962E39C02}" type="presParOf" srcId="{8CFAB909-59F0-4AC8-9267-A1F0432B2EEA}" destId="{F67D7BF6-B9BE-4478-B246-CB06D0302749}" srcOrd="1" destOrd="0" presId="urn:microsoft.com/office/officeart/2005/8/layout/hierarchy3"/>
    <dgm:cxn modelId="{400CB9D9-4F87-4AEB-B769-14819751975E}" type="presParOf" srcId="{F67D7BF6-B9BE-4478-B246-CB06D0302749}" destId="{5A47752F-F7F1-4766-BDBA-626FD6ACF550}" srcOrd="0" destOrd="0" presId="urn:microsoft.com/office/officeart/2005/8/layout/hierarchy3"/>
    <dgm:cxn modelId="{12AFE0EA-A0BB-4B51-8D0B-95F3DE0A2314}" type="presParOf" srcId="{F67D7BF6-B9BE-4478-B246-CB06D0302749}" destId="{BFF26211-908E-4613-B4A8-DA850D80904B}" srcOrd="1" destOrd="0" presId="urn:microsoft.com/office/officeart/2005/8/layout/hierarchy3"/>
    <dgm:cxn modelId="{62C0FF2E-5CA7-4D19-9F6A-1C43A455D10C}" type="presParOf" srcId="{F67D7BF6-B9BE-4478-B246-CB06D0302749}" destId="{861BA48E-65D9-4167-B629-131B37A70154}" srcOrd="2" destOrd="0" presId="urn:microsoft.com/office/officeart/2005/8/layout/hierarchy3"/>
    <dgm:cxn modelId="{AD051353-24A8-4754-A508-3133826D4BBE}" type="presParOf" srcId="{F67D7BF6-B9BE-4478-B246-CB06D0302749}" destId="{4E302E11-8BD5-44E5-92E8-29E573C61C7D}" srcOrd="3" destOrd="0" presId="urn:microsoft.com/office/officeart/2005/8/layout/hierarchy3"/>
    <dgm:cxn modelId="{EC514784-A61A-45FE-87CC-E0EB988C0F40}" type="presParOf" srcId="{F67D7BF6-B9BE-4478-B246-CB06D0302749}" destId="{F214313F-0508-4C74-BECF-CAC32FEF6AA1}" srcOrd="4" destOrd="0" presId="urn:microsoft.com/office/officeart/2005/8/layout/hierarchy3"/>
    <dgm:cxn modelId="{4EB666FB-BA4C-48BD-9C3D-88D1DC06DCE1}" type="presParOf" srcId="{F67D7BF6-B9BE-4478-B246-CB06D0302749}" destId="{92C0D874-0DC4-4F63-BA03-6CEC0552861B}" srcOrd="5" destOrd="0" presId="urn:microsoft.com/office/officeart/2005/8/layout/hierarchy3"/>
    <dgm:cxn modelId="{BEB6A4A9-AC4F-47D8-9630-EB0D4ED66B05}" type="presParOf" srcId="{F67D7BF6-B9BE-4478-B246-CB06D0302749}" destId="{BF5A44D0-0FFC-4EBE-B809-FC24FF05293F}" srcOrd="6" destOrd="0" presId="urn:microsoft.com/office/officeart/2005/8/layout/hierarchy3"/>
    <dgm:cxn modelId="{0FEAFDBF-B480-42F8-8E08-CD786487880E}" type="presParOf" srcId="{F67D7BF6-B9BE-4478-B246-CB06D0302749}" destId="{11B84644-7D59-4B5F-9FDB-7F96217DA5D1}" srcOrd="7" destOrd="0" presId="urn:microsoft.com/office/officeart/2005/8/layout/hierarchy3"/>
    <dgm:cxn modelId="{6F1687C5-5843-49BB-8109-CF1EA745DE33}" type="presParOf" srcId="{7829A3AC-7487-4EB8-B486-8BFFC58A1ABE}" destId="{B989CF70-AAB7-4564-BB6A-9F0CFE480669}" srcOrd="4" destOrd="0" presId="urn:microsoft.com/office/officeart/2005/8/layout/hierarchy3"/>
    <dgm:cxn modelId="{76305256-D785-4E8F-A1BB-2BFA66067BE9}" type="presParOf" srcId="{B989CF70-AAB7-4564-BB6A-9F0CFE480669}" destId="{0044B52D-CEA8-4C2F-BA78-8C6CDEA1C202}" srcOrd="0" destOrd="0" presId="urn:microsoft.com/office/officeart/2005/8/layout/hierarchy3"/>
    <dgm:cxn modelId="{166492A6-498A-4EB3-A751-624B8A54C0CA}" type="presParOf" srcId="{0044B52D-CEA8-4C2F-BA78-8C6CDEA1C202}" destId="{E17EAE02-EC21-4DA6-A029-D1927F7247E8}" srcOrd="0" destOrd="0" presId="urn:microsoft.com/office/officeart/2005/8/layout/hierarchy3"/>
    <dgm:cxn modelId="{FE5B65AC-D2EA-425C-8722-16EF7F6C9859}" type="presParOf" srcId="{0044B52D-CEA8-4C2F-BA78-8C6CDEA1C202}" destId="{ABE54667-18C0-409F-B834-5DE3F54FEC59}" srcOrd="1" destOrd="0" presId="urn:microsoft.com/office/officeart/2005/8/layout/hierarchy3"/>
    <dgm:cxn modelId="{8199ECE6-9017-41F1-8D80-CEBC19B412F5}" type="presParOf" srcId="{B989CF70-AAB7-4564-BB6A-9F0CFE480669}" destId="{BCE3108A-E3C6-474D-A320-74DD46EBB1CE}" srcOrd="1" destOrd="0" presId="urn:microsoft.com/office/officeart/2005/8/layout/hierarchy3"/>
    <dgm:cxn modelId="{8781E94C-5829-45B4-972E-A0AD323E544E}" type="presParOf" srcId="{BCE3108A-E3C6-474D-A320-74DD46EBB1CE}" destId="{D8F49E5F-A130-4786-A7BE-9758DA3DD33A}" srcOrd="0" destOrd="0" presId="urn:microsoft.com/office/officeart/2005/8/layout/hierarchy3"/>
    <dgm:cxn modelId="{27253D17-2C79-4604-8650-0060E290A4F8}" type="presParOf" srcId="{BCE3108A-E3C6-474D-A320-74DD46EBB1CE}" destId="{3A13CA2A-2581-4655-B988-4E0A324256FB}" srcOrd="1" destOrd="0" presId="urn:microsoft.com/office/officeart/2005/8/layout/hierarchy3"/>
    <dgm:cxn modelId="{AED51BF4-6A58-4A7D-BD27-5D6440BF3CE6}" type="presParOf" srcId="{BCE3108A-E3C6-474D-A320-74DD46EBB1CE}" destId="{22639D7F-F961-4F82-92D6-364AE086C2BC}" srcOrd="2" destOrd="0" presId="urn:microsoft.com/office/officeart/2005/8/layout/hierarchy3"/>
    <dgm:cxn modelId="{582E90A2-A195-4BF8-8FBF-B9666697AB42}" type="presParOf" srcId="{BCE3108A-E3C6-474D-A320-74DD46EBB1CE}" destId="{EF3116E2-85A4-4471-AA29-B53CD9047010}" srcOrd="3" destOrd="0" presId="urn:microsoft.com/office/officeart/2005/8/layout/hierarchy3"/>
    <dgm:cxn modelId="{7CAF2DE7-380E-4457-B868-E7ED5F5FE7D2}" type="presParOf" srcId="{BCE3108A-E3C6-474D-A320-74DD46EBB1CE}" destId="{FD248DEE-40A6-45E6-B055-10492687D6C0}" srcOrd="4" destOrd="0" presId="urn:microsoft.com/office/officeart/2005/8/layout/hierarchy3"/>
    <dgm:cxn modelId="{57ADB078-802E-4CF5-B247-D85F1FA2985D}" type="presParOf" srcId="{BCE3108A-E3C6-474D-A320-74DD46EBB1CE}" destId="{2CD96C92-7178-469F-8D5E-6A012EB3D0F5}" srcOrd="5" destOrd="0" presId="urn:microsoft.com/office/officeart/2005/8/layout/hierarchy3"/>
    <dgm:cxn modelId="{D340C7F3-92BE-4235-A992-5A8808820391}" type="presParOf" srcId="{7829A3AC-7487-4EB8-B486-8BFFC58A1ABE}" destId="{61B73AA3-A5E9-4995-B3BB-486B0C0D9F3C}" srcOrd="5" destOrd="0" presId="urn:microsoft.com/office/officeart/2005/8/layout/hierarchy3"/>
    <dgm:cxn modelId="{2FAC07EF-68DE-4F9C-B727-5BDB922B0C8F}" type="presParOf" srcId="{61B73AA3-A5E9-4995-B3BB-486B0C0D9F3C}" destId="{15E46504-5081-4F7A-BA9C-05BCE8035A4B}" srcOrd="0" destOrd="0" presId="urn:microsoft.com/office/officeart/2005/8/layout/hierarchy3"/>
    <dgm:cxn modelId="{317C0C3A-636F-4075-A6E8-4B5B42D17731}" type="presParOf" srcId="{15E46504-5081-4F7A-BA9C-05BCE8035A4B}" destId="{72CF0795-C624-4795-AEBD-39E5381879AD}" srcOrd="0" destOrd="0" presId="urn:microsoft.com/office/officeart/2005/8/layout/hierarchy3"/>
    <dgm:cxn modelId="{BF8C446A-AEFF-4973-844B-DDF9AF11F39A}" type="presParOf" srcId="{15E46504-5081-4F7A-BA9C-05BCE8035A4B}" destId="{FB9450C4-E725-47E7-AF15-E7C9E8D241AC}" srcOrd="1" destOrd="0" presId="urn:microsoft.com/office/officeart/2005/8/layout/hierarchy3"/>
    <dgm:cxn modelId="{DEC987D2-6407-4448-B841-040E3B56ADD3}" type="presParOf" srcId="{61B73AA3-A5E9-4995-B3BB-486B0C0D9F3C}" destId="{0945A321-7E13-43AE-9A1D-529412331B2F}" srcOrd="1" destOrd="0" presId="urn:microsoft.com/office/officeart/2005/8/layout/hierarchy3"/>
    <dgm:cxn modelId="{378FBAD2-6B75-431F-9E9E-16FFCFC1134B}" type="presParOf" srcId="{0945A321-7E13-43AE-9A1D-529412331B2F}" destId="{A03ECE81-9C19-4A1B-B170-AEF946112128}" srcOrd="0" destOrd="0" presId="urn:microsoft.com/office/officeart/2005/8/layout/hierarchy3"/>
    <dgm:cxn modelId="{80E8C441-3DF3-401E-815C-E114726D390D}" type="presParOf" srcId="{0945A321-7E13-43AE-9A1D-529412331B2F}" destId="{6285A02F-1856-4FB5-8FA9-EDBC24ECB8DD}" srcOrd="1" destOrd="0" presId="urn:microsoft.com/office/officeart/2005/8/layout/hierarchy3"/>
    <dgm:cxn modelId="{ED3DEDC5-1A5D-4965-BDCD-8846509C98F5}" type="presParOf" srcId="{7829A3AC-7487-4EB8-B486-8BFFC58A1ABE}" destId="{EBCE09DC-180A-49A2-87E7-E921B91B67C3}" srcOrd="6" destOrd="0" presId="urn:microsoft.com/office/officeart/2005/8/layout/hierarchy3"/>
    <dgm:cxn modelId="{3864D7F0-8E4F-45DF-878D-C50DD9C55D33}" type="presParOf" srcId="{EBCE09DC-180A-49A2-87E7-E921B91B67C3}" destId="{AB6D899A-8F14-4199-A99C-0BDE11F46503}" srcOrd="0" destOrd="0" presId="urn:microsoft.com/office/officeart/2005/8/layout/hierarchy3"/>
    <dgm:cxn modelId="{0F8A58A7-E0C9-462E-91C5-483DC2FCFBEC}" type="presParOf" srcId="{AB6D899A-8F14-4199-A99C-0BDE11F46503}" destId="{BEA5FD04-3757-45A2-A521-10569FBC5A7A}" srcOrd="0" destOrd="0" presId="urn:microsoft.com/office/officeart/2005/8/layout/hierarchy3"/>
    <dgm:cxn modelId="{711B6285-8297-4CD7-A1BA-706B2D534B74}" type="presParOf" srcId="{AB6D899A-8F14-4199-A99C-0BDE11F46503}" destId="{ABB6FEEF-96FC-4121-BED4-BB00908ED1EE}" srcOrd="1" destOrd="0" presId="urn:microsoft.com/office/officeart/2005/8/layout/hierarchy3"/>
    <dgm:cxn modelId="{7663D2A7-B43D-4257-B82D-80C871837732}" type="presParOf" srcId="{EBCE09DC-180A-49A2-87E7-E921B91B67C3}" destId="{8DFFD45D-7E36-470C-B3A8-4F3E66B0B01B}" srcOrd="1" destOrd="0" presId="urn:microsoft.com/office/officeart/2005/8/layout/hierarchy3"/>
    <dgm:cxn modelId="{F9E6D8D9-CDE4-4A18-99C4-15299369F9A9}" type="presParOf" srcId="{8DFFD45D-7E36-470C-B3A8-4F3E66B0B01B}" destId="{8731F0AF-6907-459F-97EC-AD15856E969F}" srcOrd="0" destOrd="0" presId="urn:microsoft.com/office/officeart/2005/8/layout/hierarchy3"/>
    <dgm:cxn modelId="{88FD203B-D4D9-4237-878E-9BF28049B970}" type="presParOf" srcId="{8DFFD45D-7E36-470C-B3A8-4F3E66B0B01B}" destId="{9FC0AF19-378A-460B-9CC9-3C97EFFD5A4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DD9AC-29CA-4169-908A-E1FE8B50CEF4}">
      <dsp:nvSpPr>
        <dsp:cNvPr id="0" name=""/>
        <dsp:cNvSpPr/>
      </dsp:nvSpPr>
      <dsp:spPr>
        <a:xfrm>
          <a:off x="24" y="147367"/>
          <a:ext cx="1407119" cy="7979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Aménagement</a:t>
          </a:r>
        </a:p>
      </dsp:txBody>
      <dsp:txXfrm>
        <a:off x="23395" y="170738"/>
        <a:ext cx="1360377" cy="751208"/>
      </dsp:txXfrm>
    </dsp:sp>
    <dsp:sp modelId="{3A4611BA-F372-436F-9A00-9FABA43796A8}">
      <dsp:nvSpPr>
        <dsp:cNvPr id="0" name=""/>
        <dsp:cNvSpPr/>
      </dsp:nvSpPr>
      <dsp:spPr>
        <a:xfrm>
          <a:off x="140736" y="945317"/>
          <a:ext cx="140711" cy="1115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673"/>
              </a:lnTo>
              <a:lnTo>
                <a:pt x="140711" y="11156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CCCE0-1771-4E4A-BF64-39B50710CBB6}">
      <dsp:nvSpPr>
        <dsp:cNvPr id="0" name=""/>
        <dsp:cNvSpPr/>
      </dsp:nvSpPr>
      <dsp:spPr>
        <a:xfrm>
          <a:off x="281448" y="1060165"/>
          <a:ext cx="2125092" cy="200165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Chantier </a:t>
          </a:r>
          <a:r>
            <a:rPr lang="fr-FR" sz="1400" kern="1200" err="1"/>
            <a:t>PickOptim</a:t>
          </a:r>
          <a:endParaRPr lang="fr-FR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Détails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Casier dispo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Stock actif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Stock actif et stock réserve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Référenciel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Fichier d’analyse sur </a:t>
          </a:r>
          <a:r>
            <a:rPr lang="fr-FR" sz="1100" kern="1200" dirty="0" err="1"/>
            <a:t>Sharepoint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Suivi</a:t>
          </a:r>
          <a:r>
            <a:rPr lang="en-GB" sz="1100" kern="1200" dirty="0"/>
            <a:t> divers </a:t>
          </a:r>
          <a:r>
            <a:rPr lang="en-GB" sz="1100" kern="1200" dirty="0" err="1"/>
            <a:t>referentiel</a:t>
          </a:r>
          <a:r>
            <a:rPr lang="en-GB" sz="1100" kern="1200" dirty="0"/>
            <a:t> </a:t>
          </a:r>
          <a:r>
            <a:rPr lang="en-GB" sz="1100" kern="1200" dirty="0" err="1"/>
            <a:t>puiseux</a:t>
          </a:r>
          <a:r>
            <a:rPr lang="en-GB" sz="1100" kern="1200" dirty="0"/>
            <a:t> (spot)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Shared </a:t>
          </a:r>
          <a:r>
            <a:rPr lang="en-GB" sz="1100" kern="1200" dirty="0" err="1"/>
            <a:t>ext</a:t>
          </a:r>
          <a:r>
            <a:rPr lang="en-GB" sz="1100" kern="1200" dirty="0"/>
            <a:t>/</a:t>
          </a:r>
          <a:r>
            <a:rPr lang="en-GB" sz="1100" kern="1200" dirty="0" err="1"/>
            <a:t>alerte</a:t>
          </a:r>
          <a:r>
            <a:rPr lang="en-GB" sz="1100" kern="1200" dirty="0"/>
            <a:t> (spot)</a:t>
          </a:r>
        </a:p>
      </dsp:txBody>
      <dsp:txXfrm>
        <a:off x="340074" y="1118791"/>
        <a:ext cx="2007840" cy="1884400"/>
      </dsp:txXfrm>
    </dsp:sp>
    <dsp:sp modelId="{8ED46CD9-3C99-4F4D-B86F-9B161EC86943}">
      <dsp:nvSpPr>
        <dsp:cNvPr id="0" name=""/>
        <dsp:cNvSpPr/>
      </dsp:nvSpPr>
      <dsp:spPr>
        <a:xfrm>
          <a:off x="140736" y="945317"/>
          <a:ext cx="140711" cy="2621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867"/>
              </a:lnTo>
              <a:lnTo>
                <a:pt x="140711" y="262186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2FB5-2135-4778-B471-882EEF53E005}">
      <dsp:nvSpPr>
        <dsp:cNvPr id="0" name=""/>
        <dsp:cNvSpPr/>
      </dsp:nvSpPr>
      <dsp:spPr>
        <a:xfrm>
          <a:off x="281448" y="3176665"/>
          <a:ext cx="2105805" cy="78104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Data loader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Détails</a:t>
          </a:r>
          <a:r>
            <a:rPr lang="en-GB" sz="1100" kern="1200" dirty="0"/>
            <a:t> implantation (spot)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Alerte implantation (spot)</a:t>
          </a:r>
        </a:p>
      </dsp:txBody>
      <dsp:txXfrm>
        <a:off x="304324" y="3199541"/>
        <a:ext cx="2060053" cy="735288"/>
      </dsp:txXfrm>
    </dsp:sp>
    <dsp:sp modelId="{E9BF959E-ACA8-43E5-967C-A563A97A3611}">
      <dsp:nvSpPr>
        <dsp:cNvPr id="0" name=""/>
        <dsp:cNvSpPr/>
      </dsp:nvSpPr>
      <dsp:spPr>
        <a:xfrm>
          <a:off x="140736" y="945317"/>
          <a:ext cx="140711" cy="35318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1875"/>
              </a:lnTo>
              <a:lnTo>
                <a:pt x="140711" y="3531875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EE5AF-2812-415B-9B39-DD4C8DA26585}">
      <dsp:nvSpPr>
        <dsp:cNvPr id="0" name=""/>
        <dsp:cNvSpPr/>
      </dsp:nvSpPr>
      <dsp:spPr>
        <a:xfrm>
          <a:off x="281448" y="4072553"/>
          <a:ext cx="2079035" cy="80927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Gestion d’anomalie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Alerte 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Alerte </a:t>
          </a:r>
          <a:r>
            <a:rPr lang="fr-FR" sz="1100" kern="1200" err="1"/>
            <a:t>référenciel</a:t>
          </a:r>
          <a:r>
            <a:rPr lang="fr-FR" sz="1100" kern="1200"/>
            <a:t> spot</a:t>
          </a:r>
        </a:p>
      </dsp:txBody>
      <dsp:txXfrm>
        <a:off x="305151" y="4096256"/>
        <a:ext cx="2031629" cy="761873"/>
      </dsp:txXfrm>
    </dsp:sp>
    <dsp:sp modelId="{C07A3327-0AEC-48EF-854C-A4985AA3FBDF}">
      <dsp:nvSpPr>
        <dsp:cNvPr id="0" name=""/>
        <dsp:cNvSpPr/>
      </dsp:nvSpPr>
      <dsp:spPr>
        <a:xfrm>
          <a:off x="2452479" y="147367"/>
          <a:ext cx="918779" cy="4593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OPS</a:t>
          </a:r>
        </a:p>
      </dsp:txBody>
      <dsp:txXfrm>
        <a:off x="2465934" y="160822"/>
        <a:ext cx="891869" cy="432479"/>
      </dsp:txXfrm>
    </dsp:sp>
    <dsp:sp modelId="{2A931F29-0865-4A60-AC94-7DAB9FF66E79}">
      <dsp:nvSpPr>
        <dsp:cNvPr id="0" name=""/>
        <dsp:cNvSpPr/>
      </dsp:nvSpPr>
      <dsp:spPr>
        <a:xfrm>
          <a:off x="2544357" y="606756"/>
          <a:ext cx="91877" cy="931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233"/>
              </a:lnTo>
              <a:lnTo>
                <a:pt x="91877" y="93123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E04EEC-C6E0-483F-B882-1E6CB03C7891}">
      <dsp:nvSpPr>
        <dsp:cNvPr id="0" name=""/>
        <dsp:cNvSpPr/>
      </dsp:nvSpPr>
      <dsp:spPr>
        <a:xfrm>
          <a:off x="2636235" y="721604"/>
          <a:ext cx="1809091" cy="163277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Point staff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SCI Synthèse activités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Rapport emplacement premier comptage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Inventaire tournant 100%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Historique inventaire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Suivi des requêtes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Occupation réserve</a:t>
          </a:r>
        </a:p>
      </dsp:txBody>
      <dsp:txXfrm>
        <a:off x="2684057" y="769426"/>
        <a:ext cx="1713447" cy="1537127"/>
      </dsp:txXfrm>
    </dsp:sp>
    <dsp:sp modelId="{ABEB4C8B-44DA-4005-95C9-502A45ECC201}">
      <dsp:nvSpPr>
        <dsp:cNvPr id="0" name=""/>
        <dsp:cNvSpPr/>
      </dsp:nvSpPr>
      <dsp:spPr>
        <a:xfrm>
          <a:off x="2544357" y="606756"/>
          <a:ext cx="91877" cy="2206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6359"/>
              </a:lnTo>
              <a:lnTo>
                <a:pt x="91877" y="220635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8E1255-819B-4FB6-BB0F-DDFB30DD087C}">
      <dsp:nvSpPr>
        <dsp:cNvPr id="0" name=""/>
        <dsp:cNvSpPr/>
      </dsp:nvSpPr>
      <dsp:spPr>
        <a:xfrm>
          <a:off x="2636235" y="2469223"/>
          <a:ext cx="1820278" cy="68778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Hygiène zone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Hygiène zone </a:t>
          </a:r>
          <a:r>
            <a:rPr lang="fr-FR" sz="1100" kern="1200" err="1"/>
            <a:t>todo</a:t>
          </a:r>
          <a:endParaRPr lang="fr-FR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Macro-hygiène</a:t>
          </a:r>
        </a:p>
      </dsp:txBody>
      <dsp:txXfrm>
        <a:off x="2656380" y="2489368"/>
        <a:ext cx="1779988" cy="647494"/>
      </dsp:txXfrm>
    </dsp:sp>
    <dsp:sp modelId="{79D265F5-E454-443C-9A50-0424D2F23291}">
      <dsp:nvSpPr>
        <dsp:cNvPr id="0" name=""/>
        <dsp:cNvSpPr/>
      </dsp:nvSpPr>
      <dsp:spPr>
        <a:xfrm>
          <a:off x="2544357" y="606756"/>
          <a:ext cx="91877" cy="2988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8777"/>
              </a:lnTo>
              <a:lnTo>
                <a:pt x="91877" y="298877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1359A-02B0-40DA-A8E1-C0DEA8FE5701}">
      <dsp:nvSpPr>
        <dsp:cNvPr id="0" name=""/>
        <dsp:cNvSpPr/>
      </dsp:nvSpPr>
      <dsp:spPr>
        <a:xfrm>
          <a:off x="2636235" y="3271855"/>
          <a:ext cx="1801358" cy="6473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Macro-compactage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SCI Opportunité compactage</a:t>
          </a:r>
        </a:p>
      </dsp:txBody>
      <dsp:txXfrm>
        <a:off x="2655195" y="3290815"/>
        <a:ext cx="1763438" cy="609438"/>
      </dsp:txXfrm>
    </dsp:sp>
    <dsp:sp modelId="{A16577FE-7FCC-466C-BB1D-20FEF0764AA4}">
      <dsp:nvSpPr>
        <dsp:cNvPr id="0" name=""/>
        <dsp:cNvSpPr/>
      </dsp:nvSpPr>
      <dsp:spPr>
        <a:xfrm>
          <a:off x="2544357" y="606756"/>
          <a:ext cx="91877" cy="36997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9754"/>
              </a:lnTo>
              <a:lnTo>
                <a:pt x="91877" y="369975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39312-9649-4466-B8A5-2F218E2F1B59}">
      <dsp:nvSpPr>
        <dsp:cNvPr id="0" name=""/>
        <dsp:cNvSpPr/>
      </dsp:nvSpPr>
      <dsp:spPr>
        <a:xfrm>
          <a:off x="2636235" y="4034061"/>
          <a:ext cx="1787136" cy="5449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Libération de casier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SCI Casier dispo</a:t>
          </a:r>
        </a:p>
      </dsp:txBody>
      <dsp:txXfrm>
        <a:off x="2652195" y="4050021"/>
        <a:ext cx="1755216" cy="512980"/>
      </dsp:txXfrm>
    </dsp:sp>
    <dsp:sp modelId="{37F1862F-C9D0-4CBF-8D5F-D4DF53A44228}">
      <dsp:nvSpPr>
        <dsp:cNvPr id="0" name=""/>
        <dsp:cNvSpPr/>
      </dsp:nvSpPr>
      <dsp:spPr>
        <a:xfrm>
          <a:off x="4468377" y="147367"/>
          <a:ext cx="1089157" cy="5062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Aménageur</a:t>
          </a:r>
        </a:p>
      </dsp:txBody>
      <dsp:txXfrm>
        <a:off x="4483204" y="162194"/>
        <a:ext cx="1059503" cy="476593"/>
      </dsp:txXfrm>
    </dsp:sp>
    <dsp:sp modelId="{645CE1E2-B91C-40EA-B1A5-B290C2A37894}">
      <dsp:nvSpPr>
        <dsp:cNvPr id="0" name=""/>
        <dsp:cNvSpPr/>
      </dsp:nvSpPr>
      <dsp:spPr>
        <a:xfrm>
          <a:off x="4577293" y="653614"/>
          <a:ext cx="108915" cy="640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214"/>
              </a:lnTo>
              <a:lnTo>
                <a:pt x="108915" y="6402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6AF34-063D-41FD-AC56-C4A5A7ADF887}">
      <dsp:nvSpPr>
        <dsp:cNvPr id="0" name=""/>
        <dsp:cNvSpPr/>
      </dsp:nvSpPr>
      <dsp:spPr>
        <a:xfrm>
          <a:off x="4686209" y="768462"/>
          <a:ext cx="1583791" cy="105073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Implantation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Table de conversion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Table de Made In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/>
            <a:t>IMS FI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WMS Site article</a:t>
          </a:r>
        </a:p>
      </dsp:txBody>
      <dsp:txXfrm>
        <a:off x="4716984" y="799237"/>
        <a:ext cx="1522241" cy="989184"/>
      </dsp:txXfrm>
    </dsp:sp>
    <dsp:sp modelId="{C95C2180-D928-49FE-AD54-6F32783CD47B}">
      <dsp:nvSpPr>
        <dsp:cNvPr id="0" name=""/>
        <dsp:cNvSpPr/>
      </dsp:nvSpPr>
      <dsp:spPr>
        <a:xfrm>
          <a:off x="4577293" y="653614"/>
          <a:ext cx="108915" cy="1617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7380"/>
              </a:lnTo>
              <a:lnTo>
                <a:pt x="108915" y="16173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74852-5EBD-437A-92E6-1D14055C43AC}">
      <dsp:nvSpPr>
        <dsp:cNvPr id="0" name=""/>
        <dsp:cNvSpPr/>
      </dsp:nvSpPr>
      <dsp:spPr>
        <a:xfrm>
          <a:off x="4686209" y="1934043"/>
          <a:ext cx="1535787" cy="6739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Résolution d’anomalie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Fichier des requêtes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Désélection des lignes</a:t>
          </a:r>
        </a:p>
      </dsp:txBody>
      <dsp:txXfrm>
        <a:off x="4705947" y="1953781"/>
        <a:ext cx="1496311" cy="634425"/>
      </dsp:txXfrm>
    </dsp:sp>
    <dsp:sp modelId="{971E0209-5CB0-4C81-A373-85D95A0810A9}">
      <dsp:nvSpPr>
        <dsp:cNvPr id="0" name=""/>
        <dsp:cNvSpPr/>
      </dsp:nvSpPr>
      <dsp:spPr>
        <a:xfrm>
          <a:off x="4577293" y="653614"/>
          <a:ext cx="108915" cy="22988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873"/>
              </a:lnTo>
              <a:lnTo>
                <a:pt x="108915" y="229887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728D7-C843-4771-A465-D453E0150FE9}">
      <dsp:nvSpPr>
        <dsp:cNvPr id="0" name=""/>
        <dsp:cNvSpPr/>
      </dsp:nvSpPr>
      <dsp:spPr>
        <a:xfrm>
          <a:off x="4686209" y="2722793"/>
          <a:ext cx="1457073" cy="4593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Chantier divers</a:t>
          </a:r>
        </a:p>
      </dsp:txBody>
      <dsp:txXfrm>
        <a:off x="4699664" y="2736248"/>
        <a:ext cx="1430163" cy="432479"/>
      </dsp:txXfrm>
    </dsp:sp>
    <dsp:sp modelId="{99465988-C415-4934-8CFB-AC98785A21D8}">
      <dsp:nvSpPr>
        <dsp:cNvPr id="0" name=""/>
        <dsp:cNvSpPr/>
      </dsp:nvSpPr>
      <dsp:spPr>
        <a:xfrm>
          <a:off x="6208793" y="147367"/>
          <a:ext cx="1454510" cy="61843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Coordinateur inventaire</a:t>
          </a:r>
        </a:p>
      </dsp:txBody>
      <dsp:txXfrm>
        <a:off x="6226906" y="165480"/>
        <a:ext cx="1418284" cy="582213"/>
      </dsp:txXfrm>
    </dsp:sp>
    <dsp:sp modelId="{5A47752F-F7F1-4766-BDBA-626FD6ACF550}">
      <dsp:nvSpPr>
        <dsp:cNvPr id="0" name=""/>
        <dsp:cNvSpPr/>
      </dsp:nvSpPr>
      <dsp:spPr>
        <a:xfrm>
          <a:off x="6354244" y="765806"/>
          <a:ext cx="145451" cy="373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3538"/>
              </a:lnTo>
              <a:lnTo>
                <a:pt x="145451" y="37353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F26211-908E-4613-B4A8-DA850D80904B}">
      <dsp:nvSpPr>
        <dsp:cNvPr id="0" name=""/>
        <dsp:cNvSpPr/>
      </dsp:nvSpPr>
      <dsp:spPr>
        <a:xfrm>
          <a:off x="6499695" y="880654"/>
          <a:ext cx="1305497" cy="51738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 +5K€</a:t>
          </a:r>
        </a:p>
      </dsp:txBody>
      <dsp:txXfrm>
        <a:off x="6514849" y="895808"/>
        <a:ext cx="1275189" cy="487075"/>
      </dsp:txXfrm>
    </dsp:sp>
    <dsp:sp modelId="{861BA48E-65D9-4167-B629-131B37A70154}">
      <dsp:nvSpPr>
        <dsp:cNvPr id="0" name=""/>
        <dsp:cNvSpPr/>
      </dsp:nvSpPr>
      <dsp:spPr>
        <a:xfrm>
          <a:off x="6354244" y="765806"/>
          <a:ext cx="145451" cy="1055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5778"/>
              </a:lnTo>
              <a:lnTo>
                <a:pt x="145451" y="1055778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302E11-8BD5-44E5-92E8-29E573C61C7D}">
      <dsp:nvSpPr>
        <dsp:cNvPr id="0" name=""/>
        <dsp:cNvSpPr/>
      </dsp:nvSpPr>
      <dsp:spPr>
        <a:xfrm>
          <a:off x="6499695" y="1512884"/>
          <a:ext cx="1318705" cy="61740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inventaires</a:t>
          </a:r>
        </a:p>
      </dsp:txBody>
      <dsp:txXfrm>
        <a:off x="6517778" y="1530967"/>
        <a:ext cx="1282539" cy="581235"/>
      </dsp:txXfrm>
    </dsp:sp>
    <dsp:sp modelId="{F214313F-0508-4C74-BECF-CAC32FEF6AA1}">
      <dsp:nvSpPr>
        <dsp:cNvPr id="0" name=""/>
        <dsp:cNvSpPr/>
      </dsp:nvSpPr>
      <dsp:spPr>
        <a:xfrm>
          <a:off x="6354244" y="765806"/>
          <a:ext cx="145451" cy="1794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357"/>
              </a:lnTo>
              <a:lnTo>
                <a:pt x="145451" y="179435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C0D874-0DC4-4F63-BA03-6CEC0552861B}">
      <dsp:nvSpPr>
        <dsp:cNvPr id="0" name=""/>
        <dsp:cNvSpPr/>
      </dsp:nvSpPr>
      <dsp:spPr>
        <a:xfrm>
          <a:off x="6499695" y="2245133"/>
          <a:ext cx="1320594" cy="6300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6518149" y="2263587"/>
        <a:ext cx="1283686" cy="593154"/>
      </dsp:txXfrm>
    </dsp:sp>
    <dsp:sp modelId="{BF5A44D0-0FFC-4EBE-B809-FC24FF05293F}">
      <dsp:nvSpPr>
        <dsp:cNvPr id="0" name=""/>
        <dsp:cNvSpPr/>
      </dsp:nvSpPr>
      <dsp:spPr>
        <a:xfrm>
          <a:off x="6354244" y="765806"/>
          <a:ext cx="145451" cy="25498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9897"/>
              </a:lnTo>
              <a:lnTo>
                <a:pt x="145451" y="254989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B84644-7D59-4B5F-9FDB-7F96217DA5D1}">
      <dsp:nvSpPr>
        <dsp:cNvPr id="0" name=""/>
        <dsp:cNvSpPr/>
      </dsp:nvSpPr>
      <dsp:spPr>
        <a:xfrm>
          <a:off x="6499695" y="2990043"/>
          <a:ext cx="1321535" cy="65132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retours réseaux</a:t>
          </a:r>
        </a:p>
      </dsp:txBody>
      <dsp:txXfrm>
        <a:off x="6518772" y="3009120"/>
        <a:ext cx="1283381" cy="613168"/>
      </dsp:txXfrm>
    </dsp:sp>
    <dsp:sp modelId="{E17EAE02-EC21-4DA6-A029-D1927F7247E8}">
      <dsp:nvSpPr>
        <dsp:cNvPr id="0" name=""/>
        <dsp:cNvSpPr/>
      </dsp:nvSpPr>
      <dsp:spPr>
        <a:xfrm>
          <a:off x="7892998" y="147367"/>
          <a:ext cx="1204290" cy="45938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Enquêteur</a:t>
          </a:r>
        </a:p>
      </dsp:txBody>
      <dsp:txXfrm>
        <a:off x="7906453" y="160822"/>
        <a:ext cx="1177380" cy="432479"/>
      </dsp:txXfrm>
    </dsp:sp>
    <dsp:sp modelId="{D8F49E5F-A130-4786-A7BE-9758DA3DD33A}">
      <dsp:nvSpPr>
        <dsp:cNvPr id="0" name=""/>
        <dsp:cNvSpPr/>
      </dsp:nvSpPr>
      <dsp:spPr>
        <a:xfrm>
          <a:off x="8013427" y="606756"/>
          <a:ext cx="120429" cy="36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1803"/>
              </a:lnTo>
              <a:lnTo>
                <a:pt x="120429" y="36180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CA2A-2581-4655-B988-4E0A324256FB}">
      <dsp:nvSpPr>
        <dsp:cNvPr id="0" name=""/>
        <dsp:cNvSpPr/>
      </dsp:nvSpPr>
      <dsp:spPr>
        <a:xfrm>
          <a:off x="8133856" y="721604"/>
          <a:ext cx="941587" cy="49391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Enquête +5k€</a:t>
          </a:r>
        </a:p>
      </dsp:txBody>
      <dsp:txXfrm>
        <a:off x="8148322" y="736070"/>
        <a:ext cx="912655" cy="464980"/>
      </dsp:txXfrm>
    </dsp:sp>
    <dsp:sp modelId="{22639D7F-F961-4F82-92D6-364AE086C2BC}">
      <dsp:nvSpPr>
        <dsp:cNvPr id="0" name=""/>
        <dsp:cNvSpPr/>
      </dsp:nvSpPr>
      <dsp:spPr>
        <a:xfrm>
          <a:off x="8013427" y="606756"/>
          <a:ext cx="120429" cy="953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3302"/>
              </a:lnTo>
              <a:lnTo>
                <a:pt x="120429" y="95330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3116E2-85A4-4471-AA29-B53CD9047010}">
      <dsp:nvSpPr>
        <dsp:cNvPr id="0" name=""/>
        <dsp:cNvSpPr/>
      </dsp:nvSpPr>
      <dsp:spPr>
        <a:xfrm>
          <a:off x="8133856" y="1330364"/>
          <a:ext cx="961079" cy="45938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Suivi des inventaires</a:t>
          </a:r>
          <a:endParaRPr lang="fr-FR" sz="1400" kern="1200" dirty="0"/>
        </a:p>
      </dsp:txBody>
      <dsp:txXfrm>
        <a:off x="8147311" y="1343819"/>
        <a:ext cx="934169" cy="432479"/>
      </dsp:txXfrm>
    </dsp:sp>
    <dsp:sp modelId="{FD248DEE-40A6-45E6-B055-10492687D6C0}">
      <dsp:nvSpPr>
        <dsp:cNvPr id="0" name=""/>
        <dsp:cNvSpPr/>
      </dsp:nvSpPr>
      <dsp:spPr>
        <a:xfrm>
          <a:off x="8013427" y="606756"/>
          <a:ext cx="120429" cy="1610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0640"/>
              </a:lnTo>
              <a:lnTo>
                <a:pt x="120429" y="16106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D96C92-7178-469F-8D5E-6A012EB3D0F5}">
      <dsp:nvSpPr>
        <dsp:cNvPr id="0" name=""/>
        <dsp:cNvSpPr/>
      </dsp:nvSpPr>
      <dsp:spPr>
        <a:xfrm>
          <a:off x="8133856" y="1904601"/>
          <a:ext cx="980580" cy="62559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8152179" y="1922924"/>
        <a:ext cx="943934" cy="588946"/>
      </dsp:txXfrm>
    </dsp:sp>
    <dsp:sp modelId="{72CF0795-C624-4795-AEBD-39E5381879AD}">
      <dsp:nvSpPr>
        <dsp:cNvPr id="0" name=""/>
        <dsp:cNvSpPr/>
      </dsp:nvSpPr>
      <dsp:spPr>
        <a:xfrm>
          <a:off x="9326983" y="147367"/>
          <a:ext cx="1067639" cy="48380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/>
            <a:t>ILPN perdus</a:t>
          </a:r>
        </a:p>
      </dsp:txBody>
      <dsp:txXfrm>
        <a:off x="9341153" y="161537"/>
        <a:ext cx="1039299" cy="455466"/>
      </dsp:txXfrm>
    </dsp:sp>
    <dsp:sp modelId="{A03ECE81-9C19-4A1B-B170-AEF946112128}">
      <dsp:nvSpPr>
        <dsp:cNvPr id="0" name=""/>
        <dsp:cNvSpPr/>
      </dsp:nvSpPr>
      <dsp:spPr>
        <a:xfrm>
          <a:off x="9433747" y="631173"/>
          <a:ext cx="106763" cy="46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1580"/>
              </a:lnTo>
              <a:lnTo>
                <a:pt x="106763" y="46158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5A02F-1856-4FB5-8FA9-EDBC24ECB8DD}">
      <dsp:nvSpPr>
        <dsp:cNvPr id="0" name=""/>
        <dsp:cNvSpPr/>
      </dsp:nvSpPr>
      <dsp:spPr>
        <a:xfrm>
          <a:off x="9540511" y="746020"/>
          <a:ext cx="830613" cy="69346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</a:t>
          </a:r>
          <a:r>
            <a:rPr lang="fr-FR" sz="1400" kern="1200" dirty="0" err="1"/>
            <a:t>ILPNs</a:t>
          </a:r>
          <a:r>
            <a:rPr lang="fr-FR" sz="1400" kern="1200" dirty="0"/>
            <a:t> perdus</a:t>
          </a:r>
        </a:p>
      </dsp:txBody>
      <dsp:txXfrm>
        <a:off x="9560822" y="766331"/>
        <a:ext cx="789991" cy="652845"/>
      </dsp:txXfrm>
    </dsp:sp>
    <dsp:sp modelId="{BEA5FD04-3757-45A2-A521-10569FBC5A7A}">
      <dsp:nvSpPr>
        <dsp:cNvPr id="0" name=""/>
        <dsp:cNvSpPr/>
      </dsp:nvSpPr>
      <dsp:spPr>
        <a:xfrm>
          <a:off x="10624318" y="147367"/>
          <a:ext cx="988321" cy="5511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Retour réseau</a:t>
          </a:r>
        </a:p>
      </dsp:txBody>
      <dsp:txXfrm>
        <a:off x="10640460" y="163509"/>
        <a:ext cx="956037" cy="518841"/>
      </dsp:txXfrm>
    </dsp:sp>
    <dsp:sp modelId="{8731F0AF-6907-459F-97EC-AD15856E969F}">
      <dsp:nvSpPr>
        <dsp:cNvPr id="0" name=""/>
        <dsp:cNvSpPr/>
      </dsp:nvSpPr>
      <dsp:spPr>
        <a:xfrm>
          <a:off x="10723150" y="698492"/>
          <a:ext cx="98832" cy="463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781"/>
              </a:lnTo>
              <a:lnTo>
                <a:pt x="98832" y="46378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0AF19-378A-460B-9CC9-3C97EFFD5A41}">
      <dsp:nvSpPr>
        <dsp:cNvPr id="0" name=""/>
        <dsp:cNvSpPr/>
      </dsp:nvSpPr>
      <dsp:spPr>
        <a:xfrm>
          <a:off x="10821982" y="813339"/>
          <a:ext cx="793178" cy="6978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Suivi des retours réseaux</a:t>
          </a:r>
        </a:p>
      </dsp:txBody>
      <dsp:txXfrm>
        <a:off x="10842422" y="833779"/>
        <a:ext cx="752298" cy="65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D3E24-DB17-4C63-B9C8-BF6FD32B984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BAB9-EB56-43EA-8193-BB52E09FFD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D2062-1138-4F47-85F0-F7E22A355C2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07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E7ACA1-781D-D245-A615-1BA99DDAD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Presentation title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2C5D36-EB7D-E341-A312-C09503CAD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6849" y="259651"/>
            <a:ext cx="477225" cy="232747"/>
          </a:xfrm>
          <a:prstGeom prst="rect">
            <a:avLst/>
          </a:prstGeom>
        </p:spPr>
      </p:pic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6173BC7-F836-E64C-9918-06E2532200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266400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8" name="Espace réservé du texte 15">
            <a:extLst>
              <a:ext uri="{FF2B5EF4-FFF2-40B4-BE49-F238E27FC236}">
                <a16:creationId xmlns:a16="http://schemas.microsoft.com/office/drawing/2014/main" id="{8AA58855-F4CB-4C81-ADF4-0A4537DD14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5776" y="885512"/>
            <a:ext cx="4197349" cy="26623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9" name="Espace réservé du graphique 13">
            <a:extLst>
              <a:ext uri="{FF2B5EF4-FFF2-40B4-BE49-F238E27FC236}">
                <a16:creationId xmlns:a16="http://schemas.microsoft.com/office/drawing/2014/main" id="{C3325CD3-4E42-4158-B33B-E83651FCE5CB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485775" y="1156812"/>
            <a:ext cx="4197349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CEF1DF7B-58A1-4089-9150-D68F4BC0F68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5524" y="3943308"/>
            <a:ext cx="4197600" cy="2664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fr-FR" sz="105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</a:lstStyle>
          <a:p>
            <a:pPr lvl="0"/>
            <a:r>
              <a:rPr lang="en-GB" noProof="1"/>
              <a:t>Graph title</a:t>
            </a:r>
          </a:p>
        </p:txBody>
      </p:sp>
      <p:sp>
        <p:nvSpPr>
          <p:cNvPr id="13" name="Espace réservé du graphique 13">
            <a:extLst>
              <a:ext uri="{FF2B5EF4-FFF2-40B4-BE49-F238E27FC236}">
                <a16:creationId xmlns:a16="http://schemas.microsoft.com/office/drawing/2014/main" id="{F77B3A83-4A1D-4283-98E9-D97650717CC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485524" y="4209050"/>
            <a:ext cx="4197348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1"/>
              <a:t>Graph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A7A8C72-7EDA-4E79-850D-21461B55F689}"/>
              </a:ext>
            </a:extLst>
          </p:cNvPr>
          <p:cNvSpPr txBox="1"/>
          <p:nvPr userDrawn="1"/>
        </p:nvSpPr>
        <p:spPr>
          <a:xfrm>
            <a:off x="10733088" y="6661574"/>
            <a:ext cx="1353312" cy="144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54000" tIns="0" rIns="0" bIns="0" rtlCol="0" anchor="ctr" anchorCtr="0">
            <a:noAutofit/>
          </a:bodyPr>
          <a:lstStyle/>
          <a:p>
            <a:pPr algn="l"/>
            <a:r>
              <a:rPr lang="fr-FR" sz="1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Renault</a:t>
            </a:r>
          </a:p>
        </p:txBody>
      </p:sp>
      <p:sp>
        <p:nvSpPr>
          <p:cNvPr id="16" name="Espace réservé du texte 9">
            <a:extLst>
              <a:ext uri="{FF2B5EF4-FFF2-40B4-BE49-F238E27FC236}">
                <a16:creationId xmlns:a16="http://schemas.microsoft.com/office/drawing/2014/main" id="{E1CFE268-E4AB-C344-BCA1-EFC2082F2BD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68752" y="873125"/>
            <a:ext cx="6535321" cy="54959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noProof="1"/>
              <a:t>Text level 1</a:t>
            </a:r>
          </a:p>
          <a:p>
            <a:pPr marL="0" lvl="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GB" noProof="1"/>
              <a:t>Text level 2</a:t>
            </a:r>
          </a:p>
          <a:p>
            <a:pPr marL="269875" lvl="2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GB" noProof="1"/>
              <a:t>Text level 3</a:t>
            </a:r>
          </a:p>
          <a:p>
            <a:pPr marL="357188" lvl="3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</a:pPr>
            <a:r>
              <a:rPr lang="en-GB" noProof="1"/>
              <a:t>Text level 4</a:t>
            </a:r>
          </a:p>
          <a:p>
            <a:pPr marL="539750" lvl="4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5</a:t>
            </a:r>
          </a:p>
          <a:p>
            <a:pPr marL="714375" lvl="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6</a:t>
            </a:r>
          </a:p>
          <a:p>
            <a:pPr marL="896938" lvl="6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7</a:t>
            </a:r>
          </a:p>
          <a:p>
            <a:pPr marL="1079500" lvl="7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8</a:t>
            </a:r>
          </a:p>
          <a:p>
            <a:pPr marL="1254125" lvl="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noProof="1"/>
              <a:t>Text level 9</a:t>
            </a:r>
          </a:p>
        </p:txBody>
      </p:sp>
    </p:spTree>
    <p:extLst>
      <p:ext uri="{BB962C8B-B14F-4D97-AF65-F5344CB8AC3E}">
        <p14:creationId xmlns:p14="http://schemas.microsoft.com/office/powerpoint/2010/main" val="3197325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0">
          <p15:clr>
            <a:srgbClr val="5ACBF0"/>
          </p15:clr>
        </p15:guide>
        <p15:guide id="2" pos="325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4">
            <a:extLst>
              <a:ext uri="{FF2B5EF4-FFF2-40B4-BE49-F238E27FC236}">
                <a16:creationId xmlns:a16="http://schemas.microsoft.com/office/drawing/2014/main" id="{832A62AD-C22D-4114-A10C-3A64C51331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5700" y="0"/>
            <a:ext cx="46863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 noProof="1"/>
              <a:t>Cliquez sur l'icône pour ajouter une image</a:t>
            </a:r>
            <a:endParaRPr lang="en-GB" noProof="1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52FF19-C736-454C-A6D9-3AB351A7C1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5775" y="3860398"/>
            <a:ext cx="1381662" cy="83099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fr-FR" sz="60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1"/>
              <a:t>00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201888-7424-674A-8C08-22C62DC45C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775" y="4749422"/>
            <a:ext cx="6537325" cy="16196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Aft>
                <a:spcPts val="1200"/>
              </a:spcAft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>
              <a:defRPr/>
            </a:lvl3pPr>
            <a:lvl4pPr marL="126000" indent="-126000">
              <a:defRPr/>
            </a:lvl4pPr>
            <a:lvl5pPr marL="126000" indent="-126000"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</p:spTree>
    <p:extLst>
      <p:ext uri="{BB962C8B-B14F-4D97-AF65-F5344CB8AC3E}">
        <p14:creationId xmlns:p14="http://schemas.microsoft.com/office/powerpoint/2010/main" val="376650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28">
          <p15:clr>
            <a:srgbClr val="5ACBF0"/>
          </p15:clr>
        </p15:guide>
        <p15:guide id="2" pos="442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1045CF-7F3F-084D-B94E-83312076E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1"/>
              <a:t>Février 2022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7A7ACEE7-A439-B343-AD04-A1F3A355E0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5775" y="422275"/>
            <a:ext cx="9359900" cy="29845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1" i="0">
                <a:latin typeface="+mj-lt"/>
              </a:defRPr>
            </a:lvl1pPr>
          </a:lstStyle>
          <a:p>
            <a:pPr lvl="0"/>
            <a:r>
              <a:rPr lang="en-GB" noProof="1"/>
              <a:t>Title</a:t>
            </a:r>
          </a:p>
        </p:txBody>
      </p:sp>
      <p:sp>
        <p:nvSpPr>
          <p:cNvPr id="5" name="Espace réservé du texte 15">
            <a:extLst>
              <a:ext uri="{FF2B5EF4-FFF2-40B4-BE49-F238E27FC236}">
                <a16:creationId xmlns:a16="http://schemas.microsoft.com/office/drawing/2014/main" id="{46F97424-888C-4B44-94EA-03D67FB23C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2376" y="173450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6" name="Espace réservé du texte 15">
            <a:extLst>
              <a:ext uri="{FF2B5EF4-FFF2-40B4-BE49-F238E27FC236}">
                <a16:creationId xmlns:a16="http://schemas.microsoft.com/office/drawing/2014/main" id="{19B3A1B0-5A01-6B48-AAFA-667E78208B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5775" y="173450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01</a:t>
            </a:r>
          </a:p>
        </p:txBody>
      </p:sp>
      <p:sp>
        <p:nvSpPr>
          <p:cNvPr id="27" name="Espace réservé du texte 15">
            <a:extLst>
              <a:ext uri="{FF2B5EF4-FFF2-40B4-BE49-F238E27FC236}">
                <a16:creationId xmlns:a16="http://schemas.microsoft.com/office/drawing/2014/main" id="{382A972F-B474-1F4C-ADBD-2802BE31CE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22376" y="2768048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F8DD454B-C11C-F24D-89A7-8F4724DCDA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775" y="2768048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02</a:t>
            </a:r>
          </a:p>
        </p:txBody>
      </p:sp>
      <p:sp>
        <p:nvSpPr>
          <p:cNvPr id="29" name="Espace réservé du texte 15">
            <a:extLst>
              <a:ext uri="{FF2B5EF4-FFF2-40B4-BE49-F238E27FC236}">
                <a16:creationId xmlns:a16="http://schemas.microsoft.com/office/drawing/2014/main" id="{53C8DB35-923C-1242-A20F-EBC9F8BD81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22376" y="380159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0" name="Espace réservé du texte 15">
            <a:extLst>
              <a:ext uri="{FF2B5EF4-FFF2-40B4-BE49-F238E27FC236}">
                <a16:creationId xmlns:a16="http://schemas.microsoft.com/office/drawing/2014/main" id="{1E7A1BF8-675E-3C49-8FE9-21D281575FD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5775" y="380159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03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5E934149-10A5-6B41-A809-AC36561335E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2376" y="4835139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2" name="Espace réservé du texte 15">
            <a:extLst>
              <a:ext uri="{FF2B5EF4-FFF2-40B4-BE49-F238E27FC236}">
                <a16:creationId xmlns:a16="http://schemas.microsoft.com/office/drawing/2014/main" id="{E3299AD5-326E-724F-9D7D-0707F9BB75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5775" y="4835139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04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32A45F41-86FF-8944-AB89-E3CB3D6FB9B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080440" y="173450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3EFA4410-6E3F-1749-836D-F3D77FF0115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43839" y="173450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05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EF9F75F-BA2C-B040-91F3-AE0DF719509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080440" y="2768048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634191D2-D2BA-AD4C-8CAB-5CC0CC3589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43839" y="2768048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06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1574E94A-61DC-E04B-A42D-FF72D7E707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80440" y="3801593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38" name="Espace réservé du texte 15">
            <a:extLst>
              <a:ext uri="{FF2B5EF4-FFF2-40B4-BE49-F238E27FC236}">
                <a16:creationId xmlns:a16="http://schemas.microsoft.com/office/drawing/2014/main" id="{39471245-5BEA-DD42-ACA1-1F4C83CCE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43839" y="3801593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07</a:t>
            </a:r>
          </a:p>
        </p:txBody>
      </p:sp>
      <p:sp>
        <p:nvSpPr>
          <p:cNvPr id="39" name="Espace réservé du texte 15">
            <a:extLst>
              <a:ext uri="{FF2B5EF4-FFF2-40B4-BE49-F238E27FC236}">
                <a16:creationId xmlns:a16="http://schemas.microsoft.com/office/drawing/2014/main" id="{3E078CC2-A186-B54D-A1EE-7C14E59DB5C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080440" y="4835139"/>
            <a:ext cx="4625974" cy="6124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da-DK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None/>
              <a:defRPr lang="fr-FR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5pPr>
              <a:defRPr/>
            </a:lvl5pPr>
          </a:lstStyle>
          <a:p>
            <a:pPr lvl="0"/>
            <a:r>
              <a:rPr lang="en-GB" noProof="1"/>
              <a:t>Chapter title</a:t>
            </a:r>
          </a:p>
          <a:p>
            <a:pPr lvl="1"/>
            <a:r>
              <a:rPr lang="en-GB" noProof="1"/>
              <a:t>Chapter subtitle</a:t>
            </a:r>
          </a:p>
        </p:txBody>
      </p:sp>
      <p:sp>
        <p:nvSpPr>
          <p:cNvPr id="40" name="Espace réservé du texte 15">
            <a:extLst>
              <a:ext uri="{FF2B5EF4-FFF2-40B4-BE49-F238E27FC236}">
                <a16:creationId xmlns:a16="http://schemas.microsoft.com/office/drawing/2014/main" id="{0746AB7D-ADB9-2C4D-B610-FF45F97757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3839" y="4835139"/>
            <a:ext cx="488950" cy="4154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lang="fr-FR" sz="3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>
              <a:defRPr b="1"/>
            </a:lvl2pPr>
            <a:lvl5pPr>
              <a:defRPr/>
            </a:lvl5pPr>
          </a:lstStyle>
          <a:p>
            <a:pPr lvl="0"/>
            <a:r>
              <a:rPr lang="en-GB" noProof="1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509627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94">
          <p15:clr>
            <a:srgbClr val="5ACBF0"/>
          </p15:clr>
        </p15:guide>
        <p15:guide id="3" pos="3684">
          <p15:clr>
            <a:srgbClr val="5ACBF0"/>
          </p15:clr>
        </p15:guide>
        <p15:guide id="4" pos="614">
          <p15:clr>
            <a:srgbClr val="5ACBF0"/>
          </p15:clr>
        </p15:guide>
        <p15:guide id="5" pos="770">
          <p15:clr>
            <a:srgbClr val="5ACBF0"/>
          </p15:clr>
        </p15:guide>
        <p15:guide id="6" pos="446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Espace réservé du pied de page 30">
            <a:extLst>
              <a:ext uri="{FF2B5EF4-FFF2-40B4-BE49-F238E27FC236}">
                <a16:creationId xmlns:a16="http://schemas.microsoft.com/office/drawing/2014/main" id="{EFD3CD4C-C046-44F2-9C39-75791495C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68753" y="6479633"/>
            <a:ext cx="6044698" cy="15766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>
              <a:defRPr lang="fr-FR" sz="9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Février 2022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1109BB-9CF6-7F46-883A-3ED6C11FBE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458250" y="6479633"/>
            <a:ext cx="244800" cy="15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0"/>
          <a:lstStyle/>
          <a:p>
            <a:pPr marL="0" algn="r" defTabSz="914400" rtl="0" eaLnBrk="1" latinLnBrk="0" hangingPunct="1"/>
            <a:fld id="{78210625-ECA7-4862-B00E-5DC0AA3A3D4E}" type="slidenum">
              <a:rPr lang="en-GB" sz="900" b="1" kern="1200" noProof="1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pPr marL="0" algn="r" defTabSz="914400" rtl="0" eaLnBrk="1" latinLnBrk="0" hangingPunct="1"/>
              <a:t>‹N°›</a:t>
            </a:fld>
            <a:endParaRPr lang="en-GB" sz="900" b="1" kern="1200" noProof="1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2" name="MSIPCMContentMarking" descr="{&quot;HashCode&quot;:-424964394,&quot;Placement&quot;:&quot;Footer&quot;,&quot;Top&quot;:520.3781,&quot;Left&quot;:874.774353,&quot;SlideWidth&quot;:960,&quot;SlideHeight&quot;:540}">
            <a:extLst>
              <a:ext uri="{FF2B5EF4-FFF2-40B4-BE49-F238E27FC236}">
                <a16:creationId xmlns:a16="http://schemas.microsoft.com/office/drawing/2014/main" id="{5F8984C3-3538-49D5-B523-71918D88461C}"/>
              </a:ext>
            </a:extLst>
          </p:cNvPr>
          <p:cNvSpPr txBox="1"/>
          <p:nvPr userDrawn="1"/>
        </p:nvSpPr>
        <p:spPr>
          <a:xfrm>
            <a:off x="11109634" y="6608802"/>
            <a:ext cx="1082366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367036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3" r:id="rId2"/>
    <p:sldLayoutId id="2147483662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1pPr>
      <a:lvl2pPr marL="126000" indent="-126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2pPr>
      <a:lvl3pPr marL="306000" indent="-180000" algn="l" defTabSz="914377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tx2"/>
        </a:buClr>
        <a:buFont typeface="Renault Group" pitchFamily="2" charset="0"/>
        <a:buChar char="—"/>
        <a:defRPr sz="1400" kern="1200">
          <a:solidFill>
            <a:schemeClr val="tx1"/>
          </a:solidFill>
          <a:latin typeface="Renault Group Light" pitchFamily="2" charset="0"/>
          <a:ea typeface="+mn-ea"/>
          <a:cs typeface="+mn-cs"/>
        </a:defRPr>
      </a:lvl3pPr>
      <a:lvl4pPr marL="0" indent="0" algn="l" defTabSz="914377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2000" b="0" kern="1200">
          <a:solidFill>
            <a:schemeClr val="tx2"/>
          </a:solidFill>
          <a:latin typeface="Renault Group Semibold" pitchFamily="2" charset="0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306">
          <p15:clr>
            <a:srgbClr val="F26B43"/>
          </p15:clr>
        </p15:guide>
        <p15:guide id="6" pos="7372">
          <p15:clr>
            <a:srgbClr val="F26B43"/>
          </p15:clr>
        </p15:guide>
        <p15:guide id="8" orient="horz" pos="306">
          <p15:clr>
            <a:srgbClr val="F26B43"/>
          </p15:clr>
        </p15:guide>
        <p15:guide id="9" orient="horz" pos="4012">
          <p15:clr>
            <a:srgbClr val="F26B43"/>
          </p15:clr>
        </p15:guide>
        <p15:guide id="18" orient="horz" pos="41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5B3361-AF6F-A8D7-5587-3D54F5F8500F}"/>
              </a:ext>
            </a:extLst>
          </p:cNvPr>
          <p:cNvSpPr/>
          <p:nvPr/>
        </p:nvSpPr>
        <p:spPr>
          <a:xfrm>
            <a:off x="10264416" y="3589648"/>
            <a:ext cx="2149024" cy="13631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FC716F-168E-6F4F-6990-3A9C14F05BFA}"/>
              </a:ext>
            </a:extLst>
          </p:cNvPr>
          <p:cNvSpPr/>
          <p:nvPr/>
        </p:nvSpPr>
        <p:spPr>
          <a:xfrm>
            <a:off x="8012994" y="3573181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E55DF-96AC-9592-4F26-19F4D3837577}"/>
              </a:ext>
            </a:extLst>
          </p:cNvPr>
          <p:cNvSpPr/>
          <p:nvPr/>
        </p:nvSpPr>
        <p:spPr>
          <a:xfrm>
            <a:off x="2554431" y="2965128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98EB9-053A-FB26-7439-E0F4CEC167E1}"/>
              </a:ext>
            </a:extLst>
          </p:cNvPr>
          <p:cNvSpPr/>
          <p:nvPr/>
        </p:nvSpPr>
        <p:spPr>
          <a:xfrm>
            <a:off x="295021" y="2934070"/>
            <a:ext cx="2149024" cy="2050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456545"/>
            <a:ext cx="9359900" cy="298450"/>
          </a:xfrm>
        </p:spPr>
        <p:txBody>
          <a:bodyPr/>
          <a:lstStyle/>
          <a:p>
            <a:r>
              <a:rPr lang="fr-FR" sz="2800" dirty="0"/>
              <a:t>Qui est concerné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A70F-9609-40CB-681B-4C3A956049FF}"/>
              </a:ext>
            </a:extLst>
          </p:cNvPr>
          <p:cNvSpPr/>
          <p:nvPr/>
        </p:nvSpPr>
        <p:spPr>
          <a:xfrm>
            <a:off x="4248305" y="1503419"/>
            <a:ext cx="3695390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Service méthode et aménagement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F61818-E1C8-E029-BF6B-56995288AB52}"/>
              </a:ext>
            </a:extLst>
          </p:cNvPr>
          <p:cNvSpPr/>
          <p:nvPr/>
        </p:nvSpPr>
        <p:spPr>
          <a:xfrm>
            <a:off x="1474983" y="227989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CU Méthode</a:t>
            </a:r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302D50-D162-4AEE-72F0-B4097A3ABCFE}"/>
              </a:ext>
            </a:extLst>
          </p:cNvPr>
          <p:cNvSpPr/>
          <p:nvPr/>
        </p:nvSpPr>
        <p:spPr>
          <a:xfrm>
            <a:off x="9138756" y="2274303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CU Inventaire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C0071-D021-7AE2-4512-6B5D0C671A2D}"/>
              </a:ext>
            </a:extLst>
          </p:cNvPr>
          <p:cNvSpPr/>
          <p:nvPr/>
        </p:nvSpPr>
        <p:spPr>
          <a:xfrm>
            <a:off x="8051939" y="3628787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Enquêteur</a:t>
            </a:r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A4806-00F1-A622-D12F-4817158B9ADA}"/>
              </a:ext>
            </a:extLst>
          </p:cNvPr>
          <p:cNvSpPr/>
          <p:nvPr/>
        </p:nvSpPr>
        <p:spPr>
          <a:xfrm>
            <a:off x="8051941" y="427173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ILPN perdus</a:t>
            </a:r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05F880-122E-88F8-87A2-878DD6506788}"/>
              </a:ext>
            </a:extLst>
          </p:cNvPr>
          <p:cNvSpPr/>
          <p:nvPr/>
        </p:nvSpPr>
        <p:spPr>
          <a:xfrm>
            <a:off x="8051940" y="492017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Retour réseau</a:t>
            </a:r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4D21B3-8026-C485-EED3-3F883B36DDE3}"/>
              </a:ext>
            </a:extLst>
          </p:cNvPr>
          <p:cNvSpPr/>
          <p:nvPr/>
        </p:nvSpPr>
        <p:spPr>
          <a:xfrm>
            <a:off x="9138755" y="2965128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666230B3-F6AA-7942-B74F-43FED2DA0C7E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 rot="16200000" flipH="1">
            <a:off x="7955188" y="62796"/>
            <a:ext cx="352318" cy="4070695"/>
          </a:xfrm>
          <a:prstGeom prst="bentConnector3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8D4F95FD-596B-0CE5-482A-BC0CA24EEF6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4120506" y="304401"/>
            <a:ext cx="357911" cy="359307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0AEEF3D-DFAF-86D8-7DEB-E11819DDD193}"/>
              </a:ext>
            </a:extLst>
          </p:cNvPr>
          <p:cNvCxnSpPr>
            <a:cxnSpLocks/>
            <a:stCxn id="11" idx="0"/>
            <a:endCxn id="4" idx="2"/>
          </p:cNvCxnSpPr>
          <p:nvPr/>
        </p:nvCxnSpPr>
        <p:spPr>
          <a:xfrm rot="5400000" flipH="1" flipV="1">
            <a:off x="10030565" y="2828999"/>
            <a:ext cx="27225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DFEB55A-19A6-5967-E2A1-62B4200B4A03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rot="5400000" flipH="1" flipV="1">
            <a:off x="9500740" y="2962833"/>
            <a:ext cx="245093" cy="1086816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51A5926F-269A-5AB4-9650-5C73901547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8967691" y="4159540"/>
            <a:ext cx="224377" cy="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F09A70C-01CF-1DE8-E36B-43AE48F6CF1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rot="5400000" flipH="1" flipV="1">
            <a:off x="8964938" y="4805237"/>
            <a:ext cx="22988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22219-BAFE-CDFF-9523-809983418A02}"/>
              </a:ext>
            </a:extLst>
          </p:cNvPr>
          <p:cNvSpPr/>
          <p:nvPr/>
        </p:nvSpPr>
        <p:spPr>
          <a:xfrm>
            <a:off x="2601006" y="299868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6230B8-5946-51EA-68E9-588E03F272BB}"/>
              </a:ext>
            </a:extLst>
          </p:cNvPr>
          <p:cNvSpPr/>
          <p:nvPr/>
        </p:nvSpPr>
        <p:spPr>
          <a:xfrm>
            <a:off x="2601005" y="365055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OPS</a:t>
            </a:r>
            <a:endParaRPr lang="fr-FR"/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3F89213B-7AB1-7FC5-EDD5-7A9A6E78747B}"/>
              </a:ext>
            </a:extLst>
          </p:cNvPr>
          <p:cNvCxnSpPr>
            <a:cxnSpLocks/>
            <a:stCxn id="42" idx="0"/>
            <a:endCxn id="10" idx="2"/>
          </p:cNvCxnSpPr>
          <p:nvPr/>
        </p:nvCxnSpPr>
        <p:spPr>
          <a:xfrm rot="16200000" flipV="1">
            <a:off x="2915822" y="2285562"/>
            <a:ext cx="300224" cy="112602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EA63F22D-CC17-25B4-8982-9B340C94E9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3512295" y="3533902"/>
            <a:ext cx="2333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2AFDBD-9CF9-F544-0F4F-A7DF507D5AE1}"/>
              </a:ext>
            </a:extLst>
          </p:cNvPr>
          <p:cNvSpPr/>
          <p:nvPr/>
        </p:nvSpPr>
        <p:spPr>
          <a:xfrm>
            <a:off x="2601004" y="4282139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Aménageur</a:t>
            </a:r>
            <a:endParaRPr lang="fr-FR"/>
          </a:p>
        </p:txBody>
      </p:sp>
      <p:cxnSp>
        <p:nvCxnSpPr>
          <p:cNvPr id="55" name="Connecteur : en angle 54">
            <a:extLst>
              <a:ext uri="{FF2B5EF4-FFF2-40B4-BE49-F238E27FC236}">
                <a16:creationId xmlns:a16="http://schemas.microsoft.com/office/drawing/2014/main" id="{F1AE7CD5-4753-4589-E083-F0FC431798F0}"/>
              </a:ext>
            </a:extLst>
          </p:cNvPr>
          <p:cNvCxnSpPr>
            <a:cxnSpLocks/>
            <a:stCxn id="54" idx="0"/>
            <a:endCxn id="43" idx="2"/>
          </p:cNvCxnSpPr>
          <p:nvPr/>
        </p:nvCxnSpPr>
        <p:spPr>
          <a:xfrm rot="5400000" flipH="1" flipV="1">
            <a:off x="3522433" y="4175629"/>
            <a:ext cx="21302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088E6-A2B3-121D-287C-E6D6ACC2EF84}"/>
              </a:ext>
            </a:extLst>
          </p:cNvPr>
          <p:cNvSpPr/>
          <p:nvPr/>
        </p:nvSpPr>
        <p:spPr>
          <a:xfrm>
            <a:off x="343581" y="299868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Coordinateur</a:t>
            </a:r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9EC9E5-2B65-E68C-1287-138836C413DC}"/>
              </a:ext>
            </a:extLst>
          </p:cNvPr>
          <p:cNvSpPr/>
          <p:nvPr/>
        </p:nvSpPr>
        <p:spPr>
          <a:xfrm>
            <a:off x="343580" y="365055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OPS</a:t>
            </a:r>
            <a:endParaRPr lang="fr-FR"/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949DEF6C-D46E-CAAF-0CEF-BD3DE7209376}"/>
              </a:ext>
            </a:extLst>
          </p:cNvPr>
          <p:cNvCxnSpPr>
            <a:cxnSpLocks/>
            <a:stCxn id="60" idx="0"/>
            <a:endCxn id="10" idx="2"/>
          </p:cNvCxnSpPr>
          <p:nvPr/>
        </p:nvCxnSpPr>
        <p:spPr>
          <a:xfrm rot="5400000" flipH="1" flipV="1">
            <a:off x="1787109" y="2282873"/>
            <a:ext cx="300224" cy="113140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B30F613-3B7D-E965-60A3-5226120D2778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 rot="5400000">
            <a:off x="1254870" y="3533902"/>
            <a:ext cx="2333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2040A62-9298-618D-B236-5F7D79BF4F3C}"/>
              </a:ext>
            </a:extLst>
          </p:cNvPr>
          <p:cNvSpPr/>
          <p:nvPr/>
        </p:nvSpPr>
        <p:spPr>
          <a:xfrm>
            <a:off x="343577" y="4282139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Aménageur</a:t>
            </a:r>
            <a:endParaRPr lang="fr-FR"/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1BA82852-3B09-F339-A42A-27D22A7602AE}"/>
              </a:ext>
            </a:extLst>
          </p:cNvPr>
          <p:cNvCxnSpPr>
            <a:cxnSpLocks/>
            <a:stCxn id="64" idx="0"/>
            <a:endCxn id="61" idx="2"/>
          </p:cNvCxnSpPr>
          <p:nvPr/>
        </p:nvCxnSpPr>
        <p:spPr>
          <a:xfrm rot="5400000" flipH="1" flipV="1">
            <a:off x="1265007" y="4175628"/>
            <a:ext cx="213021" cy="3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124C3-7B33-7E7C-1751-2B8884E9C1D0}"/>
              </a:ext>
            </a:extLst>
          </p:cNvPr>
          <p:cNvSpPr/>
          <p:nvPr/>
        </p:nvSpPr>
        <p:spPr>
          <a:xfrm>
            <a:off x="10309367" y="3638727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Enquêteur</a:t>
            </a:r>
            <a:endParaRPr lang="fr-F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1E163E-090C-D65A-2CFE-B125013C882A}"/>
              </a:ext>
            </a:extLst>
          </p:cNvPr>
          <p:cNvSpPr/>
          <p:nvPr/>
        </p:nvSpPr>
        <p:spPr>
          <a:xfrm>
            <a:off x="10309368" y="425728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ILPN perdus</a:t>
            </a:r>
            <a:endParaRPr lang="fr-FR"/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0E08F9AE-3A25-7735-2D17-3F95E7CB8D79}"/>
              </a:ext>
            </a:extLst>
          </p:cNvPr>
          <p:cNvCxnSpPr>
            <a:cxnSpLocks/>
            <a:stCxn id="71" idx="0"/>
            <a:endCxn id="11" idx="2"/>
          </p:cNvCxnSpPr>
          <p:nvPr/>
        </p:nvCxnSpPr>
        <p:spPr>
          <a:xfrm rot="16200000" flipV="1">
            <a:off x="10624484" y="2925905"/>
            <a:ext cx="255033" cy="1170612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6DFAF8-1B95-615B-22E4-A352F55BE199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11237312" y="4157286"/>
            <a:ext cx="19998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9BDAAAEC-EB58-67DA-AF07-C0447E9DA1F6}"/>
              </a:ext>
            </a:extLst>
          </p:cNvPr>
          <p:cNvSpPr txBox="1"/>
          <p:nvPr/>
        </p:nvSpPr>
        <p:spPr>
          <a:xfrm>
            <a:off x="997367" y="4691989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97A25EF-F22E-642D-C9D8-093265D5D2E4}"/>
              </a:ext>
            </a:extLst>
          </p:cNvPr>
          <p:cNvSpPr txBox="1"/>
          <p:nvPr/>
        </p:nvSpPr>
        <p:spPr>
          <a:xfrm>
            <a:off x="8725388" y="5363409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28E47FE-10E5-F97B-3BF4-C5F3118BC9B5}"/>
              </a:ext>
            </a:extLst>
          </p:cNvPr>
          <p:cNvSpPr txBox="1"/>
          <p:nvPr/>
        </p:nvSpPr>
        <p:spPr>
          <a:xfrm>
            <a:off x="3271986" y="4697892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6038155-481B-38C5-9D8F-CC39137CA7EB}"/>
              </a:ext>
            </a:extLst>
          </p:cNvPr>
          <p:cNvSpPr txBox="1"/>
          <p:nvPr/>
        </p:nvSpPr>
        <p:spPr>
          <a:xfrm>
            <a:off x="10958528" y="4652243"/>
            <a:ext cx="724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/>
              <a:t>Equipe 2</a:t>
            </a:r>
          </a:p>
        </p:txBody>
      </p:sp>
    </p:spTree>
    <p:extLst>
      <p:ext uri="{BB962C8B-B14F-4D97-AF65-F5344CB8AC3E}">
        <p14:creationId xmlns:p14="http://schemas.microsoft.com/office/powerpoint/2010/main" val="169911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1539" y="467118"/>
            <a:ext cx="7671836" cy="364146"/>
          </a:xfrm>
        </p:spPr>
        <p:txBody>
          <a:bodyPr/>
          <a:lstStyle/>
          <a:p>
            <a:r>
              <a:rPr lang="fr-FR" sz="2800" dirty="0"/>
              <a:t>2.3. Cartographie des données mobilisées par poste</a:t>
            </a:r>
          </a:p>
        </p:txBody>
      </p:sp>
      <p:graphicFrame>
        <p:nvGraphicFramePr>
          <p:cNvPr id="73" name="Diagramme 72">
            <a:extLst>
              <a:ext uri="{FF2B5EF4-FFF2-40B4-BE49-F238E27FC236}">
                <a16:creationId xmlns:a16="http://schemas.microsoft.com/office/drawing/2014/main" id="{24429874-6F06-5A13-6BFA-376B0586C8F3}"/>
              </a:ext>
            </a:extLst>
          </p:cNvPr>
          <p:cNvGraphicFramePr/>
          <p:nvPr/>
        </p:nvGraphicFramePr>
        <p:xfrm>
          <a:off x="281539" y="1209675"/>
          <a:ext cx="11615186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450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AB67605-E443-B40A-E097-E231D059EC19}"/>
              </a:ext>
            </a:extLst>
          </p:cNvPr>
          <p:cNvSpPr/>
          <p:nvPr/>
        </p:nvSpPr>
        <p:spPr>
          <a:xfrm>
            <a:off x="5126388" y="4104762"/>
            <a:ext cx="2149024" cy="1489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FBFF9-D459-46EF-9F22-56916E9D39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5775" y="456545"/>
            <a:ext cx="9359900" cy="298450"/>
          </a:xfrm>
        </p:spPr>
        <p:txBody>
          <a:bodyPr/>
          <a:lstStyle/>
          <a:p>
            <a:r>
              <a:rPr lang="fr-FR" sz="2800"/>
              <a:t>2.4. Les sources de données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5A70F-9609-40CB-681B-4C3A956049FF}"/>
              </a:ext>
            </a:extLst>
          </p:cNvPr>
          <p:cNvSpPr/>
          <p:nvPr/>
        </p:nvSpPr>
        <p:spPr>
          <a:xfrm>
            <a:off x="4695880" y="3007285"/>
            <a:ext cx="2770136" cy="6475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Service méthode et aménagement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C0071-D021-7AE2-4512-6B5D0C671A2D}"/>
              </a:ext>
            </a:extLst>
          </p:cNvPr>
          <p:cNvSpPr/>
          <p:nvPr/>
        </p:nvSpPr>
        <p:spPr>
          <a:xfrm>
            <a:off x="8312549" y="1485081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Spotfire</a:t>
            </a:r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C22219-BAFE-CDFF-9523-809983418A02}"/>
              </a:ext>
            </a:extLst>
          </p:cNvPr>
          <p:cNvSpPr/>
          <p:nvPr/>
        </p:nvSpPr>
        <p:spPr>
          <a:xfrm>
            <a:off x="1815118" y="3629222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/>
              <a:t>SCI</a:t>
            </a:r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1088E6-A2B3-121D-287C-E6D6ACC2EF84}"/>
              </a:ext>
            </a:extLst>
          </p:cNvPr>
          <p:cNvSpPr/>
          <p:nvPr/>
        </p:nvSpPr>
        <p:spPr>
          <a:xfrm>
            <a:off x="1800223" y="151411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err="1"/>
              <a:t>Sharepoint</a:t>
            </a:r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C0124C3-7B33-7E7C-1751-2B8884E9C1D0}"/>
              </a:ext>
            </a:extLst>
          </p:cNvPr>
          <p:cNvSpPr/>
          <p:nvPr/>
        </p:nvSpPr>
        <p:spPr>
          <a:xfrm>
            <a:off x="8318555" y="3592170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PickOptim</a:t>
            </a:r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0A178C-5E59-F875-35A1-A72A104A2C7F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3856100" y="1723393"/>
            <a:ext cx="869885" cy="1425249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463F63B-C176-22F2-2116-9DB817B7740E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3870995" y="3502325"/>
            <a:ext cx="824885" cy="33618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1B44043-3DD7-E75D-B787-448AB9DA2CAC}"/>
              </a:ext>
            </a:extLst>
          </p:cNvPr>
          <p:cNvCxnSpPr>
            <a:cxnSpLocks/>
          </p:cNvCxnSpPr>
          <p:nvPr/>
        </p:nvCxnSpPr>
        <p:spPr>
          <a:xfrm flipV="1">
            <a:off x="7466016" y="1903647"/>
            <a:ext cx="846533" cy="1167357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ED17ED77-FD69-D08E-40D2-E765DF433B4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466016" y="3592170"/>
            <a:ext cx="852539" cy="209283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75250E3-E817-A499-D999-729CF73CD1A0}"/>
              </a:ext>
            </a:extLst>
          </p:cNvPr>
          <p:cNvSpPr/>
          <p:nvPr/>
        </p:nvSpPr>
        <p:spPr>
          <a:xfrm>
            <a:off x="5168262" y="4632875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2B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D9BE66-E05D-2C5B-A5E1-13CBB52094E1}"/>
              </a:ext>
            </a:extLst>
          </p:cNvPr>
          <p:cNvSpPr/>
          <p:nvPr/>
        </p:nvSpPr>
        <p:spPr>
          <a:xfrm>
            <a:off x="5160892" y="5107406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IMS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5A8E28-1305-9A50-0510-9633D927B255}"/>
              </a:ext>
            </a:extLst>
          </p:cNvPr>
          <p:cNvSpPr/>
          <p:nvPr/>
        </p:nvSpPr>
        <p:spPr>
          <a:xfrm>
            <a:off x="5168262" y="4158344"/>
            <a:ext cx="2055877" cy="41856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WMS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2B6BE02-24BB-E103-DD88-DAC9BC8801E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165491" y="3629222"/>
            <a:ext cx="35409" cy="47554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654E3-C161-36D7-1861-B7ECF917D45B}"/>
              </a:ext>
            </a:extLst>
          </p:cNvPr>
          <p:cNvSpPr/>
          <p:nvPr/>
        </p:nvSpPr>
        <p:spPr>
          <a:xfrm>
            <a:off x="4565933" y="1766572"/>
            <a:ext cx="625878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Espace réservé du texte 6">
            <a:extLst>
              <a:ext uri="{FF2B5EF4-FFF2-40B4-BE49-F238E27FC236}">
                <a16:creationId xmlns:a16="http://schemas.microsoft.com/office/drawing/2014/main" id="{8A536DFF-46C0-EEAD-E293-9093DEC1D122}"/>
              </a:ext>
            </a:extLst>
          </p:cNvPr>
          <p:cNvSpPr txBox="1">
            <a:spLocks/>
          </p:cNvSpPr>
          <p:nvPr/>
        </p:nvSpPr>
        <p:spPr>
          <a:xfrm>
            <a:off x="4374539" y="110821"/>
            <a:ext cx="3190875" cy="3365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fr-FR" sz="2600" b="0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Tx/>
              <a:buNone/>
              <a:defRPr lang="fr-FR" sz="1400" strike="noStrike" kern="1200" cap="all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tx2"/>
              </a:buClr>
              <a:buFont typeface="Renault Group" pitchFamily="2" charset="0"/>
              <a:buChar char="—"/>
              <a:defRPr sz="1400" kern="1200">
                <a:solidFill>
                  <a:schemeClr val="tx1"/>
                </a:solidFill>
                <a:latin typeface="Renault Group Light" pitchFamily="2" charset="0"/>
                <a:ea typeface="+mn-ea"/>
                <a:cs typeface="+mn-cs"/>
              </a:defRPr>
            </a:lvl3pPr>
            <a:lvl4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2"/>
                </a:solidFill>
                <a:latin typeface="Renault Group Semibold" pitchFamily="2" charset="0"/>
                <a:ea typeface="+mn-ea"/>
                <a:cs typeface="+mn-cs"/>
              </a:defRPr>
            </a:lvl4pPr>
            <a:lvl5pPr marL="126000" indent="-126000" algn="l" defTabSz="914377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>
                <a:latin typeface="+mj-lt"/>
              </a:rPr>
              <a:t>Rapport </a:t>
            </a:r>
            <a:r>
              <a:rPr lang="en-GB" sz="2400" b="1" err="1">
                <a:latin typeface="+mj-lt"/>
              </a:rPr>
              <a:t>Sharepoint</a:t>
            </a:r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  <a:p>
            <a:endParaRPr lang="en-GB" sz="1800" b="1">
              <a:latin typeface="+mj-lt"/>
            </a:endParaRPr>
          </a:p>
        </p:txBody>
      </p:sp>
      <p:sp>
        <p:nvSpPr>
          <p:cNvPr id="5" name="Espace réservé du texte 6">
            <a:extLst>
              <a:ext uri="{FF2B5EF4-FFF2-40B4-BE49-F238E27FC236}">
                <a16:creationId xmlns:a16="http://schemas.microsoft.com/office/drawing/2014/main" id="{0E0B4758-6F79-400D-A7FF-24A888D920AF}"/>
              </a:ext>
            </a:extLst>
          </p:cNvPr>
          <p:cNvSpPr txBox="1">
            <a:spLocks/>
          </p:cNvSpPr>
          <p:nvPr/>
        </p:nvSpPr>
        <p:spPr>
          <a:xfrm>
            <a:off x="4721367" y="1911215"/>
            <a:ext cx="5231790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Macro hygiene, macro deselection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341361-4F37-8ED0-34E8-37DAE535BE71}"/>
              </a:ext>
            </a:extLst>
          </p:cNvPr>
          <p:cNvSpPr/>
          <p:nvPr/>
        </p:nvSpPr>
        <p:spPr>
          <a:xfrm>
            <a:off x="1749704" y="483674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0-Gestion des équipes</a:t>
            </a:r>
            <a:endParaRPr lang="en-US" sz="20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EBEEF0-4C57-4B15-EE26-81D97E0ED2AC}"/>
              </a:ext>
            </a:extLst>
          </p:cNvPr>
          <p:cNvSpPr/>
          <p:nvPr/>
        </p:nvSpPr>
        <p:spPr>
          <a:xfrm>
            <a:off x="1749703" y="1125121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1-Inventaires</a:t>
            </a:r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1C6B7-15CA-A889-8993-E6D9E910CF63}"/>
              </a:ext>
            </a:extLst>
          </p:cNvPr>
          <p:cNvSpPr/>
          <p:nvPr/>
        </p:nvSpPr>
        <p:spPr>
          <a:xfrm>
            <a:off x="1749702" y="1766568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2-Hygiène zone</a:t>
            </a:r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EA656-56EB-45C8-4A2D-348B551E6316}"/>
              </a:ext>
            </a:extLst>
          </p:cNvPr>
          <p:cNvSpPr/>
          <p:nvPr/>
        </p:nvSpPr>
        <p:spPr>
          <a:xfrm>
            <a:off x="1749701" y="2408015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3-Chantiers</a:t>
            </a: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0A343-843C-B3FF-45E7-2D302CEBC887}"/>
              </a:ext>
            </a:extLst>
          </p:cNvPr>
          <p:cNvSpPr/>
          <p:nvPr/>
        </p:nvSpPr>
        <p:spPr>
          <a:xfrm>
            <a:off x="1749700" y="3049462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4-Compactage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35B10-E68A-0B79-042C-4058524857C6}"/>
              </a:ext>
            </a:extLst>
          </p:cNvPr>
          <p:cNvSpPr/>
          <p:nvPr/>
        </p:nvSpPr>
        <p:spPr>
          <a:xfrm>
            <a:off x="1749699" y="3690909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5-FOS et PROCESS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25D9BF-A21A-39A9-0B6C-9DEBB30382EB}"/>
              </a:ext>
            </a:extLst>
          </p:cNvPr>
          <p:cNvSpPr/>
          <p:nvPr/>
        </p:nvSpPr>
        <p:spPr>
          <a:xfrm>
            <a:off x="1749699" y="4332356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6-Implantation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AE43C-6EDF-CE5B-E21A-0187BA1FFEA5}"/>
              </a:ext>
            </a:extLst>
          </p:cNvPr>
          <p:cNvSpPr/>
          <p:nvPr/>
        </p:nvSpPr>
        <p:spPr>
          <a:xfrm>
            <a:off x="1749699" y="4973803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7-Suivi ILPN </a:t>
            </a:r>
            <a:r>
              <a:rPr lang="en-GB" sz="2000" err="1"/>
              <a:t>créer</a:t>
            </a:r>
            <a:endParaRPr lang="en-GB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48BA41-D448-08B0-D869-35959385B46E}"/>
              </a:ext>
            </a:extLst>
          </p:cNvPr>
          <p:cNvSpPr/>
          <p:nvPr/>
        </p:nvSpPr>
        <p:spPr>
          <a:xfrm>
            <a:off x="1749698" y="5615250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err="1"/>
              <a:t>Suivi</a:t>
            </a:r>
            <a:r>
              <a:rPr lang="en-GB" sz="2000"/>
              <a:t> des </a:t>
            </a:r>
            <a:r>
              <a:rPr lang="en-GB" sz="2000" err="1"/>
              <a:t>requêtes</a:t>
            </a:r>
            <a:endParaRPr lang="en-GB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C7E4F7-DCD4-A60F-5701-CF0E317A507E}"/>
              </a:ext>
            </a:extLst>
          </p:cNvPr>
          <p:cNvSpPr/>
          <p:nvPr/>
        </p:nvSpPr>
        <p:spPr>
          <a:xfrm>
            <a:off x="1749697" y="6255824"/>
            <a:ext cx="2624835" cy="6190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/>
              <a:t>Stock </a:t>
            </a:r>
            <a:r>
              <a:rPr lang="en-GB" sz="2000" err="1"/>
              <a:t>transitionnel</a:t>
            </a:r>
            <a:endParaRPr lang="en-GB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7EE77-A6DA-FDF1-0646-6A49103B9624}"/>
              </a:ext>
            </a:extLst>
          </p:cNvPr>
          <p:cNvSpPr/>
          <p:nvPr/>
        </p:nvSpPr>
        <p:spPr>
          <a:xfrm>
            <a:off x="4584372" y="4332360"/>
            <a:ext cx="6240334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B38CA-66F3-3BF0-1CCD-EE19A60A3543}"/>
              </a:ext>
            </a:extLst>
          </p:cNvPr>
          <p:cNvSpPr/>
          <p:nvPr/>
        </p:nvSpPr>
        <p:spPr>
          <a:xfrm>
            <a:off x="4584372" y="4973807"/>
            <a:ext cx="6240333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FB85A-B747-5BF5-9494-E13279AEBB7A}"/>
              </a:ext>
            </a:extLst>
          </p:cNvPr>
          <p:cNvSpPr/>
          <p:nvPr/>
        </p:nvSpPr>
        <p:spPr>
          <a:xfrm>
            <a:off x="4565933" y="5615253"/>
            <a:ext cx="625877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AEBB7-5107-1080-7DEC-A86B1BB09B38}"/>
              </a:ext>
            </a:extLst>
          </p:cNvPr>
          <p:cNvSpPr/>
          <p:nvPr/>
        </p:nvSpPr>
        <p:spPr>
          <a:xfrm>
            <a:off x="4565933" y="6258892"/>
            <a:ext cx="625877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AF536-682B-1BD5-7CDB-B6D033EF229E}"/>
              </a:ext>
            </a:extLst>
          </p:cNvPr>
          <p:cNvSpPr/>
          <p:nvPr/>
        </p:nvSpPr>
        <p:spPr>
          <a:xfrm>
            <a:off x="4565931" y="3065212"/>
            <a:ext cx="6258776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2F4891-69A5-6023-040D-9016294881D9}"/>
              </a:ext>
            </a:extLst>
          </p:cNvPr>
          <p:cNvSpPr/>
          <p:nvPr/>
        </p:nvSpPr>
        <p:spPr>
          <a:xfrm>
            <a:off x="4565930" y="3684394"/>
            <a:ext cx="6258775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Espace réservé du texte 6">
            <a:extLst>
              <a:ext uri="{FF2B5EF4-FFF2-40B4-BE49-F238E27FC236}">
                <a16:creationId xmlns:a16="http://schemas.microsoft.com/office/drawing/2014/main" id="{D345DA80-5ED9-23B4-A190-EE0BC95D3ECA}"/>
              </a:ext>
            </a:extLst>
          </p:cNvPr>
          <p:cNvSpPr txBox="1">
            <a:spLocks/>
          </p:cNvSpPr>
          <p:nvPr/>
        </p:nvSpPr>
        <p:spPr>
          <a:xfrm>
            <a:off x="4721367" y="3216905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Macro </a:t>
            </a:r>
            <a:r>
              <a:rPr lang="en-GB" sz="1400" err="1"/>
              <a:t>compactage</a:t>
            </a:r>
            <a:endParaRPr lang="en-GB" sz="1400"/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id="{CE6454B0-D620-6852-9BA3-A38FE3E39B72}"/>
              </a:ext>
            </a:extLst>
          </p:cNvPr>
          <p:cNvSpPr txBox="1">
            <a:spLocks/>
          </p:cNvSpPr>
          <p:nvPr/>
        </p:nvSpPr>
        <p:spPr>
          <a:xfrm>
            <a:off x="4721366" y="3866211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Livret</a:t>
            </a:r>
            <a:r>
              <a:rPr lang="en-GB" sz="1400"/>
              <a:t> </a:t>
            </a:r>
            <a:r>
              <a:rPr lang="en-GB" sz="1400" err="1"/>
              <a:t>accueil</a:t>
            </a:r>
            <a:r>
              <a:rPr lang="en-GB" sz="1400"/>
              <a:t> </a:t>
            </a:r>
            <a:r>
              <a:rPr lang="en-GB" sz="1400" err="1"/>
              <a:t>Aménageur</a:t>
            </a:r>
            <a:r>
              <a:rPr lang="en-GB" sz="1400"/>
              <a:t> et </a:t>
            </a:r>
            <a:r>
              <a:rPr lang="en-GB" sz="1400" err="1"/>
              <a:t>carriste</a:t>
            </a:r>
            <a:r>
              <a:rPr lang="en-GB" sz="1400"/>
              <a:t>, FOS, Process</a:t>
            </a:r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id="{4ADFD399-2A2F-E69E-CD1D-2B9A25E804EA}"/>
              </a:ext>
            </a:extLst>
          </p:cNvPr>
          <p:cNvSpPr txBox="1">
            <a:spLocks/>
          </p:cNvSpPr>
          <p:nvPr/>
        </p:nvSpPr>
        <p:spPr>
          <a:xfrm>
            <a:off x="4721366" y="4509282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Macro implantation, </a:t>
            </a:r>
            <a:r>
              <a:rPr lang="en-GB" sz="1400" err="1"/>
              <a:t>tabeau</a:t>
            </a:r>
            <a:r>
              <a:rPr lang="en-GB" sz="1400"/>
              <a:t> de conversion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id="{F3C6D35D-8BAB-6BD2-17D7-C96EC412C28A}"/>
              </a:ext>
            </a:extLst>
          </p:cNvPr>
          <p:cNvSpPr txBox="1">
            <a:spLocks/>
          </p:cNvSpPr>
          <p:nvPr/>
        </p:nvSpPr>
        <p:spPr>
          <a:xfrm>
            <a:off x="4721366" y="5129005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</a:t>
            </a:r>
            <a:r>
              <a:rPr lang="en-GB" sz="1400" err="1"/>
              <a:t>création</a:t>
            </a:r>
            <a:r>
              <a:rPr lang="en-GB" sz="1400"/>
              <a:t> ILPN</a:t>
            </a:r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id="{5BFBB206-E0FA-BA98-61BD-112FB9EE76C6}"/>
              </a:ext>
            </a:extLst>
          </p:cNvPr>
          <p:cNvSpPr txBox="1">
            <a:spLocks/>
          </p:cNvSpPr>
          <p:nvPr/>
        </p:nvSpPr>
        <p:spPr>
          <a:xfrm>
            <a:off x="4721366" y="5771548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Suivi</a:t>
            </a:r>
            <a:r>
              <a:rPr lang="en-GB" sz="1400"/>
              <a:t> des </a:t>
            </a:r>
            <a:r>
              <a:rPr lang="en-GB" sz="1400" err="1"/>
              <a:t>requêtes</a:t>
            </a:r>
            <a:r>
              <a:rPr lang="en-GB" sz="1400"/>
              <a:t>, </a:t>
            </a:r>
            <a:r>
              <a:rPr lang="en-GB" sz="1400" err="1"/>
              <a:t>suivi</a:t>
            </a:r>
            <a:r>
              <a:rPr lang="en-GB" sz="1400"/>
              <a:t> des </a:t>
            </a:r>
            <a:r>
              <a:rPr lang="en-GB" sz="1400" err="1"/>
              <a:t>ilpns</a:t>
            </a:r>
            <a:r>
              <a:rPr lang="en-GB" sz="1400"/>
              <a:t> perdus</a:t>
            </a:r>
          </a:p>
        </p:txBody>
      </p:sp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id="{461659D1-F076-F491-AF04-01AAB6608105}"/>
              </a:ext>
            </a:extLst>
          </p:cNvPr>
          <p:cNvSpPr txBox="1">
            <a:spLocks/>
          </p:cNvSpPr>
          <p:nvPr/>
        </p:nvSpPr>
        <p:spPr>
          <a:xfrm>
            <a:off x="4739807" y="6446936"/>
            <a:ext cx="5231790" cy="24840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Suivi</a:t>
            </a:r>
            <a:r>
              <a:rPr lang="en-GB" sz="1400"/>
              <a:t> des stocks </a:t>
            </a:r>
            <a:r>
              <a:rPr lang="en-GB" sz="1400" err="1"/>
              <a:t>transitionnels</a:t>
            </a:r>
            <a:endParaRPr lang="en-GB" sz="1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9D730-01A9-6542-C859-CFC0414EF980}"/>
              </a:ext>
            </a:extLst>
          </p:cNvPr>
          <p:cNvSpPr/>
          <p:nvPr/>
        </p:nvSpPr>
        <p:spPr>
          <a:xfrm>
            <a:off x="4565932" y="1125135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Inventaires</a:t>
            </a:r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27D419-8B6B-C322-7AFA-2A9FE115D31C}"/>
              </a:ext>
            </a:extLst>
          </p:cNvPr>
          <p:cNvSpPr/>
          <p:nvPr/>
        </p:nvSpPr>
        <p:spPr>
          <a:xfrm>
            <a:off x="4565932" y="1417569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Retour </a:t>
            </a:r>
            <a:r>
              <a:rPr lang="en-GB" err="1"/>
              <a:t>réseaux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B967C8-ABC9-000F-12C8-7B83EBB4390B}"/>
              </a:ext>
            </a:extLst>
          </p:cNvPr>
          <p:cNvSpPr/>
          <p:nvPr/>
        </p:nvSpPr>
        <p:spPr>
          <a:xfrm>
            <a:off x="6702819" y="1118607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Réappro </a:t>
            </a:r>
            <a:r>
              <a:rPr lang="en-GB" err="1"/>
              <a:t>partiel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650E3F-0203-F4C8-1B26-1121DAE1E71F}"/>
              </a:ext>
            </a:extLst>
          </p:cNvPr>
          <p:cNvSpPr/>
          <p:nvPr/>
        </p:nvSpPr>
        <p:spPr>
          <a:xfrm>
            <a:off x="6702819" y="1398008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Suivi</a:t>
            </a:r>
            <a:r>
              <a:rPr lang="en-GB"/>
              <a:t> stock</a:t>
            </a:r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008FD4-EB4C-8D33-EF65-8028A397EAC9}"/>
              </a:ext>
            </a:extLst>
          </p:cNvPr>
          <p:cNvSpPr/>
          <p:nvPr/>
        </p:nvSpPr>
        <p:spPr>
          <a:xfrm>
            <a:off x="8839706" y="1124079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err="1"/>
              <a:t>Commisaire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B5BFD3-B11F-5254-4F4A-8CAF3848F75A}"/>
              </a:ext>
            </a:extLst>
          </p:cNvPr>
          <p:cNvSpPr/>
          <p:nvPr/>
        </p:nvSpPr>
        <p:spPr>
          <a:xfrm>
            <a:off x="8839706" y="1426637"/>
            <a:ext cx="1985010" cy="27287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ILPN perdus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364914-FB54-25C1-24C4-9060279ED66E}"/>
              </a:ext>
            </a:extLst>
          </p:cNvPr>
          <p:cNvSpPr/>
          <p:nvPr/>
        </p:nvSpPr>
        <p:spPr>
          <a:xfrm>
            <a:off x="4565923" y="482209"/>
            <a:ext cx="6258782" cy="5587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0" name="Espace réservé du texte 6">
            <a:extLst>
              <a:ext uri="{FF2B5EF4-FFF2-40B4-BE49-F238E27FC236}">
                <a16:creationId xmlns:a16="http://schemas.microsoft.com/office/drawing/2014/main" id="{7189806C-4912-6E86-F59F-43C9AC3BF02E}"/>
              </a:ext>
            </a:extLst>
          </p:cNvPr>
          <p:cNvSpPr txBox="1">
            <a:spLocks/>
          </p:cNvSpPr>
          <p:nvPr/>
        </p:nvSpPr>
        <p:spPr>
          <a:xfrm>
            <a:off x="4698153" y="625808"/>
            <a:ext cx="5231790" cy="49680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err="1"/>
              <a:t>Fichier</a:t>
            </a:r>
            <a:r>
              <a:rPr lang="en-GB" sz="1400"/>
              <a:t> de gestion </a:t>
            </a:r>
            <a:r>
              <a:rPr lang="en-GB" sz="1400" err="1"/>
              <a:t>d’équipe</a:t>
            </a:r>
            <a:r>
              <a:rPr lang="en-GB" sz="1400"/>
              <a:t> divers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F75325-240E-0835-C9E5-FE5FC42078E6}"/>
              </a:ext>
            </a:extLst>
          </p:cNvPr>
          <p:cNvSpPr/>
          <p:nvPr/>
        </p:nvSpPr>
        <p:spPr>
          <a:xfrm>
            <a:off x="4441320" y="2596956"/>
            <a:ext cx="1943417" cy="304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/>
          </a:p>
        </p:txBody>
      </p:sp>
      <p:sp>
        <p:nvSpPr>
          <p:cNvPr id="11" name="Espace réservé du texte 6">
            <a:extLst>
              <a:ext uri="{FF2B5EF4-FFF2-40B4-BE49-F238E27FC236}">
                <a16:creationId xmlns:a16="http://schemas.microsoft.com/office/drawing/2014/main" id="{649E722D-06DD-4AB9-D3A5-B81BE19691F9}"/>
              </a:ext>
            </a:extLst>
          </p:cNvPr>
          <p:cNvSpPr txBox="1">
            <a:spLocks/>
          </p:cNvSpPr>
          <p:nvPr/>
        </p:nvSpPr>
        <p:spPr>
          <a:xfrm>
            <a:off x="4785868" y="2704627"/>
            <a:ext cx="1579345" cy="1639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/>
              <a:t>Fichier</a:t>
            </a:r>
            <a:r>
              <a:rPr lang="en-GB" sz="1000" dirty="0"/>
              <a:t> </a:t>
            </a:r>
            <a:r>
              <a:rPr lang="en-GB" sz="1000" dirty="0" err="1"/>
              <a:t>d’analyse</a:t>
            </a:r>
            <a:endParaRPr lang="en-GB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9276A-CD38-E1DA-08CA-F6F55C2B814F}"/>
              </a:ext>
            </a:extLst>
          </p:cNvPr>
          <p:cNvSpPr/>
          <p:nvPr/>
        </p:nvSpPr>
        <p:spPr>
          <a:xfrm>
            <a:off x="4417777" y="2464315"/>
            <a:ext cx="1943417" cy="1468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000" err="1"/>
              <a:t>Ecart</a:t>
            </a:r>
            <a:r>
              <a:rPr lang="en-GB" sz="1000"/>
              <a:t> volume IMS-WMS</a:t>
            </a:r>
            <a:endParaRPr lang="en-US" sz="1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6E61F7-0779-CE60-CDAE-0FAFE8646421}"/>
              </a:ext>
            </a:extLst>
          </p:cNvPr>
          <p:cNvSpPr/>
          <p:nvPr/>
        </p:nvSpPr>
        <p:spPr>
          <a:xfrm>
            <a:off x="6395228" y="2465221"/>
            <a:ext cx="1943417" cy="1468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000" err="1"/>
              <a:t>picOptim</a:t>
            </a:r>
            <a:endParaRPr lang="en-US" sz="1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FB590E-EFED-AE29-056D-B2BDDB67CE68}"/>
              </a:ext>
            </a:extLst>
          </p:cNvPr>
          <p:cNvSpPr/>
          <p:nvPr/>
        </p:nvSpPr>
        <p:spPr>
          <a:xfrm>
            <a:off x="8347853" y="2465221"/>
            <a:ext cx="1943417" cy="1468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000" err="1"/>
              <a:t>Chantier</a:t>
            </a:r>
            <a:r>
              <a:rPr lang="en-GB" sz="1000"/>
              <a:t> implantation</a:t>
            </a:r>
            <a:endParaRPr lang="en-US"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880D64-6F1E-3A39-6530-10D6651B5D0E}"/>
              </a:ext>
            </a:extLst>
          </p:cNvPr>
          <p:cNvSpPr/>
          <p:nvPr/>
        </p:nvSpPr>
        <p:spPr>
          <a:xfrm>
            <a:off x="10300478" y="2465221"/>
            <a:ext cx="1943417" cy="1468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000"/>
              <a:t>Refs non </a:t>
            </a:r>
            <a:r>
              <a:rPr lang="en-GB" sz="1000" err="1"/>
              <a:t>vagués</a:t>
            </a:r>
            <a:endParaRPr lang="en-US" sz="10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A6F8FEF-45B1-9774-C809-CF806929CEB9}"/>
              </a:ext>
            </a:extLst>
          </p:cNvPr>
          <p:cNvSpPr/>
          <p:nvPr/>
        </p:nvSpPr>
        <p:spPr>
          <a:xfrm>
            <a:off x="12253103" y="2465221"/>
            <a:ext cx="1943417" cy="14689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 err="1"/>
              <a:t>Suivi</a:t>
            </a:r>
            <a:r>
              <a:rPr lang="en-GB" sz="1400"/>
              <a:t> référenciel A&amp;B</a:t>
            </a:r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29914E-A6A9-64E9-A8AA-453BA201CA48}"/>
              </a:ext>
            </a:extLst>
          </p:cNvPr>
          <p:cNvSpPr/>
          <p:nvPr/>
        </p:nvSpPr>
        <p:spPr>
          <a:xfrm>
            <a:off x="6395228" y="2596957"/>
            <a:ext cx="1943417" cy="304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/>
          </a:p>
        </p:txBody>
      </p:sp>
      <p:sp>
        <p:nvSpPr>
          <p:cNvPr id="43" name="Espace réservé du texte 6">
            <a:extLst>
              <a:ext uri="{FF2B5EF4-FFF2-40B4-BE49-F238E27FC236}">
                <a16:creationId xmlns:a16="http://schemas.microsoft.com/office/drawing/2014/main" id="{6A234DDB-A9FE-C2F6-640D-F8971ECBE891}"/>
              </a:ext>
            </a:extLst>
          </p:cNvPr>
          <p:cNvSpPr txBox="1">
            <a:spLocks/>
          </p:cNvSpPr>
          <p:nvPr/>
        </p:nvSpPr>
        <p:spPr>
          <a:xfrm>
            <a:off x="6605310" y="2617724"/>
            <a:ext cx="1733336" cy="245919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/>
              <a:t>Fichier</a:t>
            </a:r>
            <a:r>
              <a:rPr lang="en-GB" sz="1000" dirty="0"/>
              <a:t> </a:t>
            </a:r>
            <a:r>
              <a:rPr lang="en-GB" sz="1000" dirty="0" err="1"/>
              <a:t>d’analyse</a:t>
            </a:r>
            <a:r>
              <a:rPr lang="en-GB" sz="1000" dirty="0"/>
              <a:t> Tableau de </a:t>
            </a:r>
            <a:r>
              <a:rPr lang="en-GB" sz="1000" dirty="0" err="1"/>
              <a:t>suivi</a:t>
            </a:r>
            <a:endParaRPr lang="en-GB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CC0968-4CD6-D129-8160-C33E7C549F70}"/>
              </a:ext>
            </a:extLst>
          </p:cNvPr>
          <p:cNvSpPr/>
          <p:nvPr/>
        </p:nvSpPr>
        <p:spPr>
          <a:xfrm>
            <a:off x="8349136" y="2607908"/>
            <a:ext cx="1943417" cy="304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/>
          </a:p>
        </p:txBody>
      </p:sp>
      <p:sp>
        <p:nvSpPr>
          <p:cNvPr id="45" name="Espace réservé du texte 6">
            <a:extLst>
              <a:ext uri="{FF2B5EF4-FFF2-40B4-BE49-F238E27FC236}">
                <a16:creationId xmlns:a16="http://schemas.microsoft.com/office/drawing/2014/main" id="{452427C2-1529-26AA-B539-01AC888B611C}"/>
              </a:ext>
            </a:extLst>
          </p:cNvPr>
          <p:cNvSpPr txBox="1">
            <a:spLocks/>
          </p:cNvSpPr>
          <p:nvPr/>
        </p:nvSpPr>
        <p:spPr>
          <a:xfrm>
            <a:off x="8564929" y="2672502"/>
            <a:ext cx="1579345" cy="1639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/>
              <a:t>Volume </a:t>
            </a:r>
            <a:r>
              <a:rPr lang="en-GB" sz="1000" dirty="0" err="1"/>
              <a:t>erroné</a:t>
            </a:r>
            <a:r>
              <a:rPr lang="en-GB" sz="1000" dirty="0"/>
              <a:t> </a:t>
            </a:r>
            <a:r>
              <a:rPr lang="en-GB" sz="1000" dirty="0" err="1"/>
              <a:t>ou</a:t>
            </a:r>
            <a:r>
              <a:rPr lang="en-GB" sz="1000" dirty="0"/>
              <a:t> hors gab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29C957-8FA8-B3F9-E040-5411B4A60C34}"/>
              </a:ext>
            </a:extLst>
          </p:cNvPr>
          <p:cNvSpPr/>
          <p:nvPr/>
        </p:nvSpPr>
        <p:spPr>
          <a:xfrm>
            <a:off x="10300478" y="2596957"/>
            <a:ext cx="1943417" cy="304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400"/>
          </a:p>
        </p:txBody>
      </p:sp>
      <p:sp>
        <p:nvSpPr>
          <p:cNvPr id="47" name="Espace réservé du texte 6">
            <a:extLst>
              <a:ext uri="{FF2B5EF4-FFF2-40B4-BE49-F238E27FC236}">
                <a16:creationId xmlns:a16="http://schemas.microsoft.com/office/drawing/2014/main" id="{1EEE9582-3C50-D59C-A2E3-A06293DDCF61}"/>
              </a:ext>
            </a:extLst>
          </p:cNvPr>
          <p:cNvSpPr txBox="1">
            <a:spLocks/>
          </p:cNvSpPr>
          <p:nvPr/>
        </p:nvSpPr>
        <p:spPr>
          <a:xfrm>
            <a:off x="10619288" y="2703251"/>
            <a:ext cx="1579345" cy="1639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dirty="0" err="1"/>
              <a:t>Fichier</a:t>
            </a:r>
            <a:r>
              <a:rPr lang="en-GB" sz="1000" dirty="0"/>
              <a:t> </a:t>
            </a:r>
            <a:r>
              <a:rPr lang="en-GB" sz="1000" dirty="0" err="1"/>
              <a:t>d’analyse</a:t>
            </a:r>
            <a:endParaRPr lang="en-GB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F8C3B1-4ADE-48B5-4EEE-77AF90955F56}"/>
              </a:ext>
            </a:extLst>
          </p:cNvPr>
          <p:cNvSpPr/>
          <p:nvPr/>
        </p:nvSpPr>
        <p:spPr>
          <a:xfrm>
            <a:off x="12253103" y="2589106"/>
            <a:ext cx="1943417" cy="304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2400"/>
          </a:p>
        </p:txBody>
      </p:sp>
      <p:sp>
        <p:nvSpPr>
          <p:cNvPr id="49" name="Espace réservé du texte 6">
            <a:extLst>
              <a:ext uri="{FF2B5EF4-FFF2-40B4-BE49-F238E27FC236}">
                <a16:creationId xmlns:a16="http://schemas.microsoft.com/office/drawing/2014/main" id="{5F3A9997-C9EC-7A3B-4A39-9871DBF3F1A7}"/>
              </a:ext>
            </a:extLst>
          </p:cNvPr>
          <p:cNvSpPr txBox="1">
            <a:spLocks/>
          </p:cNvSpPr>
          <p:nvPr/>
        </p:nvSpPr>
        <p:spPr>
          <a:xfrm>
            <a:off x="12377078" y="2728591"/>
            <a:ext cx="1579345" cy="163945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1" kern="1200" cap="all" baseline="0" noProof="1">
                <a:solidFill>
                  <a:schemeClr val="tx2"/>
                </a:solidFill>
                <a:latin typeface="Read" panose="020B0501020204020B04" pitchFamily="34" charset="0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9875" indent="-18256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57188" indent="-17621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Renault Group" pitchFamily="2" charset="0"/>
              <a:buChar char="-"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437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9693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7950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125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400" b="0" i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err="1"/>
              <a:t>Fichier</a:t>
            </a:r>
            <a:r>
              <a:rPr lang="en-GB" sz="1000"/>
              <a:t> </a:t>
            </a:r>
            <a:r>
              <a:rPr lang="en-GB" sz="1000" err="1"/>
              <a:t>d’analyse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16701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nault Group">
  <a:themeElements>
    <a:clrScheme name="00. Renault">
      <a:dk1>
        <a:sysClr val="windowText" lastClr="000000"/>
      </a:dk1>
      <a:lt1>
        <a:sysClr val="window" lastClr="FFFFFF"/>
      </a:lt1>
      <a:dk2>
        <a:srgbClr val="988C7F"/>
      </a:dk2>
      <a:lt2>
        <a:srgbClr val="E7E6E6"/>
      </a:lt2>
      <a:accent1>
        <a:srgbClr val="66D8D0"/>
      </a:accent1>
      <a:accent2>
        <a:srgbClr val="2E2ECA"/>
      </a:accent2>
      <a:accent3>
        <a:srgbClr val="D8C4A0"/>
      </a:accent3>
      <a:accent4>
        <a:srgbClr val="60504A"/>
      </a:accent4>
      <a:accent5>
        <a:srgbClr val="5EA565"/>
      </a:accent5>
      <a:accent6>
        <a:srgbClr val="4613A8"/>
      </a:accent6>
      <a:hlink>
        <a:srgbClr val="0563C1"/>
      </a:hlink>
      <a:folHlink>
        <a:srgbClr val="954F72"/>
      </a:folHlink>
    </a:clrScheme>
    <a:fontScheme name="Personnalisé 6">
      <a:majorFont>
        <a:latin typeface="Renault Group"/>
        <a:ea typeface=""/>
        <a:cs typeface=""/>
      </a:majorFont>
      <a:minorFont>
        <a:latin typeface="Renault Group Light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G_RENAULT_GROUP_PPT_TEMPLATE_v21.2" id="{672F39EB-6DE8-4D28-953C-493BE3A401D9}" vid="{3C167F11-F3C0-4983-A585-09B8F18AB5C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320</Words>
  <Application>Microsoft Office PowerPoint</Application>
  <PresentationFormat>Grand écran</PresentationFormat>
  <Paragraphs>120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Read</vt:lpstr>
      <vt:lpstr>Renault Group</vt:lpstr>
      <vt:lpstr>Renault Group Light</vt:lpstr>
      <vt:lpstr>Renault Group Semibold</vt:lpstr>
      <vt:lpstr>Wingdings</vt:lpstr>
      <vt:lpstr>Renault Group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SABOR Adam</dc:creator>
  <cp:lastModifiedBy>SABOR Adam</cp:lastModifiedBy>
  <cp:revision>1</cp:revision>
  <dcterms:created xsi:type="dcterms:W3CDTF">2024-10-08T08:49:44Z</dcterms:created>
  <dcterms:modified xsi:type="dcterms:W3CDTF">2024-10-09T13:06:05Z</dcterms:modified>
</cp:coreProperties>
</file>