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6C30A-894F-4D9D-BFB8-4034BF701149}" v="13" dt="2024-08-27T06:42:4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R Adam" userId="64b55920-aa4c-4cff-b0f4-bf93fbcfaa0a" providerId="ADAL" clId="{9D16C30A-894F-4D9D-BFB8-4034BF701149}"/>
    <pc:docChg chg="undo custSel addSld delSld modSld sldOrd">
      <pc:chgData name="SABOR Adam" userId="64b55920-aa4c-4cff-b0f4-bf93fbcfaa0a" providerId="ADAL" clId="{9D16C30A-894F-4D9D-BFB8-4034BF701149}" dt="2024-08-27T06:50:01.290" v="1110" actId="478"/>
      <pc:docMkLst>
        <pc:docMk/>
      </pc:docMkLst>
      <pc:sldChg chg="addSp modSp new mod setBg">
        <pc:chgData name="SABOR Adam" userId="64b55920-aa4c-4cff-b0f4-bf93fbcfaa0a" providerId="ADAL" clId="{9D16C30A-894F-4D9D-BFB8-4034BF701149}" dt="2024-08-23T12:39:18.980" v="92" actId="20577"/>
        <pc:sldMkLst>
          <pc:docMk/>
          <pc:sldMk cId="534501520" sldId="256"/>
        </pc:sldMkLst>
        <pc:spChg chg="mod">
          <ac:chgData name="SABOR Adam" userId="64b55920-aa4c-4cff-b0f4-bf93fbcfaa0a" providerId="ADAL" clId="{9D16C30A-894F-4D9D-BFB8-4034BF701149}" dt="2024-08-23T12:32:49.693" v="44" actId="26606"/>
          <ac:spMkLst>
            <pc:docMk/>
            <pc:sldMk cId="534501520" sldId="256"/>
            <ac:spMk id="2" creationId="{9F9BFC68-CD2D-E3B8-EB05-A6D52CAE5F1E}"/>
          </ac:spMkLst>
        </pc:spChg>
        <pc:spChg chg="mod">
          <ac:chgData name="SABOR Adam" userId="64b55920-aa4c-4cff-b0f4-bf93fbcfaa0a" providerId="ADAL" clId="{9D16C30A-894F-4D9D-BFB8-4034BF701149}" dt="2024-08-23T12:39:18.980" v="92" actId="20577"/>
          <ac:spMkLst>
            <pc:docMk/>
            <pc:sldMk cId="534501520" sldId="256"/>
            <ac:spMk id="3" creationId="{B1D693A4-C1AF-D1A8-C7B8-0296EAE34198}"/>
          </ac:spMkLst>
        </pc:spChg>
        <pc:spChg chg="add">
          <ac:chgData name="SABOR Adam" userId="64b55920-aa4c-4cff-b0f4-bf93fbcfaa0a" providerId="ADAL" clId="{9D16C30A-894F-4D9D-BFB8-4034BF701149}" dt="2024-08-23T12:32:49.693" v="44" actId="26606"/>
          <ac:spMkLst>
            <pc:docMk/>
            <pc:sldMk cId="534501520" sldId="256"/>
            <ac:spMk id="10" creationId="{A8384FB5-9ADC-4DDC-881B-597D56F5B15D}"/>
          </ac:spMkLst>
        </pc:spChg>
        <pc:spChg chg="add">
          <ac:chgData name="SABOR Adam" userId="64b55920-aa4c-4cff-b0f4-bf93fbcfaa0a" providerId="ADAL" clId="{9D16C30A-894F-4D9D-BFB8-4034BF701149}" dt="2024-08-23T12:32:49.693" v="44" actId="26606"/>
          <ac:spMkLst>
            <pc:docMk/>
            <pc:sldMk cId="534501520" sldId="256"/>
            <ac:spMk id="12" creationId="{1199E1B1-A8C0-4FE8-A5A8-1CB41D69F857}"/>
          </ac:spMkLst>
        </pc:spChg>
        <pc:spChg chg="add">
          <ac:chgData name="SABOR Adam" userId="64b55920-aa4c-4cff-b0f4-bf93fbcfaa0a" providerId="ADAL" clId="{9D16C30A-894F-4D9D-BFB8-4034BF701149}" dt="2024-08-23T12:32:49.693" v="44" actId="26606"/>
          <ac:spMkLst>
            <pc:docMk/>
            <pc:sldMk cId="534501520" sldId="256"/>
            <ac:spMk id="14" creationId="{84A8DE83-DE75-4B41-9DB4-A7EC0B0DEC0B}"/>
          </ac:spMkLst>
        </pc:spChg>
        <pc:spChg chg="add">
          <ac:chgData name="SABOR Adam" userId="64b55920-aa4c-4cff-b0f4-bf93fbcfaa0a" providerId="ADAL" clId="{9D16C30A-894F-4D9D-BFB8-4034BF701149}" dt="2024-08-23T12:32:49.693" v="44" actId="26606"/>
          <ac:spMkLst>
            <pc:docMk/>
            <pc:sldMk cId="534501520" sldId="256"/>
            <ac:spMk id="16" creationId="{A7009A0A-BEF5-4EAC-AF15-E4F9F002E239}"/>
          </ac:spMkLst>
        </pc:spChg>
        <pc:picChg chg="add mod">
          <ac:chgData name="SABOR Adam" userId="64b55920-aa4c-4cff-b0f4-bf93fbcfaa0a" providerId="ADAL" clId="{9D16C30A-894F-4D9D-BFB8-4034BF701149}" dt="2024-08-23T12:32:53.009" v="46" actId="962"/>
          <ac:picMkLst>
            <pc:docMk/>
            <pc:sldMk cId="534501520" sldId="256"/>
            <ac:picMk id="5" creationId="{1A70E460-BD4E-ED72-9B94-58D70A289ACD}"/>
          </ac:picMkLst>
        </pc:picChg>
      </pc:sldChg>
      <pc:sldChg chg="addSp delSp modSp add mod">
        <pc:chgData name="SABOR Adam" userId="64b55920-aa4c-4cff-b0f4-bf93fbcfaa0a" providerId="ADAL" clId="{9D16C30A-894F-4D9D-BFB8-4034BF701149}" dt="2024-08-23T12:39:34.888" v="112" actId="1076"/>
        <pc:sldMkLst>
          <pc:docMk/>
          <pc:sldMk cId="3946471697" sldId="257"/>
        </pc:sldMkLst>
        <pc:spChg chg="mod">
          <ac:chgData name="SABOR Adam" userId="64b55920-aa4c-4cff-b0f4-bf93fbcfaa0a" providerId="ADAL" clId="{9D16C30A-894F-4D9D-BFB8-4034BF701149}" dt="2024-08-23T12:39:34.888" v="112" actId="1076"/>
          <ac:spMkLst>
            <pc:docMk/>
            <pc:sldMk cId="3946471697" sldId="257"/>
            <ac:spMk id="2" creationId="{9F9BFC68-CD2D-E3B8-EB05-A6D52CAE5F1E}"/>
          </ac:spMkLst>
        </pc:spChg>
        <pc:spChg chg="mod">
          <ac:chgData name="SABOR Adam" userId="64b55920-aa4c-4cff-b0f4-bf93fbcfaa0a" providerId="ADAL" clId="{9D16C30A-894F-4D9D-BFB8-4034BF701149}" dt="2024-08-23T12:39:28.388" v="110" actId="20577"/>
          <ac:spMkLst>
            <pc:docMk/>
            <pc:sldMk cId="3946471697" sldId="257"/>
            <ac:spMk id="3" creationId="{B1D693A4-C1AF-D1A8-C7B8-0296EAE34198}"/>
          </ac:spMkLst>
        </pc:spChg>
        <pc:picChg chg="del">
          <ac:chgData name="SABOR Adam" userId="64b55920-aa4c-4cff-b0f4-bf93fbcfaa0a" providerId="ADAL" clId="{9D16C30A-894F-4D9D-BFB8-4034BF701149}" dt="2024-08-23T12:33:06.980" v="53" actId="478"/>
          <ac:picMkLst>
            <pc:docMk/>
            <pc:sldMk cId="3946471697" sldId="257"/>
            <ac:picMk id="5" creationId="{1A70E460-BD4E-ED72-9B94-58D70A289ACD}"/>
          </ac:picMkLst>
        </pc:picChg>
        <pc:picChg chg="add mod">
          <ac:chgData name="SABOR Adam" userId="64b55920-aa4c-4cff-b0f4-bf93fbcfaa0a" providerId="ADAL" clId="{9D16C30A-894F-4D9D-BFB8-4034BF701149}" dt="2024-08-23T12:37:29.570" v="75" actId="14100"/>
          <ac:picMkLst>
            <pc:docMk/>
            <pc:sldMk cId="3946471697" sldId="257"/>
            <ac:picMk id="6" creationId="{2F5DCC24-10C2-E86A-F28F-96131F1A4257}"/>
          </ac:picMkLst>
        </pc:picChg>
      </pc:sldChg>
      <pc:sldChg chg="new del">
        <pc:chgData name="SABOR Adam" userId="64b55920-aa4c-4cff-b0f4-bf93fbcfaa0a" providerId="ADAL" clId="{9D16C30A-894F-4D9D-BFB8-4034BF701149}" dt="2024-08-23T12:33:11.996" v="55" actId="47"/>
        <pc:sldMkLst>
          <pc:docMk/>
          <pc:sldMk cId="2574494270" sldId="258"/>
        </pc:sldMkLst>
      </pc:sldChg>
      <pc:sldChg chg="addSp modSp add mod">
        <pc:chgData name="SABOR Adam" userId="64b55920-aa4c-4cff-b0f4-bf93fbcfaa0a" providerId="ADAL" clId="{9D16C30A-894F-4D9D-BFB8-4034BF701149}" dt="2024-08-23T13:21:50.426" v="1082" actId="20577"/>
        <pc:sldMkLst>
          <pc:docMk/>
          <pc:sldMk cId="3056712179" sldId="258"/>
        </pc:sldMkLst>
        <pc:spChg chg="mod">
          <ac:chgData name="SABOR Adam" userId="64b55920-aa4c-4cff-b0f4-bf93fbcfaa0a" providerId="ADAL" clId="{9D16C30A-894F-4D9D-BFB8-4034BF701149}" dt="2024-08-23T12:39:48.952" v="114" actId="20577"/>
          <ac:spMkLst>
            <pc:docMk/>
            <pc:sldMk cId="3056712179" sldId="258"/>
            <ac:spMk id="2" creationId="{9F9BFC68-CD2D-E3B8-EB05-A6D52CAE5F1E}"/>
          </ac:spMkLst>
        </pc:spChg>
        <pc:spChg chg="mod">
          <ac:chgData name="SABOR Adam" userId="64b55920-aa4c-4cff-b0f4-bf93fbcfaa0a" providerId="ADAL" clId="{9D16C30A-894F-4D9D-BFB8-4034BF701149}" dt="2024-08-23T12:43:06.673" v="238" actId="313"/>
          <ac:spMkLst>
            <pc:docMk/>
            <pc:sldMk cId="3056712179" sldId="258"/>
            <ac:spMk id="3" creationId="{B1D693A4-C1AF-D1A8-C7B8-0296EAE34198}"/>
          </ac:spMkLst>
        </pc:spChg>
        <pc:spChg chg="add mod">
          <ac:chgData name="SABOR Adam" userId="64b55920-aa4c-4cff-b0f4-bf93fbcfaa0a" providerId="ADAL" clId="{9D16C30A-894F-4D9D-BFB8-4034BF701149}" dt="2024-08-23T13:21:50.426" v="1082" actId="20577"/>
          <ac:spMkLst>
            <pc:docMk/>
            <pc:sldMk cId="3056712179" sldId="258"/>
            <ac:spMk id="4" creationId="{4262CDAA-4B55-EBD8-C466-DF449C01208B}"/>
          </ac:spMkLst>
        </pc:spChg>
        <pc:graphicFrameChg chg="add mod">
          <ac:chgData name="SABOR Adam" userId="64b55920-aa4c-4cff-b0f4-bf93fbcfaa0a" providerId="ADAL" clId="{9D16C30A-894F-4D9D-BFB8-4034BF701149}" dt="2024-08-23T12:57:03.530" v="697"/>
          <ac:graphicFrameMkLst>
            <pc:docMk/>
            <pc:sldMk cId="3056712179" sldId="258"/>
            <ac:graphicFrameMk id="5" creationId="{5CE7AF5D-5AF0-590F-762F-B26C66B005AD}"/>
          </ac:graphicFrameMkLst>
        </pc:graphicFrameChg>
      </pc:sldChg>
      <pc:sldChg chg="new del">
        <pc:chgData name="SABOR Adam" userId="64b55920-aa4c-4cff-b0f4-bf93fbcfaa0a" providerId="ADAL" clId="{9D16C30A-894F-4D9D-BFB8-4034BF701149}" dt="2024-08-23T12:43:53.525" v="295" actId="2696"/>
        <pc:sldMkLst>
          <pc:docMk/>
          <pc:sldMk cId="1068882604" sldId="259"/>
        </pc:sldMkLst>
      </pc:sldChg>
      <pc:sldChg chg="addSp delSp modSp add mod">
        <pc:chgData name="SABOR Adam" userId="64b55920-aa4c-4cff-b0f4-bf93fbcfaa0a" providerId="ADAL" clId="{9D16C30A-894F-4D9D-BFB8-4034BF701149}" dt="2024-08-23T13:18:18.581" v="1051" actId="20577"/>
        <pc:sldMkLst>
          <pc:docMk/>
          <pc:sldMk cId="3156225100" sldId="260"/>
        </pc:sldMkLst>
        <pc:spChg chg="del mod">
          <ac:chgData name="SABOR Adam" userId="64b55920-aa4c-4cff-b0f4-bf93fbcfaa0a" providerId="ADAL" clId="{9D16C30A-894F-4D9D-BFB8-4034BF701149}" dt="2024-08-23T12:51:38.229" v="560" actId="478"/>
          <ac:spMkLst>
            <pc:docMk/>
            <pc:sldMk cId="3156225100" sldId="260"/>
            <ac:spMk id="2" creationId="{9F9BFC68-CD2D-E3B8-EB05-A6D52CAE5F1E}"/>
          </ac:spMkLst>
        </pc:spChg>
        <pc:spChg chg="mod">
          <ac:chgData name="SABOR Adam" userId="64b55920-aa4c-4cff-b0f4-bf93fbcfaa0a" providerId="ADAL" clId="{9D16C30A-894F-4D9D-BFB8-4034BF701149}" dt="2024-08-23T13:18:18.581" v="1051" actId="20577"/>
          <ac:spMkLst>
            <pc:docMk/>
            <pc:sldMk cId="3156225100" sldId="260"/>
            <ac:spMk id="3" creationId="{B1D693A4-C1AF-D1A8-C7B8-0296EAE34198}"/>
          </ac:spMkLst>
        </pc:spChg>
        <pc:spChg chg="mod">
          <ac:chgData name="SABOR Adam" userId="64b55920-aa4c-4cff-b0f4-bf93fbcfaa0a" providerId="ADAL" clId="{9D16C30A-894F-4D9D-BFB8-4034BF701149}" dt="2024-08-23T12:46:39.908" v="468" actId="33524"/>
          <ac:spMkLst>
            <pc:docMk/>
            <pc:sldMk cId="3156225100" sldId="260"/>
            <ac:spMk id="4" creationId="{4262CDAA-4B55-EBD8-C466-DF449C01208B}"/>
          </ac:spMkLst>
        </pc:spChg>
        <pc:spChg chg="add mod">
          <ac:chgData name="SABOR Adam" userId="64b55920-aa4c-4cff-b0f4-bf93fbcfaa0a" providerId="ADAL" clId="{9D16C30A-894F-4D9D-BFB8-4034BF701149}" dt="2024-08-23T12:48:12.382" v="510" actId="1076"/>
          <ac:spMkLst>
            <pc:docMk/>
            <pc:sldMk cId="3156225100" sldId="260"/>
            <ac:spMk id="7" creationId="{C86A60A0-F96B-0CBD-C178-07BDDF062BDB}"/>
          </ac:spMkLst>
        </pc:spChg>
        <pc:spChg chg="add mod">
          <ac:chgData name="SABOR Adam" userId="64b55920-aa4c-4cff-b0f4-bf93fbcfaa0a" providerId="ADAL" clId="{9D16C30A-894F-4D9D-BFB8-4034BF701149}" dt="2024-08-23T13:14:47.909" v="872"/>
          <ac:spMkLst>
            <pc:docMk/>
            <pc:sldMk cId="3156225100" sldId="260"/>
            <ac:spMk id="8" creationId="{FB33768B-743F-BFA8-84F5-586381653668}"/>
          </ac:spMkLst>
        </pc:spChg>
        <pc:spChg chg="add mod">
          <ac:chgData name="SABOR Adam" userId="64b55920-aa4c-4cff-b0f4-bf93fbcfaa0a" providerId="ADAL" clId="{9D16C30A-894F-4D9D-BFB8-4034BF701149}" dt="2024-08-23T13:17:47.223" v="1016" actId="313"/>
          <ac:spMkLst>
            <pc:docMk/>
            <pc:sldMk cId="3156225100" sldId="260"/>
            <ac:spMk id="9" creationId="{55C3A2DD-67E7-4F1B-E46B-BA527D7AFBAE}"/>
          </ac:spMkLst>
        </pc:spChg>
        <pc:spChg chg="add mod">
          <ac:chgData name="SABOR Adam" userId="64b55920-aa4c-4cff-b0f4-bf93fbcfaa0a" providerId="ADAL" clId="{9D16C30A-894F-4D9D-BFB8-4034BF701149}" dt="2024-08-23T12:48:27.020" v="530" actId="1076"/>
          <ac:spMkLst>
            <pc:docMk/>
            <pc:sldMk cId="3156225100" sldId="260"/>
            <ac:spMk id="15" creationId="{C0737DAB-4721-4F9E-F25A-0893E9F5BFD0}"/>
          </ac:spMkLst>
        </pc:spChg>
        <pc:spChg chg="add mod">
          <ac:chgData name="SABOR Adam" userId="64b55920-aa4c-4cff-b0f4-bf93fbcfaa0a" providerId="ADAL" clId="{9D16C30A-894F-4D9D-BFB8-4034BF701149}" dt="2024-08-23T12:49:33.840" v="543" actId="1076"/>
          <ac:spMkLst>
            <pc:docMk/>
            <pc:sldMk cId="3156225100" sldId="260"/>
            <ac:spMk id="17" creationId="{E09669D7-96C3-FF4F-1326-6D2D4D714794}"/>
          </ac:spMkLst>
        </pc:spChg>
        <pc:spChg chg="add mod">
          <ac:chgData name="SABOR Adam" userId="64b55920-aa4c-4cff-b0f4-bf93fbcfaa0a" providerId="ADAL" clId="{9D16C30A-894F-4D9D-BFB8-4034BF701149}" dt="2024-08-23T12:48:50.532" v="535" actId="1076"/>
          <ac:spMkLst>
            <pc:docMk/>
            <pc:sldMk cId="3156225100" sldId="260"/>
            <ac:spMk id="18" creationId="{7F0C086A-AAC1-47FA-6B51-0F52929A1852}"/>
          </ac:spMkLst>
        </pc:spChg>
        <pc:spChg chg="add mod">
          <ac:chgData name="SABOR Adam" userId="64b55920-aa4c-4cff-b0f4-bf93fbcfaa0a" providerId="ADAL" clId="{9D16C30A-894F-4D9D-BFB8-4034BF701149}" dt="2024-08-23T12:51:11.218" v="555" actId="207"/>
          <ac:spMkLst>
            <pc:docMk/>
            <pc:sldMk cId="3156225100" sldId="260"/>
            <ac:spMk id="28" creationId="{DE345806-1156-A2B7-E884-9DF355CBBDF0}"/>
          </ac:spMkLst>
        </pc:spChg>
        <pc:picChg chg="add del">
          <ac:chgData name="SABOR Adam" userId="64b55920-aa4c-4cff-b0f4-bf93fbcfaa0a" providerId="ADAL" clId="{9D16C30A-894F-4D9D-BFB8-4034BF701149}" dt="2024-08-23T13:14:40.708" v="871" actId="22"/>
          <ac:picMkLst>
            <pc:docMk/>
            <pc:sldMk cId="3156225100" sldId="260"/>
            <ac:picMk id="5" creationId="{D16ABAA3-3B37-4F83-CB79-54322AF2A201}"/>
          </ac:picMkLst>
        </pc:picChg>
        <pc:picChg chg="add mod">
          <ac:chgData name="SABOR Adam" userId="64b55920-aa4c-4cff-b0f4-bf93fbcfaa0a" providerId="ADAL" clId="{9D16C30A-894F-4D9D-BFB8-4034BF701149}" dt="2024-08-23T12:50:26.109" v="546" actId="1076"/>
          <ac:picMkLst>
            <pc:docMk/>
            <pc:sldMk cId="3156225100" sldId="260"/>
            <ac:picMk id="6" creationId="{650211D0-172A-5AD8-B834-865F47DE447A}"/>
          </ac:picMkLst>
        </pc:picChg>
        <pc:picChg chg="add del">
          <ac:chgData name="SABOR Adam" userId="64b55920-aa4c-4cff-b0f4-bf93fbcfaa0a" providerId="ADAL" clId="{9D16C30A-894F-4D9D-BFB8-4034BF701149}" dt="2024-08-23T12:47:43.526" v="501" actId="22"/>
          <ac:picMkLst>
            <pc:docMk/>
            <pc:sldMk cId="3156225100" sldId="260"/>
            <ac:picMk id="9" creationId="{05BAF7F0-4371-3518-5D63-30C3581E7030}"/>
          </ac:picMkLst>
        </pc:picChg>
        <pc:picChg chg="add del">
          <ac:chgData name="SABOR Adam" userId="64b55920-aa4c-4cff-b0f4-bf93fbcfaa0a" providerId="ADAL" clId="{9D16C30A-894F-4D9D-BFB8-4034BF701149}" dt="2024-08-23T12:47:48.315" v="503" actId="22"/>
          <ac:picMkLst>
            <pc:docMk/>
            <pc:sldMk cId="3156225100" sldId="260"/>
            <ac:picMk id="13" creationId="{712F0E46-F7B1-FDAF-7A9F-C6AACB3250A5}"/>
          </ac:picMkLst>
        </pc:picChg>
        <pc:cxnChg chg="add mod">
          <ac:chgData name="SABOR Adam" userId="64b55920-aa4c-4cff-b0f4-bf93fbcfaa0a" providerId="ADAL" clId="{9D16C30A-894F-4D9D-BFB8-4034BF701149}" dt="2024-08-23T12:50:28.157" v="547" actId="1076"/>
          <ac:cxnSpMkLst>
            <pc:docMk/>
            <pc:sldMk cId="3156225100" sldId="260"/>
            <ac:cxnSpMk id="20" creationId="{8E3F88E6-6689-6004-06A7-42D29068C701}"/>
          </ac:cxnSpMkLst>
        </pc:cxnChg>
        <pc:cxnChg chg="add mod">
          <ac:chgData name="SABOR Adam" userId="64b55920-aa4c-4cff-b0f4-bf93fbcfaa0a" providerId="ADAL" clId="{9D16C30A-894F-4D9D-BFB8-4034BF701149}" dt="2024-08-23T12:49:37.812" v="544" actId="14100"/>
          <ac:cxnSpMkLst>
            <pc:docMk/>
            <pc:sldMk cId="3156225100" sldId="260"/>
            <ac:cxnSpMk id="21" creationId="{A5189109-6282-3FBD-F603-5498A4995F17}"/>
          </ac:cxnSpMkLst>
        </pc:cxnChg>
      </pc:sldChg>
      <pc:sldChg chg="addSp delSp modSp add mod ord">
        <pc:chgData name="SABOR Adam" userId="64b55920-aa4c-4cff-b0f4-bf93fbcfaa0a" providerId="ADAL" clId="{9D16C30A-894F-4D9D-BFB8-4034BF701149}" dt="2024-08-27T06:50:01.290" v="1110" actId="478"/>
        <pc:sldMkLst>
          <pc:docMk/>
          <pc:sldMk cId="1831808363" sldId="261"/>
        </pc:sldMkLst>
        <pc:spChg chg="mod">
          <ac:chgData name="SABOR Adam" userId="64b55920-aa4c-4cff-b0f4-bf93fbcfaa0a" providerId="ADAL" clId="{9D16C30A-894F-4D9D-BFB8-4034BF701149}" dt="2024-08-27T06:42:07.968" v="1094" actId="20577"/>
          <ac:spMkLst>
            <pc:docMk/>
            <pc:sldMk cId="1831808363" sldId="261"/>
            <ac:spMk id="2" creationId="{9F9BFC68-CD2D-E3B8-EB05-A6D52CAE5F1E}"/>
          </ac:spMkLst>
        </pc:spChg>
        <pc:spChg chg="mod">
          <ac:chgData name="SABOR Adam" userId="64b55920-aa4c-4cff-b0f4-bf93fbcfaa0a" providerId="ADAL" clId="{9D16C30A-894F-4D9D-BFB8-4034BF701149}" dt="2024-08-27T06:42:31.448" v="1100" actId="14100"/>
          <ac:spMkLst>
            <pc:docMk/>
            <pc:sldMk cId="1831808363" sldId="261"/>
            <ac:spMk id="3" creationId="{B1D693A4-C1AF-D1A8-C7B8-0296EAE34198}"/>
          </ac:spMkLst>
        </pc:spChg>
        <pc:spChg chg="del mod">
          <ac:chgData name="SABOR Adam" userId="64b55920-aa4c-4cff-b0f4-bf93fbcfaa0a" providerId="ADAL" clId="{9D16C30A-894F-4D9D-BFB8-4034BF701149}" dt="2024-08-23T13:14:15.998" v="865"/>
          <ac:spMkLst>
            <pc:docMk/>
            <pc:sldMk cId="1831808363" sldId="261"/>
            <ac:spMk id="4" creationId="{4262CDAA-4B55-EBD8-C466-DF449C01208B}"/>
          </ac:spMkLst>
        </pc:spChg>
        <pc:spChg chg="add mod">
          <ac:chgData name="SABOR Adam" userId="64b55920-aa4c-4cff-b0f4-bf93fbcfaa0a" providerId="ADAL" clId="{9D16C30A-894F-4D9D-BFB8-4034BF701149}" dt="2024-08-27T06:43:11.674" v="1106" actId="27636"/>
          <ac:spMkLst>
            <pc:docMk/>
            <pc:sldMk cId="1831808363" sldId="261"/>
            <ac:spMk id="4" creationId="{B015BDA1-F677-D13B-396F-296EAEF634F9}"/>
          </ac:spMkLst>
        </pc:spChg>
        <pc:graphicFrameChg chg="add del modGraphic">
          <ac:chgData name="SABOR Adam" userId="64b55920-aa4c-4cff-b0f4-bf93fbcfaa0a" providerId="ADAL" clId="{9D16C30A-894F-4D9D-BFB8-4034BF701149}" dt="2024-08-27T06:50:01.290" v="1110" actId="478"/>
          <ac:graphicFrameMkLst>
            <pc:docMk/>
            <pc:sldMk cId="1831808363" sldId="261"/>
            <ac:graphicFrameMk id="7" creationId="{D40C7D17-5E61-094A-31E2-733BCBBA0006}"/>
          </ac:graphicFrameMkLst>
        </pc:graphicFrameChg>
        <pc:picChg chg="add mod">
          <ac:chgData name="SABOR Adam" userId="64b55920-aa4c-4cff-b0f4-bf93fbcfaa0a" providerId="ADAL" clId="{9D16C30A-894F-4D9D-BFB8-4034BF701149}" dt="2024-08-27T06:42:56.126" v="1103" actId="14100"/>
          <ac:picMkLst>
            <pc:docMk/>
            <pc:sldMk cId="1831808363" sldId="261"/>
            <ac:picMk id="6" creationId="{9D7A915B-65B3-3F5F-3275-013D1922FE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25D7A-28CD-4DE8-899D-6A0327DF1C8B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9B2F2-1E56-41E1-A2B1-7360A9A15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3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9B2F2-1E56-41E1-A2B1-7360A9A15F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9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1C470-CC77-5DC0-5E24-99AFF1B02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92AAA2-C4E9-614D-CF20-CCE02E371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1CE74-D967-2478-549C-59B990F7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67DDA-6B34-056E-6621-61F18774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6CB737-23DD-3973-C134-D5BD748D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31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EFF31-6E57-D0D3-18D0-78C745E1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2160DD-91F7-0423-DFF4-FE9D9C0F1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1460F-4CCE-80B8-2F98-D9A432F4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253DB-2510-6F03-BAB4-4B1699FB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324B5D-C6C9-A5B3-1535-11865D9F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2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0823A1-7978-24D3-039F-C7E293DD8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2EEB52-92B8-CF28-FC2C-FA5BCEF3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B5C124-A8A3-F1B3-931F-804F0125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898DE-A658-3199-4589-FA61CBC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3823A-40F4-00E9-0FAD-E83355DA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80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F4B20-4F16-7163-F4B1-29E63AFF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C4034-250B-90EE-7130-719C330C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1765D-E237-DD34-1B93-B01BB2B0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2D7DF-9C46-D54F-B216-B20C4412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8DB9F6-0E64-1EF7-C963-A0DD9F72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81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397F1-6A52-E134-F283-15DEEFE4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5AAA6A-D1F2-184D-9365-1DD4C91A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29EF7-29B1-8FDF-CA68-A1E9430B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90F6D-AA8A-1039-A5B4-E2088743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4DFFB-1F59-43D0-6C1F-A078E91B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3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F0545-DC3D-B87B-5118-408402C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9D3CA-3567-FF1F-B52E-D6EF9174B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59DB6A-A856-8706-A8E7-96F516CD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0DEE1-D7B6-596D-98FB-37B93840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683673-40B7-7937-5BB3-9B45625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870557-B358-AB77-AEA7-26DA1E11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6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E478F-1FBD-E565-1B72-6438B90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63710-BE43-5AEA-DF6F-F3B0A67F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FD6CF-D924-9860-1EBC-23AA47813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576AE8-3E26-E778-4992-092DC9A27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B71448-EF3E-3E1E-527D-C77730E7B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EE3605-ABE6-F1B2-8592-7F7A0721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8EC999-9C25-5099-DFDB-6F6283B6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F461FB-E137-9A0C-8381-1D4817CD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3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40F48-7F39-8E2F-F1D0-DBAC6A18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631741-2245-071E-265B-3F8B2D7F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18DE2C-D94C-107E-EBA5-6C088ECA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8234C-B30D-06AA-44D1-2339BE4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9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5A471F-EA1F-A34A-BE47-306F42C6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67AD26-7A8D-FC07-F427-A5C6EA7A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712EA-15A4-E4DF-9E82-B074BBDC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5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E8665-97D9-F80E-E1A5-FA29C7F8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33DDA-C1F3-C166-9500-9AEEB3CB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D98A58-740F-3EA3-235E-9A8683EB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62A02A-ABD1-0715-EA81-FD0B89AE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C1204B-9E88-0AFD-5202-99AEB748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14D6BC-60B9-1018-B8E0-35B35E8B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7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05977-A4E4-E88E-6054-04DE3E1C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6BB20D-8DC0-2031-A0E7-CC983621F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07E17F-37CB-6279-E822-F98C9F00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7DB3B4-2745-52F8-2EB9-54885363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48F90-81C9-BFBD-967A-E67E24BF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881E99-9EE4-12D4-6974-94DDD7D2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70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D1A9A4-B0EB-7351-4CEF-DD40F25E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21DA8C-304A-10A0-01F3-C4E25BD2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5956F-8FA8-E165-8EB9-C70AB7AC9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97B3-B46B-4B40-8019-D495E339DA9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EAAED-28F1-EEF2-E7B3-21B53A62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668A2-016B-3533-15FF-2F1A81BF3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FBCF9-EA3B-4C84-82FE-76861207F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6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ms.sci.intra.renault.fr/sci/bi/?perspective=authoring&amp;id=i6E5A4526C3614127A6E50123E1629E30&amp;objRef=i6E5A4526C3614127A6E50123E1629E30&amp;action=run&amp;format=HTML&amp;cmPropStr=%7B%22id%22%3A%22i6E5A4526C3614127A6E50123E1629E30%22%2C%22type%22%3A%22report%22%2C%22defaultName%22%3A%22Rapport+retour+reseau%22%2C%22permissions%22%3A%5B%22execute%22%2C%22read%22%2C%22traverse%22%5D%7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BFC68-CD2D-E3B8-EB05-A6D52CAE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fr-FR" sz="4000">
                <a:solidFill>
                  <a:srgbClr val="FFFFFF"/>
                </a:solidFill>
              </a:rPr>
              <a:t>Test 1 sur Ali le 23/08/2024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D693A4-C1AF-D1A8-C7B8-0296EAE3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Retours réseaux</a:t>
            </a:r>
          </a:p>
        </p:txBody>
      </p:sp>
      <p:pic>
        <p:nvPicPr>
          <p:cNvPr id="5" name="Image 4" descr="Une image contenant texte, logiciel, nombre, Icône d’ordinateur&#10;&#10;Description générée automatiquement">
            <a:extLst>
              <a:ext uri="{FF2B5EF4-FFF2-40B4-BE49-F238E27FC236}">
                <a16:creationId xmlns:a16="http://schemas.microsoft.com/office/drawing/2014/main" id="{1A70E460-BD4E-ED72-9B94-58D70A28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096776"/>
            <a:ext cx="11327549" cy="41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BFC68-CD2D-E3B8-EB05-A6D52CAE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920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Test 2 sur Mouloud le 23/08/2024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D693A4-C1AF-D1A8-C7B8-0296EAE3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Retours réseaux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5DCC24-10C2-E86A-F28F-96131F1A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994"/>
            <a:ext cx="12191998" cy="47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BFC68-CD2D-E3B8-EB05-A6D52CAE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sur le 23/08/2024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D693A4-C1AF-D1A8-C7B8-0296EAE3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Ferraillages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62CDAA-4B55-EBD8-C466-DF449C01208B}"/>
              </a:ext>
            </a:extLst>
          </p:cNvPr>
          <p:cNvSpPr txBox="1"/>
          <p:nvPr/>
        </p:nvSpPr>
        <p:spPr>
          <a:xfrm>
            <a:off x="699713" y="2154621"/>
            <a:ext cx="8759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m’est difficile de tracer les taches de ferraillages étant donné que il n’y en a pas eu aujourd’hui et peu en ce moment (voir Freddy Bacouël)</a:t>
            </a:r>
          </a:p>
          <a:p>
            <a:endParaRPr lang="fr-FR" dirty="0"/>
          </a:p>
          <a:p>
            <a:r>
              <a:rPr lang="fr-FR" dirty="0"/>
              <a:t>font du retour réseaux Aujourd’hui : mouloud </a:t>
            </a:r>
            <a:r>
              <a:rPr lang="fr-FR" dirty="0" err="1"/>
              <a:t>taalbi</a:t>
            </a:r>
            <a:r>
              <a:rPr lang="fr-FR" dirty="0"/>
              <a:t> , </a:t>
            </a:r>
            <a:r>
              <a:rPr lang="fr-FR" dirty="0" err="1"/>
              <a:t>clinchamp</a:t>
            </a:r>
            <a:r>
              <a:rPr lang="fr-FR" dirty="0"/>
              <a:t> </a:t>
            </a:r>
            <a:r>
              <a:rPr lang="fr-FR" dirty="0" err="1"/>
              <a:t>nathalie</a:t>
            </a:r>
            <a:r>
              <a:rPr lang="fr-FR" dirty="0"/>
              <a:t>,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Mahmud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eleiat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chej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endParaRPr lang="fr-FR" dirty="0">
              <a:latin typeface="Segoe UI" panose="020B0502040204020203" pitchFamily="34" charset="0"/>
            </a:endParaRPr>
          </a:p>
          <a:p>
            <a:endParaRPr lang="fr-FR" dirty="0">
              <a:latin typeface="Segoe UI" panose="020B0502040204020203" pitchFamily="34" charset="0"/>
            </a:endParaRPr>
          </a:p>
          <a:p>
            <a:r>
              <a:rPr lang="fr-FR" sz="1800" dirty="0"/>
              <a:t>Voir si l’on peut réutiliser l’ancien rapport </a:t>
            </a:r>
            <a:r>
              <a:rPr lang="fr-FR" sz="1800" dirty="0" err="1"/>
              <a:t>sci</a:t>
            </a:r>
            <a:r>
              <a:rPr lang="fr-FR" sz="1800" dirty="0"/>
              <a:t> retour réseaux si 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71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BFC68-CD2D-E3B8-EB05-A6D52CAE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Voir si l’on peut réadapter l’ancien rapport SCI retour réseaux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D693A4-C1AF-D1A8-C7B8-0296EAE3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579" y="248038"/>
            <a:ext cx="3597505" cy="1016406"/>
          </a:xfrm>
        </p:spPr>
        <p:txBody>
          <a:bodyPr anchor="ctr">
            <a:normAutofit fontScale="40000" lnSpcReduction="20000"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Ferraillages et retours réseaux :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https://wms.sci.intra.renault.fr/</a:t>
            </a:r>
            <a:r>
              <a:rPr lang="fr-FR" sz="2000" dirty="0" err="1">
                <a:solidFill>
                  <a:srgbClr val="FFFFFF"/>
                </a:solidFill>
                <a:hlinkClick r:id="rId3"/>
              </a:rPr>
              <a:t>sci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/bi/?perspective=</a:t>
            </a:r>
            <a:r>
              <a:rPr lang="fr-FR" sz="2000" dirty="0" err="1">
                <a:solidFill>
                  <a:srgbClr val="FFFFFF"/>
                </a:solidFill>
                <a:hlinkClick r:id="rId3"/>
              </a:rPr>
              <a:t>authoring&amp;id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=i6E5A4526C3614127A6E50123E1629E30&amp;objRef=i6E5A4526C3614127A6E50123E1629E30&amp;action=</a:t>
            </a:r>
            <a:r>
              <a:rPr lang="fr-FR" sz="2000" dirty="0" err="1">
                <a:solidFill>
                  <a:srgbClr val="FFFFFF"/>
                </a:solidFill>
                <a:hlinkClick r:id="rId3"/>
              </a:rPr>
              <a:t>run&amp;format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=</a:t>
            </a:r>
            <a:r>
              <a:rPr lang="fr-FR" sz="2000" dirty="0" err="1">
                <a:solidFill>
                  <a:srgbClr val="FFFFFF"/>
                </a:solidFill>
                <a:hlinkClick r:id="rId3"/>
              </a:rPr>
              <a:t>HTML&amp;cmPropStr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=%7B%22id%22%3A%22i6E5A4526C3614127A6E50123E1629E30%22%2C%22type%22%3A%22report%22%2C%22defaultName%22%3A%22Rapport+retour+reseau%22%2C%22permissions%22%3A%5B%22execute%22%2C%22read%22%2C%22traverse%22%5D%7D</a:t>
            </a:r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7A915B-65B3-3F5F-3275-013D1922F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1574311"/>
            <a:ext cx="8639507" cy="3571076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B015BDA1-F677-D13B-396F-296EAEF634F9}"/>
              </a:ext>
            </a:extLst>
          </p:cNvPr>
          <p:cNvSpPr txBox="1">
            <a:spLocks/>
          </p:cNvSpPr>
          <p:nvPr/>
        </p:nvSpPr>
        <p:spPr>
          <a:xfrm>
            <a:off x="0" y="4985286"/>
            <a:ext cx="9711559" cy="1872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olidFill>
                  <a:srgbClr val="FFFFFF"/>
                </a:solidFill>
              </a:rPr>
              <a:t>Ferraillages et retours réseaux :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https://wms.sci.intra.renault.fr/</a:t>
            </a:r>
            <a:r>
              <a:rPr lang="fr-FR" sz="2000" dirty="0" err="1">
                <a:solidFill>
                  <a:srgbClr val="FFFFFF"/>
                </a:solidFill>
                <a:hlinkClick r:id="rId3"/>
              </a:rPr>
              <a:t>sci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/bi/?perspective=</a:t>
            </a:r>
            <a:r>
              <a:rPr lang="fr-FR" sz="2000" dirty="0" err="1">
                <a:solidFill>
                  <a:srgbClr val="FFFFFF"/>
                </a:solidFill>
                <a:hlinkClick r:id="rId3"/>
              </a:rPr>
              <a:t>authoring&amp;id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=i6E5A4526C3614127A6E50123E1629E30&amp;objRef=i6E5A4526C3614127A6E50123E1629E30&amp;action=</a:t>
            </a:r>
            <a:r>
              <a:rPr lang="fr-FR" sz="2000" dirty="0" err="1">
                <a:solidFill>
                  <a:srgbClr val="FFFFFF"/>
                </a:solidFill>
                <a:hlinkClick r:id="rId3"/>
              </a:rPr>
              <a:t>run&amp;format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=</a:t>
            </a:r>
            <a:r>
              <a:rPr lang="fr-FR" sz="2000" dirty="0" err="1">
                <a:solidFill>
                  <a:srgbClr val="FFFFFF"/>
                </a:solidFill>
                <a:hlinkClick r:id="rId3"/>
              </a:rPr>
              <a:t>HTML&amp;cmPropStr</a:t>
            </a:r>
            <a:r>
              <a:rPr lang="fr-FR" sz="2000" dirty="0">
                <a:solidFill>
                  <a:srgbClr val="FFFFFF"/>
                </a:solidFill>
                <a:hlinkClick r:id="rId3"/>
              </a:rPr>
              <a:t>=%7B%22id%22%3A%22i6E5A4526C3614127A6E50123E1629E30%22%2C%22type%22%3A%22report%22%2C%22defaultName%22%3A%22Rapport+retour+reseau%22%2C%22permissions%22%3A%5B%22execute%22%2C%22read%22%2C%22traverse%22%5D%7D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0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D693A4-C1AF-D1A8-C7B8-0296EAE3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635" y="164508"/>
            <a:ext cx="3417137" cy="1019783"/>
          </a:xfrm>
        </p:spPr>
        <p:txBody>
          <a:bodyPr anchor="ctr"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Ferraillages et retours réseaux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62CDAA-4B55-EBD8-C466-DF449C01208B}"/>
              </a:ext>
            </a:extLst>
          </p:cNvPr>
          <p:cNvSpPr txBox="1"/>
          <p:nvPr/>
        </p:nvSpPr>
        <p:spPr>
          <a:xfrm>
            <a:off x="846858" y="1687008"/>
            <a:ext cx="875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J’aimerai faire en sorte que les données journalières de ferraillages et de retours réseaux se trouvent sur le rapport </a:t>
            </a:r>
            <a:r>
              <a:rPr lang="fr-FR" sz="1600" b="1" dirty="0"/>
              <a:t>« </a:t>
            </a:r>
            <a:r>
              <a:rPr lang="fr-FR" sz="1600" b="1" i="0" u="none" strike="noStrike" dirty="0">
                <a:solidFill>
                  <a:srgbClr val="1D3458"/>
                </a:solidFill>
                <a:effectLst/>
                <a:latin typeface="Helvetica Neue"/>
              </a:rPr>
              <a:t>SCI-RSA001-SYNTHESE-ACTIVITES-METHODES »</a:t>
            </a: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0211D0-172A-5AD8-B834-865F47DE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45" y="2411316"/>
            <a:ext cx="9807305" cy="43559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6A60A0-F96B-0CBD-C178-07BDDF062BDB}"/>
              </a:ext>
            </a:extLst>
          </p:cNvPr>
          <p:cNvSpPr txBox="1"/>
          <p:nvPr/>
        </p:nvSpPr>
        <p:spPr>
          <a:xfrm>
            <a:off x="7651531" y="3570242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 de ferraillages réalisé.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0737DAB-4721-4F9E-F25A-0893E9F5BFD0}"/>
              </a:ext>
            </a:extLst>
          </p:cNvPr>
          <p:cNvSpPr txBox="1"/>
          <p:nvPr/>
        </p:nvSpPr>
        <p:spPr>
          <a:xfrm>
            <a:off x="1985528" y="3651974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 de retour réseaux réalisé.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09669D7-96C3-FF4F-1326-6D2D4D714794}"/>
              </a:ext>
            </a:extLst>
          </p:cNvPr>
          <p:cNvSpPr/>
          <p:nvPr/>
        </p:nvSpPr>
        <p:spPr>
          <a:xfrm>
            <a:off x="1890934" y="3525953"/>
            <a:ext cx="3090042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F0C086A-AAC1-47FA-6B51-0F52929A1852}"/>
              </a:ext>
            </a:extLst>
          </p:cNvPr>
          <p:cNvSpPr/>
          <p:nvPr/>
        </p:nvSpPr>
        <p:spPr>
          <a:xfrm>
            <a:off x="7298860" y="3429000"/>
            <a:ext cx="3090042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3F88E6-6689-6004-06A7-42D29068C701}"/>
              </a:ext>
            </a:extLst>
          </p:cNvPr>
          <p:cNvCxnSpPr>
            <a:cxnSpLocks/>
          </p:cNvCxnSpPr>
          <p:nvPr/>
        </p:nvCxnSpPr>
        <p:spPr>
          <a:xfrm flipH="1">
            <a:off x="4363775" y="2131016"/>
            <a:ext cx="5242680" cy="153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5189109-6282-3FBD-F603-5498A4995F17}"/>
              </a:ext>
            </a:extLst>
          </p:cNvPr>
          <p:cNvCxnSpPr>
            <a:cxnSpLocks/>
          </p:cNvCxnSpPr>
          <p:nvPr/>
        </p:nvCxnSpPr>
        <p:spPr>
          <a:xfrm flipH="1">
            <a:off x="9732292" y="2231820"/>
            <a:ext cx="279999" cy="129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uton d’action : vid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345806-1156-A2B7-E884-9DF355CBBDF0}"/>
              </a:ext>
            </a:extLst>
          </p:cNvPr>
          <p:cNvSpPr/>
          <p:nvPr/>
        </p:nvSpPr>
        <p:spPr>
          <a:xfrm>
            <a:off x="9732292" y="1687008"/>
            <a:ext cx="820094" cy="500523"/>
          </a:xfrm>
          <a:prstGeom prst="actionButtonBlank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NEW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5C3A2DD-67E7-4F1B-E46B-BA527D7AF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Où sinon </a:t>
            </a:r>
          </a:p>
        </p:txBody>
      </p:sp>
    </p:spTree>
    <p:extLst>
      <p:ext uri="{BB962C8B-B14F-4D97-AF65-F5344CB8AC3E}">
        <p14:creationId xmlns:p14="http://schemas.microsoft.com/office/powerpoint/2010/main" val="3156225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308</Words>
  <Application>Microsoft Office PowerPoint</Application>
  <PresentationFormat>Grand écran</PresentationFormat>
  <Paragraphs>22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Segoe UI</vt:lpstr>
      <vt:lpstr>Thème Office</vt:lpstr>
      <vt:lpstr>Test 1 sur Ali le 23/08/2024</vt:lpstr>
      <vt:lpstr>Test 2 sur Mouloud le 23/08/2024</vt:lpstr>
      <vt:lpstr>sur le 23/08/2024</vt:lpstr>
      <vt:lpstr>Voir si l’on peut réadapter l’ancien rapport SCI retour réseaux </vt:lpstr>
      <vt:lpstr>Où sinon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 sur Ali le 23/08/2024</dc:title>
  <dc:creator>SABOR Adam</dc:creator>
  <cp:lastModifiedBy>SABOR Adam</cp:lastModifiedBy>
  <cp:revision>1</cp:revision>
  <dcterms:created xsi:type="dcterms:W3CDTF">2024-08-23T12:31:55Z</dcterms:created>
  <dcterms:modified xsi:type="dcterms:W3CDTF">2024-08-27T06:50:12Z</dcterms:modified>
</cp:coreProperties>
</file>