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0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4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00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02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35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377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07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7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107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8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07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22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14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72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92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7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01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16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3D688B-44ED-42F7-9DFD-E89E824EAB14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C257573-734D-4FC1-BE03-860D4F735EF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B6BEB0-B2C5-062F-CD09-AEB8D4EBBEA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98250" y="67056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1180834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60526-C5AD-3DAE-6418-3BE94A91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Fos extraction Inventaire Tournant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88E708-13CC-CE3B-5199-140F2D76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94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AA172530-F9ED-3B3F-6C53-173B4DD0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1"/>
          <a:stretch/>
        </p:blipFill>
        <p:spPr>
          <a:xfrm>
            <a:off x="0" y="177316"/>
            <a:ext cx="12191979" cy="68873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32E0562-9018-AFF1-7BB8-6F2740A47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3221" y="3841411"/>
            <a:ext cx="4849044" cy="2839273"/>
          </a:xfrm>
        </p:spPr>
        <p:txBody>
          <a:bodyPr>
            <a:normAutofit/>
          </a:bodyPr>
          <a:lstStyle/>
          <a:p>
            <a:pPr algn="l"/>
            <a:r>
              <a:rPr lang="fr-FR" sz="3600" dirty="0">
                <a:solidFill>
                  <a:srgbClr val="FFFFFF"/>
                </a:solidFill>
              </a:rPr>
              <a:t>Cliquez sur l’icone 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 Inventaire Tournant </a:t>
            </a:r>
            <a:br>
              <a:rPr lang="fr-FR" sz="3600" dirty="0">
                <a:solidFill>
                  <a:srgbClr val="FFFFFF"/>
                </a:solidFill>
              </a:rPr>
            </a:br>
            <a:endParaRPr lang="fr-F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3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497831D-C4F9-B1EB-3E63-08E3F1DB3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34" y="3641724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Les filtres ci dessus tout </a:t>
            </a:r>
            <a:r>
              <a:rPr lang="en-US" sz="1800" dirty="0" err="1"/>
              <a:t>ceux</a:t>
            </a:r>
            <a:r>
              <a:rPr lang="en-US" sz="1800" dirty="0"/>
              <a:t> de </a:t>
            </a:r>
            <a:r>
              <a:rPr lang="en-US" sz="1800" dirty="0" err="1"/>
              <a:t>dispo</a:t>
            </a:r>
            <a:r>
              <a:rPr lang="en-US" sz="1800" dirty="0"/>
              <a:t> sur </a:t>
            </a:r>
            <a:r>
              <a:rPr lang="en-US" sz="1800" dirty="0" err="1"/>
              <a:t>wms</a:t>
            </a:r>
            <a:r>
              <a:rPr lang="en-US" sz="1800" dirty="0"/>
              <a:t> ,on les utilize </a:t>
            </a:r>
            <a:r>
              <a:rPr lang="en-US" sz="1800" dirty="0" err="1"/>
              <a:t>tous</a:t>
            </a:r>
            <a:r>
              <a:rPr lang="en-US" sz="1800" dirty="0"/>
              <a:t> 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1CF03E0-05F6-FD76-90B7-C896669E78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44" b="1"/>
          <a:stretch/>
        </p:blipFill>
        <p:spPr>
          <a:xfrm>
            <a:off x="4306186" y="-100393"/>
            <a:ext cx="7885814" cy="341266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Image 5" descr="Une image contenant texte, logiciel, Page web, Site web&#10;&#10;Description générée automatiquement">
            <a:extLst>
              <a:ext uri="{FF2B5EF4-FFF2-40B4-BE49-F238E27FC236}">
                <a16:creationId xmlns:a16="http://schemas.microsoft.com/office/drawing/2014/main" id="{62B1D32F-6EED-8275-20A3-C368A9162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1" y="3312275"/>
            <a:ext cx="7776224" cy="33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4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F8068-A274-1D24-68AF-19C4B1E5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fr-FR" sz="1800" dirty="0"/>
              <a:t>Quand l’on accède à un inventaire spécifique on retrouve cette page: 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8159B9-1C44-A904-3B14-3D9D284A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Sur </a:t>
            </a:r>
            <a:r>
              <a:rPr lang="en-US" sz="1800" dirty="0" err="1"/>
              <a:t>celle</a:t>
            </a:r>
            <a:r>
              <a:rPr lang="en-US" sz="1800" dirty="0"/>
              <a:t> ci on </a:t>
            </a:r>
            <a:r>
              <a:rPr lang="en-US" sz="1800" dirty="0" err="1"/>
              <a:t>peut</a:t>
            </a:r>
            <a:r>
              <a:rPr lang="en-US" sz="1800" dirty="0"/>
              <a:t> </a:t>
            </a:r>
            <a:r>
              <a:rPr lang="en-US" sz="1800" dirty="0" err="1"/>
              <a:t>trouver</a:t>
            </a:r>
            <a:r>
              <a:rPr lang="en-US" sz="1800" dirty="0"/>
              <a:t> des </a:t>
            </a:r>
            <a:r>
              <a:rPr lang="en-US" sz="1800" dirty="0" err="1"/>
              <a:t>informations</a:t>
            </a:r>
            <a:r>
              <a:rPr lang="en-US" sz="1800" dirty="0"/>
              <a:t> </a:t>
            </a:r>
            <a:r>
              <a:rPr lang="en-US" sz="1800" dirty="0" err="1"/>
              <a:t>supplementaires</a:t>
            </a:r>
            <a:endParaRPr lang="en-US" sz="1800" dirty="0"/>
          </a:p>
          <a:p>
            <a:r>
              <a:rPr lang="en-US" sz="1800" dirty="0"/>
              <a:t>et </a:t>
            </a:r>
            <a:r>
              <a:rPr lang="en-US" sz="1800" dirty="0" err="1"/>
              <a:t>retrouver</a:t>
            </a:r>
            <a:r>
              <a:rPr lang="en-US" sz="1800" dirty="0"/>
              <a:t> des </a:t>
            </a:r>
            <a:r>
              <a:rPr lang="en-US" sz="1800" dirty="0" err="1"/>
              <a:t>donnés</a:t>
            </a:r>
            <a:r>
              <a:rPr lang="en-US" sz="1800" dirty="0"/>
              <a:t> precises inaccessible via les filtres</a:t>
            </a:r>
          </a:p>
        </p:txBody>
      </p:sp>
      <p:pic>
        <p:nvPicPr>
          <p:cNvPr id="5" name="Espace réservé du contenu 4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10778C44-6DA5-C76E-F7B2-483D85638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67" y="443501"/>
            <a:ext cx="7905134" cy="586160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4878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971F7-C979-F5A0-ECDE-33A11EB3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fr-FR" sz="2000" dirty="0"/>
              <a:t>Enfin on extrait le rapport en accédant a cet onglet </a:t>
            </a:r>
            <a:endParaRPr lang="fr-FR" sz="240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1F849AA-AFFC-2815-72C8-FAD8CD72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27" y="242041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A noter que </a:t>
            </a:r>
            <a:r>
              <a:rPr lang="en-US" sz="1800" dirty="0" err="1"/>
              <a:t>celui</a:t>
            </a:r>
            <a:r>
              <a:rPr lang="en-US" sz="1800" dirty="0"/>
              <a:t> ci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limité</a:t>
            </a:r>
            <a:r>
              <a:rPr lang="en-US" sz="1800" dirty="0"/>
              <a:t> a  1000 </a:t>
            </a:r>
            <a:r>
              <a:rPr lang="en-US" sz="1800" dirty="0" err="1"/>
              <a:t>lignes</a:t>
            </a:r>
            <a:r>
              <a:rPr lang="en-US" sz="1800" dirty="0"/>
              <a:t> sur excel </a:t>
            </a:r>
            <a:r>
              <a:rPr lang="en-US" sz="1800" dirty="0" err="1"/>
              <a:t>ce</a:t>
            </a:r>
            <a:r>
              <a:rPr lang="en-US" sz="1800" dirty="0"/>
              <a:t> qui </a:t>
            </a:r>
            <a:r>
              <a:rPr lang="en-US" sz="1800" dirty="0" err="1"/>
              <a:t>necessite</a:t>
            </a:r>
            <a:r>
              <a:rPr lang="en-US" sz="1800" dirty="0"/>
              <a:t> </a:t>
            </a:r>
            <a:r>
              <a:rPr lang="en-US" sz="1800" dirty="0" err="1"/>
              <a:t>donc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extraction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plusieurs</a:t>
            </a:r>
            <a:r>
              <a:rPr lang="en-US" sz="1800" dirty="0"/>
              <a:t> Fois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FC29F8-D5FC-4503-6124-27F067023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973" b="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4839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1AC6A-7DB6-4AAE-A8E4-DBC2CF63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CC488-64EB-59D4-5F08-F67FDD69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75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16</TotalTime>
  <Words>89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Maillage</vt:lpstr>
      <vt:lpstr>Fos extraction Inventaire Tournant</vt:lpstr>
      <vt:lpstr>Cliquez sur l’icone   Inventaire Tournant  </vt:lpstr>
      <vt:lpstr>Présentation PowerPoint</vt:lpstr>
      <vt:lpstr>Quand l’on accède à un inventaire spécifique on retrouve cette page:  </vt:lpstr>
      <vt:lpstr>Enfin on extrait le rapport en accédant a cet onglet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 extraction Inventaire Tournant</dc:title>
  <dc:creator>SABOR Adam</dc:creator>
  <cp:lastModifiedBy>SABOR Adam</cp:lastModifiedBy>
  <cp:revision>2</cp:revision>
  <dcterms:created xsi:type="dcterms:W3CDTF">2024-02-15T10:11:45Z</dcterms:created>
  <dcterms:modified xsi:type="dcterms:W3CDTF">2024-02-15T10:58:29Z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Maillage:8</vt:lpwstr>
  </property>
  <property fmtid="{D5CDD505-2E9C-101B-9397-08002B2CF9AE}" pid="3" name="ClassificationContentMarkingFooterText">
    <vt:lpwstr>Confidential C</vt:lpwstr>
  </property>
</Properties>
</file>