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080" y="731520"/>
            <a:ext cx="7863840" cy="1828800"/>
          </a:xfrm>
          <a:prstGeom prst="rect">
            <a:avLst/>
          </a:prstGeom>
          <a:solidFill>
            <a:srgbClr val="F0F4F8"/>
          </a:solidFill>
          <a:ln>
            <a:solidFill>
              <a:srgbClr val="C8D2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1E3C72"/>
                </a:solidFill>
              </a:defRPr>
            </a:pPr>
            <a:r>
              <a:t>Islamic University of Gaza - Faculty of Information Technology</a:t>
            </a:r>
          </a:p>
          <a:p>
            <a:pPr algn="ctr">
              <a:defRPr sz="1800" b="0">
                <a:solidFill>
                  <a:srgbClr val="1E3C72"/>
                </a:solidFill>
              </a:defRPr>
            </a:pPr>
            <a:r>
              <a:t>Special Topics 2 - Phase I: Project Analysis &amp; Platform Sketching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743200"/>
            <a:ext cx="786384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232"/>
                </a:solidFill>
              </a:defRPr>
            </a:pPr>
            <a:r>
              <a:t>Project Title: Blockchain-Based Certificate Verification Platform</a:t>
            </a:r>
          </a:p>
          <a:p>
            <a:pPr algn="ctr">
              <a:defRPr sz="1600">
                <a:solidFill>
                  <a:srgbClr val="323232"/>
                </a:solidFill>
              </a:defRPr>
            </a:pPr>
            <a:r>
              <a:t>Student: Adam Eyad Saleh - 120204353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Color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UI: blue gradient + white; flat academic style; Inter/Arial fonts.</a:t>
            </a:r>
          </a:p>
          <a:p>
            <a:r>
              <a:t>Icons: Valid (green), Revoked (red), Pending (gray).</a:t>
            </a:r>
          </a:p>
          <a:p>
            <a:r>
              <a:t>End of Phase I - Ready for implementation.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web platform to issue and verify academic certificates using blockchain.</a:t>
            </a:r>
          </a:p>
          <a:p>
            <a:r>
              <a:t>Core: local blockchain or smart contract, optional Web3 integration.</a:t>
            </a:r>
          </a:p>
          <a:p>
            <a:r>
              <a:t>Public verification via certificate hash or QR; issuer and admin dashboards.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Objectives: prevent fraud, enable instant verification, keep audit trail.</a:t>
            </a:r>
          </a:p>
          <a:p>
            <a:r>
              <a:t>Roles: Issuer (universities), Verifier (employers), Admin, Public.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Register/Login, Issue certificate (generate SHA-256), Verify, Revoke.</a:t>
            </a:r>
          </a:p>
          <a:p>
            <a:r>
              <a:t>Admin panel: manage users/orgs, pricing and analytics.</a:t>
            </a:r>
          </a:p>
          <a:p>
            <a:r>
              <a:t>Public/Verifier: verify by hash or upload PDF to compute hash.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Security (HTTPS, roles, audit logs); Privacy (hash only).</a:t>
            </a:r>
          </a:p>
          <a:p>
            <a:r>
              <a:t>Usability (clear UI, bilingual-ready); Scalability (modular).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Sitemap &amp; 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 -&gt; Dashboards (Issuer / Verifier / Admin).</a:t>
            </a:r>
          </a:p>
          <a:p>
            <a:r>
              <a:t>Issuer: New Certificate -&gt; Generate Hash -&gt; Publish (Local chain / Smart contract).</a:t>
            </a:r>
          </a:p>
          <a:p>
            <a:r>
              <a:t>Verifier/Public: Enter Hash or Upload PDF -&gt; Verify -&gt; Result (Valid/Revoked/Not Found).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067"/>
          </a:xfrm>
        </p:spPr>
        <p:txBody>
          <a:bodyPr>
            <a:normAutofit/>
          </a:bodyPr>
          <a:lstStyle/>
          <a:p>
            <a:r>
              <a:rPr sz="2800" dirty="0"/>
              <a:t>Wireframe - Login</a:t>
            </a:r>
          </a:p>
        </p:txBody>
      </p:sp>
      <p:pic>
        <p:nvPicPr>
          <p:cNvPr id="3" name="Picture 2" descr="A_wireframe_digital_design_mockup_depicts_a_login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42" y="883763"/>
            <a:ext cx="6297106" cy="61104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494"/>
          </a:xfrm>
        </p:spPr>
        <p:txBody>
          <a:bodyPr>
            <a:normAutofit/>
          </a:bodyPr>
          <a:lstStyle/>
          <a:p>
            <a:r>
              <a:rPr sz="2800" dirty="0"/>
              <a:t>Wireframe - Issuer Dashboard</a:t>
            </a:r>
          </a:p>
        </p:txBody>
      </p:sp>
      <p:pic>
        <p:nvPicPr>
          <p:cNvPr id="3" name="Picture 2" descr="A_wireframe_design_in_grayscale_of_an_issuer_dash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5522"/>
            <a:ext cx="77724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8360"/>
          </a:xfrm>
        </p:spPr>
        <p:txBody>
          <a:bodyPr>
            <a:normAutofit/>
          </a:bodyPr>
          <a:lstStyle/>
          <a:p>
            <a:r>
              <a:rPr sz="2000" dirty="0"/>
              <a:t>Wireframes - Create / Verify / Admin / Billing</a:t>
            </a:r>
          </a:p>
        </p:txBody>
      </p:sp>
      <p:pic>
        <p:nvPicPr>
          <p:cNvPr id="3" name="Picture 2" descr="A_flat_digital_illustration_displays_four_wiref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3" y="1018094"/>
            <a:ext cx="7772400" cy="54776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282</Words>
  <Application>Microsoft Office PowerPoint</Application>
  <PresentationFormat>عرض على الشاشة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عرض تقديمي في PowerPoint</vt:lpstr>
      <vt:lpstr>Project Overview</vt:lpstr>
      <vt:lpstr>Objectives &amp; Roles</vt:lpstr>
      <vt:lpstr>Functional Requirements</vt:lpstr>
      <vt:lpstr>Non-Functional Requirements</vt:lpstr>
      <vt:lpstr>Sitemap &amp; User Flow</vt:lpstr>
      <vt:lpstr>Wireframe - Login</vt:lpstr>
      <vt:lpstr>Wireframe - Issuer Dashboard</vt:lpstr>
      <vt:lpstr>Wireframes - Create / Verify / Admin / Billing</vt:lpstr>
      <vt:lpstr>Color &amp;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subject/>
  <dc:creator/>
  <cp:keywords/>
  <dc:description>generated using python-pptx</dc:description>
  <cp:lastModifiedBy>adam saleh</cp:lastModifiedBy>
  <cp:revision>2</cp:revision>
  <dcterms:created xsi:type="dcterms:W3CDTF">2013-01-27T09:14:16Z</dcterms:created>
  <dcterms:modified xsi:type="dcterms:W3CDTF">2025-10-27T13:53:10Z</dcterms:modified>
  <cp:category/>
</cp:coreProperties>
</file>