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b49e1287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b49e1287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b49e1287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b49e1287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b49e1287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b49e128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b49e1287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b49e1287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c4d2f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c4d2f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variables are binary so sum stats aren’t super helpful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b38cdb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b38cdb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b49e128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b49e128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b49e1287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b49e128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b49e128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b49e128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b49e1287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b49e128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9850" y="383700"/>
            <a:ext cx="8544300" cy="43761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97650" y="1405725"/>
            <a:ext cx="83487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Will a Customer Reserve a Space?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30800" y="3340250"/>
            <a:ext cx="8282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Ben Chapdelaine, Adam Chappell, Michael Friedman, Tausha Morris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8709" l="6239" r="6500" t="39855"/>
          <a:stretch/>
        </p:blipFill>
        <p:spPr>
          <a:xfrm>
            <a:off x="2844263" y="637725"/>
            <a:ext cx="3455473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675" y="607800"/>
            <a:ext cx="4151137" cy="38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Supply and Demand of Storage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Hosts can plan ahead for Renter</a:t>
            </a:r>
            <a:endParaRPr sz="1800"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88250" y="1230900"/>
            <a:ext cx="75675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What: Prediction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Why: Greater profits, efficiency, and customer satisfaction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Stakeholders: Clients providing the storage space, Neighbor Leadership, Investors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Background: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8709" l="6239" r="6500" t="39855"/>
          <a:stretch/>
        </p:blipFill>
        <p:spPr>
          <a:xfrm>
            <a:off x="2324204" y="1700750"/>
            <a:ext cx="4495601" cy="9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6 Data Tables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13</a:t>
            </a:r>
            <a:r>
              <a:rPr lang="en" sz="2400">
                <a:solidFill>
                  <a:schemeClr val="dk1"/>
                </a:solidFill>
              </a:rPr>
              <a:t>00+ Observations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35 Predictors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Variables of Interest</a:t>
            </a:r>
            <a:endParaRPr sz="24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Storage Type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Discount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When The Space Was Posted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Price Per SQFT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Correlations of Top 4 Predictors</a:t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75" y="1114000"/>
            <a:ext cx="44672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Random Forest: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705225" y="1739575"/>
            <a:ext cx="72591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-675700" y="1847725"/>
            <a:ext cx="44181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Justification - why did we use it?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Does not make any assumption about the functional Form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 concerned with causality, only prediction.  Interpretability is not a concern.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6090" l="886" r="18487" t="2150"/>
          <a:stretch/>
        </p:blipFill>
        <p:spPr>
          <a:xfrm>
            <a:off x="3667200" y="2166588"/>
            <a:ext cx="4792273" cy="1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Lasso CV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35100" y="1660225"/>
            <a:ext cx="55290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Justification - why did we use it?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Helps with overfitting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 sure what are the best predictors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 interested in causal relationship, just predictions: therefore throwing out variables OK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00" y="3667202"/>
            <a:ext cx="7864326" cy="7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 sz="1000">
                <a:solidFill>
                  <a:srgbClr val="444444"/>
                </a:solidFill>
                <a:highlight>
                  <a:srgbClr val="F9FCFE"/>
                </a:highlight>
              </a:rPr>
              <a:t>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368250" y="1595950"/>
            <a:ext cx="2407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GridSearch MSE: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 Accuracy: 2763.09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 Accuracy 12105.76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711350" y="2653850"/>
            <a:ext cx="7614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overfitted and haven’t figured out what to change to improve our results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9DD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358650" y="381000"/>
            <a:ext cx="8426700" cy="4381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58650" y="4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50" y="1062575"/>
            <a:ext cx="5043949" cy="3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