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80" d="100"/>
          <a:sy n="180" d="100"/>
        </p:scale>
        <p:origin x="144" y="-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C758C-FD38-FC4A-8717-0455387E4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D094FF-5F0F-944C-BACE-932DBDE8AF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981A6-5670-BB4E-9738-F8AB37015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AAAC-2EE4-B945-90E3-1F9A053F8C66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262A4-FABB-F749-A788-AAFEB881F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C7710-1128-4240-8A8F-3C6D151B8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CDDC-613E-9245-AAB6-3CDC30735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59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A8423-31C4-0C42-BD4F-7F106EC12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61B63-BA28-8444-A1E9-7387B76D7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87D68-1479-A646-8867-4BE5A965F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AAAC-2EE4-B945-90E3-1F9A053F8C66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C17CE-24E5-544E-B2AC-8483200F1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AE05E-138A-2045-8EAF-0795D6991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CDDC-613E-9245-AAB6-3CDC30735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3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07B9D2-9F93-E543-BDE3-1E24162F52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EC676-3E08-A54D-8160-7A6373CB7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0172A-7C2F-564A-BD8E-7FA9B91D5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AAAC-2EE4-B945-90E3-1F9A053F8C66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50AC5-C315-7547-B9D3-926A44419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B8379-9DB3-B94C-A12D-83C05803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CDDC-613E-9245-AAB6-3CDC30735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09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898C3-55EF-4F4E-8DD6-61326445A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7D1D9-2FEB-D14C-98DD-6A21161FA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35F67-984D-E542-B808-03CA1AB1A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AAAC-2EE4-B945-90E3-1F9A053F8C66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F9786-0C03-174B-9045-04C38470F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97ECC-257E-BA4C-9B3C-6823C4F19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CDDC-613E-9245-AAB6-3CDC30735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20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2BDFE-2DA7-8A45-8CFB-615F20A8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FF7A7-9499-E44C-AF35-5038DCBFE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C6660-7ED6-4B40-80AC-7F8B910DF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AAAC-2EE4-B945-90E3-1F9A053F8C66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59975-FF1C-BA44-A867-4DC8CED75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2B269-5F66-9640-8DFA-6566B4B2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CDDC-613E-9245-AAB6-3CDC30735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22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A9E41-D70D-8346-9EDD-6809FD1A6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882F3-BF3E-8748-A639-B6B567C84D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1DB9D8-F3A9-E94A-9994-5AB7FD0DE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BFA0A-AF7D-A14A-BC95-1FEFF84C8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AAAC-2EE4-B945-90E3-1F9A053F8C66}" type="datetimeFigureOut">
              <a:rPr lang="en-US" smtClean="0"/>
              <a:t>5/27/20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AD8AD-0CA1-4B41-98E8-ABE6FADA8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519C3-C05E-D64C-9613-3F7E2D72E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CDDC-613E-9245-AAB6-3CDC30735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7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91713-F5F1-1E47-A2B6-0BB3CAEE3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B6A00-AF97-F249-BD74-B2AAD00C5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02102-DD4A-5340-BDA0-EBE06B57C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DF63D9-17BB-D346-AA3D-26EFCF0B0E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22E46-3F6A-CA41-B49A-86D575EA71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B888EC-4796-444E-8188-24683D34E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AAAC-2EE4-B945-90E3-1F9A053F8C66}" type="datetimeFigureOut">
              <a:rPr lang="en-US" smtClean="0"/>
              <a:t>5/27/20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97C6C8-1CB0-6D4C-AE41-B5DAA7EC4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C851BE-9BF9-204A-B2D3-6653DA526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CDDC-613E-9245-AAB6-3CDC30735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57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F412-B782-D945-8960-C9C19F4C1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360BEE-C76A-BF47-8CF1-B06366C8D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AAAC-2EE4-B945-90E3-1F9A053F8C66}" type="datetimeFigureOut">
              <a:rPr lang="en-US" smtClean="0"/>
              <a:t>5/27/20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104E68-F10C-6D4A-92D9-5F29DA1A1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BFE2F-C285-584E-8EC9-34A6720F4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CDDC-613E-9245-AAB6-3CDC30735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1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D98078-4ACE-8F47-847F-BFC82A88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AAAC-2EE4-B945-90E3-1F9A053F8C66}" type="datetimeFigureOut">
              <a:rPr lang="en-US" smtClean="0"/>
              <a:t>5/27/20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6C12B3-9DE8-414C-B1D4-E96C533C7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0F79F-E844-0A46-81DC-61E26D8B0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CDDC-613E-9245-AAB6-3CDC30735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4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1EE8F-B314-EF43-A42A-4ADAD627A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BC959-FEE0-B143-9436-E712955FA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4C2F96-FBC4-B046-9D67-12A4D27E4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CCD30-C0F8-BA45-AFAC-315CDEBA2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AAAC-2EE4-B945-90E3-1F9A053F8C66}" type="datetimeFigureOut">
              <a:rPr lang="en-US" smtClean="0"/>
              <a:t>5/27/20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6D4E8-9A99-8E4D-9AF2-48BA1B112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1560A-6E2F-4C4A-A7C1-727915AB3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CDDC-613E-9245-AAB6-3CDC30735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50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DA8B9-358E-6F4E-A930-864A95EF5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AD8EA2-6491-B84A-BB5D-0184A4E71B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A5481B-2827-2A4B-9250-EC85FB0DD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EE6D5-62DC-E24C-9FA4-EC930E4D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AAAC-2EE4-B945-90E3-1F9A053F8C66}" type="datetimeFigureOut">
              <a:rPr lang="en-US" smtClean="0"/>
              <a:t>5/27/20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25F90-4189-8E48-A8AE-6298F1E63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F0C6A-DC5F-744A-9D8E-ACA7D9235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CDDC-613E-9245-AAB6-3CDC30735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46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AF095D-954A-CA4E-ABC6-465F16108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AEA63-791E-DC4B-9FE7-6903A79BD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8A196-C236-874A-9021-C1BA596C90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AAAC-2EE4-B945-90E3-1F9A053F8C66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7695D-CFC6-FD4C-A1C7-1B1BDDE266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13B6D-A59C-F34E-B0BE-2906ABCD47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4CDDC-613E-9245-AAB6-3CDC30735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01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hilosophicaldisquisitions.blogspot.com/2016/01/the-value-of-deep-work-and-how-to.html" TargetMode="External"/><Relationship Id="rId7" Type="http://schemas.openxmlformats.org/officeDocument/2006/relationships/hyperlink" Target="http://rationalnationusa.blogspot.com/2012/02/thinker-part-3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hyperlink" Target="http://phonemus.fr/gallery.htm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D5109A48-AF15-A94D-BD61-94B21FA841C6}"/>
              </a:ext>
            </a:extLst>
          </p:cNvPr>
          <p:cNvGrpSpPr/>
          <p:nvPr/>
        </p:nvGrpSpPr>
        <p:grpSpPr>
          <a:xfrm>
            <a:off x="117084" y="977030"/>
            <a:ext cx="6070600" cy="4408814"/>
            <a:chOff x="117084" y="977030"/>
            <a:chExt cx="6070600" cy="4408814"/>
          </a:xfrm>
        </p:grpSpPr>
        <p:pic>
          <p:nvPicPr>
            <p:cNvPr id="5" name="Picture 4" descr="A picture containing building, mug&#10;&#10;Description automatically generated">
              <a:extLst>
                <a:ext uri="{FF2B5EF4-FFF2-40B4-BE49-F238E27FC236}">
                  <a16:creationId xmlns:a16="http://schemas.microsoft.com/office/drawing/2014/main" id="{D6433FA7-C7CD-F941-A5B0-306763D81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17084" y="1321844"/>
              <a:ext cx="6070600" cy="4064000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CA4FCC3-691E-AC48-9BF3-CB45C22809F0}"/>
                </a:ext>
              </a:extLst>
            </p:cNvPr>
            <p:cNvGrpSpPr/>
            <p:nvPr/>
          </p:nvGrpSpPr>
          <p:grpSpPr>
            <a:xfrm>
              <a:off x="1321236" y="977030"/>
              <a:ext cx="1296704" cy="1270521"/>
              <a:chOff x="8548754" y="526093"/>
              <a:chExt cx="3086100" cy="3161951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B42F229F-8660-B943-8B1B-819DD9163A54}"/>
                  </a:ext>
                </a:extLst>
              </p:cNvPr>
              <p:cNvSpPr/>
              <p:nvPr/>
            </p:nvSpPr>
            <p:spPr>
              <a:xfrm>
                <a:off x="8548754" y="526093"/>
                <a:ext cx="3086100" cy="31619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" name="Picture 10" descr="A picture containing game, basketball, soccer&#10;&#10;Description automatically generated">
                <a:extLst>
                  <a:ext uri="{FF2B5EF4-FFF2-40B4-BE49-F238E27FC236}">
                    <a16:creationId xmlns:a16="http://schemas.microsoft.com/office/drawing/2014/main" id="{5D03B4CF-F6B6-E740-922D-78115F2EE3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tretch>
                <a:fillRect/>
              </a:stretch>
            </p:blipFill>
            <p:spPr>
              <a:xfrm>
                <a:off x="8548754" y="614644"/>
                <a:ext cx="3086100" cy="3073400"/>
              </a:xfrm>
              <a:prstGeom prst="rect">
                <a:avLst/>
              </a:prstGeom>
            </p:spPr>
          </p:pic>
        </p:grpSp>
      </p:grpSp>
      <p:pic>
        <p:nvPicPr>
          <p:cNvPr id="17" name="Picture 16" descr="A statue of a person&#10;&#10;Description automatically generated">
            <a:extLst>
              <a:ext uri="{FF2B5EF4-FFF2-40B4-BE49-F238E27FC236}">
                <a16:creationId xmlns:a16="http://schemas.microsoft.com/office/drawing/2014/main" id="{E5FE6FAB-E7AB-0C4F-9171-109264CBA6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641719" y="1012611"/>
            <a:ext cx="4670894" cy="3109064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3EDC6E55-00C9-EB49-AE52-70DF59F42CD5}"/>
              </a:ext>
            </a:extLst>
          </p:cNvPr>
          <p:cNvSpPr/>
          <p:nvPr/>
        </p:nvSpPr>
        <p:spPr>
          <a:xfrm>
            <a:off x="7680462" y="964295"/>
            <a:ext cx="1296704" cy="12349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picture containing game, basketball, soccer&#10;&#10;Description automatically generated">
            <a:extLst>
              <a:ext uri="{FF2B5EF4-FFF2-40B4-BE49-F238E27FC236}">
                <a16:creationId xmlns:a16="http://schemas.microsoft.com/office/drawing/2014/main" id="{7F57B4A8-5BAF-EA42-9CC9-83E5BB1C121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680462" y="964295"/>
            <a:ext cx="1296704" cy="123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582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Adams, Christopher</dc:creator>
  <cp:lastModifiedBy>Adams, Christopher</cp:lastModifiedBy>
  <cp:revision>5</cp:revision>
  <dcterms:created xsi:type="dcterms:W3CDTF">2020-05-27T20:11:37Z</dcterms:created>
  <dcterms:modified xsi:type="dcterms:W3CDTF">2020-05-30T18:01:07Z</dcterms:modified>
</cp:coreProperties>
</file>