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Projet OVPR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Objet Volé, Perdu ou Retrouvé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OVPR est une plateforme permettant aux utilisateurs de déclarer des objets perdus, volés ou retrouvés. Elle vise à connecter les propriétaires aux retrouveurs via un système sécurisé et accessible.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Faciliter la déclaration et la récupération des objets.</a:t>
            </a:r>
          </a:p>
          <a:p>
            <a:r>
              <a:t>- Connecter les propriétaires aux retrouveurs.</a:t>
            </a:r>
          </a:p>
          <a:p>
            <a:r>
              <a:t>- Implémenter un modèle économique durable.</a:t>
            </a:r>
          </a:p>
          <a:p>
            <a:r>
              <a:t>- Assurer une portée internationale.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Fonctionnalités Principales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Déclarations d’objets volés, perdus ou retrouvés.</a:t>
            </a:r>
          </a:p>
          <a:p>
            <a:r>
              <a:t>- Paiements sécurisés pour débloquer les contacts.</a:t>
            </a:r>
          </a:p>
          <a:p>
            <a:r>
              <a:t>- Notifications pour correspondances.</a:t>
            </a:r>
          </a:p>
          <a:p>
            <a:r>
              <a:t>- Interface administrateur multi-niveaux.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Stratégie de Monétisation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Frais pour débloquer les contacts.</a:t>
            </a:r>
          </a:p>
          <a:p>
            <a:r>
              <a:t>- Pourcentage reversé aux retrouveurs.</a:t>
            </a:r>
          </a:p>
          <a:p>
            <a:r>
              <a:t>- Options premium et publicités.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