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42" d="100"/>
          <a:sy n="42" d="100"/>
        </p:scale>
        <p:origin x="78"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a:t>
            </a:r>
            <a:r>
              <a:rPr lang="en-US" baseline="0"/>
              <a:t>of technical </a:t>
            </a:r>
            <a:r>
              <a:rPr lang="en-US" baseline="0" dirty="0"/>
              <a:t>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10/18/2022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10/18/2022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10/18/2022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10/18/2022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10/18/2022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10/18/2022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10/18/2022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10/18/2022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10/18/2022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10/18/2022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10/18/2022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10/18/2022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Adam Sissoko</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lnSpcReduction="10000"/>
          </a:bodyPr>
          <a:lstStyle/>
          <a:p>
            <a:pPr marL="0" indent="0">
              <a:buNone/>
            </a:pPr>
            <a:r>
              <a:rPr lang="en-US" sz="2400" dirty="0">
                <a:solidFill>
                  <a:srgbClr val="000000"/>
                </a:solidFill>
              </a:rPr>
              <a:t>Functional Requirements:</a:t>
            </a:r>
          </a:p>
          <a:p>
            <a:pPr lvl="1"/>
            <a:r>
              <a:rPr lang="en-US" dirty="0">
                <a:solidFill>
                  <a:srgbClr val="000000"/>
                </a:solidFill>
              </a:rPr>
              <a:t>The system needs to provide the user with a list of available session times, so that they can book sessions quickly and efficiently.</a:t>
            </a:r>
          </a:p>
          <a:p>
            <a:pPr lvl="1"/>
            <a:r>
              <a:rPr lang="en-US" dirty="0">
                <a:solidFill>
                  <a:srgbClr val="000000"/>
                </a:solidFill>
              </a:rPr>
              <a:t>The system needs to authenticate user credentials before allowing them to access their account.</a:t>
            </a:r>
          </a:p>
          <a:p>
            <a:pPr marL="0" indent="0">
              <a:buNone/>
            </a:pPr>
            <a:r>
              <a:rPr lang="en-US" sz="2400" dirty="0">
                <a:solidFill>
                  <a:srgbClr val="000000"/>
                </a:solidFill>
              </a:rPr>
              <a:t>Non-Functional Requirements:</a:t>
            </a:r>
          </a:p>
          <a:p>
            <a:pPr lvl="1"/>
            <a:r>
              <a:rPr lang="en-US" dirty="0">
                <a:solidFill>
                  <a:srgbClr val="000000"/>
                </a:solidFill>
              </a:rPr>
              <a:t>The owner of DriverPass needs to be able to access system data from any platform he wants. (Computer, Mobile Device, etc.)</a:t>
            </a:r>
          </a:p>
          <a:p>
            <a:pPr lvl="1"/>
            <a:r>
              <a:rPr lang="en-US" dirty="0">
                <a:solidFill>
                  <a:srgbClr val="000000"/>
                </a:solidFill>
              </a:rPr>
              <a:t>The system will have to be hosted on a cloud-based hosting service, rather than a physical server. </a:t>
            </a:r>
          </a:p>
          <a:p>
            <a:pPr marL="457200" lvl="1" indent="0">
              <a:buNone/>
            </a:pPr>
            <a:endParaRPr lang="en-US" sz="20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Picture 4" descr="Diagram, schematic">
            <a:extLst>
              <a:ext uri="{FF2B5EF4-FFF2-40B4-BE49-F238E27FC236}">
                <a16:creationId xmlns:a16="http://schemas.microsoft.com/office/drawing/2014/main" id="{0A7A2334-5BB3-1C00-D317-BE5DF03A5EC6}"/>
              </a:ext>
            </a:extLst>
          </p:cNvPr>
          <p:cNvPicPr>
            <a:picLocks noChangeAspect="1"/>
          </p:cNvPicPr>
          <p:nvPr/>
        </p:nvPicPr>
        <p:blipFill rotWithShape="1">
          <a:blip r:embed="rId5">
            <a:extLst>
              <a:ext uri="{28A0092B-C50C-407E-A947-70E740481C1C}">
                <a14:useLocalDpi xmlns:a14="http://schemas.microsoft.com/office/drawing/2010/main" val="0"/>
              </a:ext>
            </a:extLst>
          </a:blip>
          <a:srcRect l="5482" t="35926"/>
          <a:stretch/>
        </p:blipFill>
        <p:spPr>
          <a:xfrm>
            <a:off x="5794083" y="0"/>
            <a:ext cx="6397916" cy="685800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Picture 4" descr="Diagram&#10;&#10;Description automatically generated">
            <a:extLst>
              <a:ext uri="{FF2B5EF4-FFF2-40B4-BE49-F238E27FC236}">
                <a16:creationId xmlns:a16="http://schemas.microsoft.com/office/drawing/2014/main" id="{8B4D1B3F-20E7-9FEF-A5A8-150A25EB6674}"/>
              </a:ext>
            </a:extLst>
          </p:cNvPr>
          <p:cNvPicPr>
            <a:picLocks noChangeAspect="1"/>
          </p:cNvPicPr>
          <p:nvPr/>
        </p:nvPicPr>
        <p:blipFill rotWithShape="1">
          <a:blip r:embed="rId5">
            <a:extLst>
              <a:ext uri="{28A0092B-C50C-407E-A947-70E740481C1C}">
                <a14:useLocalDpi xmlns:a14="http://schemas.microsoft.com/office/drawing/2010/main" val="0"/>
              </a:ext>
            </a:extLst>
          </a:blip>
          <a:srcRect l="188" r="57045"/>
          <a:stretch/>
        </p:blipFill>
        <p:spPr>
          <a:xfrm>
            <a:off x="6458092" y="0"/>
            <a:ext cx="5635047"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5303521" y="182880"/>
            <a:ext cx="6888479" cy="6858000"/>
          </a:xfrm>
        </p:spPr>
        <p:txBody>
          <a:bodyPr anchor="ctr">
            <a:normAutofit/>
          </a:bodyPr>
          <a:lstStyle/>
          <a:p>
            <a:r>
              <a:rPr lang="en-US" sz="2400" dirty="0">
                <a:solidFill>
                  <a:srgbClr val="000000"/>
                </a:solidFill>
              </a:rPr>
              <a:t>If a customer attempts to use the wrong login credentials multiple times, they will be warned. If they continue, they will be locked out of their account for a small period of time. This time period will progressively increase if the user continues trying to use incorrect credentials. </a:t>
            </a:r>
          </a:p>
          <a:p>
            <a:r>
              <a:rPr lang="en-US" sz="2400" dirty="0">
                <a:solidFill>
                  <a:srgbClr val="000000"/>
                </a:solidFill>
              </a:rPr>
              <a:t>When users struggle to remember their login credentials, they will be given the option to reset their password, and the DriverPass team will send them a link to a site where this can be done.</a:t>
            </a:r>
          </a:p>
          <a:p>
            <a:r>
              <a:rPr lang="en-US" sz="2400" dirty="0">
                <a:solidFill>
                  <a:srgbClr val="000000"/>
                </a:solidFill>
              </a:rPr>
              <a:t>The customers will need to enter a username and case-sensitive password in order to access their accounts and personal information.</a:t>
            </a:r>
          </a:p>
          <a:p>
            <a:r>
              <a:rPr lang="en-US" sz="2400" dirty="0">
                <a:solidFill>
                  <a:srgbClr val="000000"/>
                </a:solidFill>
              </a:rPr>
              <a:t>The customer’s connection to the site will be encrypted to prevent malicious attacks and stop user data from being compromised.</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5760719" y="0"/>
            <a:ext cx="6431279" cy="6858000"/>
          </a:xfrm>
        </p:spPr>
        <p:txBody>
          <a:bodyPr anchor="ctr">
            <a:normAutofit/>
          </a:bodyPr>
          <a:lstStyle/>
          <a:p>
            <a:pPr marL="0" indent="0">
              <a:buNone/>
            </a:pPr>
            <a:endParaRPr lang="en-US" sz="2400" dirty="0">
              <a:solidFill>
                <a:srgbClr val="000000"/>
              </a:solidFill>
            </a:endParaRPr>
          </a:p>
          <a:p>
            <a:r>
              <a:rPr lang="en-US" sz="2400" dirty="0">
                <a:solidFill>
                  <a:srgbClr val="000000"/>
                </a:solidFill>
              </a:rPr>
              <a:t>The development team only has three months to complete the entire system and implement all the features that DriverPass asked for.</a:t>
            </a:r>
          </a:p>
          <a:p>
            <a:r>
              <a:rPr lang="en-US" sz="2400" dirty="0">
                <a:solidFill>
                  <a:srgbClr val="000000"/>
                </a:solidFill>
              </a:rPr>
              <a:t>When users forget their password, they’ll be reminded, but this may not be the case for their usernames.</a:t>
            </a:r>
          </a:p>
          <a:p>
            <a:r>
              <a:rPr lang="en-US" sz="2400" dirty="0">
                <a:solidFill>
                  <a:srgbClr val="000000"/>
                </a:solidFill>
              </a:rPr>
              <a:t>The customers won’t be able to choose which instructor they get for their driving sessions., meaning they may end up being paired with instructors that they don’t want to work with.</a:t>
            </a:r>
          </a:p>
          <a:p>
            <a:r>
              <a:rPr lang="en-US" sz="2400" dirty="0">
                <a:solidFill>
                  <a:srgbClr val="000000"/>
                </a:solidFill>
              </a:rPr>
              <a:t>The consulting company isn’t very large, so they won’t have access to some of the resources that a larger company might have.  There will be a very limited development budget, and a limited number of employees that can work on features for the website at any given time.</a:t>
            </a:r>
          </a:p>
          <a:p>
            <a:pPr marL="0" indent="0">
              <a:buNone/>
            </a:pP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1362</TotalTime>
  <Words>609</Words>
  <Application>Microsoft Office PowerPoint</Application>
  <PresentationFormat>Widescreen</PresentationFormat>
  <Paragraphs>34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Sissoko, Adams</cp:lastModifiedBy>
  <cp:revision>21</cp:revision>
  <dcterms:created xsi:type="dcterms:W3CDTF">2019-10-14T02:36:52Z</dcterms:created>
  <dcterms:modified xsi:type="dcterms:W3CDTF">2022-10-18T15:12:38Z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