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40" autoAdjust="0"/>
  </p:normalViewPr>
  <p:slideViewPr>
    <p:cSldViewPr>
      <p:cViewPr>
        <p:scale>
          <a:sx n="80" d="100"/>
          <a:sy n="80" d="100"/>
        </p:scale>
        <p:origin x="-1074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3BFE-1792-4DC5-B816-EBD87115DAAC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9F6F5-4B42-4AA3-B85E-6EF48F1AC6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On Initial Rendering, index page will show overlay with email/</a:t>
            </a:r>
            <a:r>
              <a:rPr lang="en-US" dirty="0" err="1" smtClean="0"/>
              <a:t>pswd</a:t>
            </a:r>
            <a:r>
              <a:rPr lang="en-US" dirty="0" smtClean="0"/>
              <a:t>/</a:t>
            </a:r>
            <a:r>
              <a:rPr lang="en-US" dirty="0" err="1" smtClean="0"/>
              <a:t>google</a:t>
            </a:r>
            <a:r>
              <a:rPr lang="en-US" dirty="0" smtClean="0"/>
              <a:t> sign on  OR </a:t>
            </a:r>
            <a:r>
              <a:rPr lang="en-US" dirty="0" err="1" smtClean="0"/>
              <a:t>creat</a:t>
            </a:r>
            <a:r>
              <a:rPr lang="en-US" dirty="0" smtClean="0"/>
              <a:t> acct link.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OK – sends to get/user</a:t>
            </a:r>
            <a:r>
              <a:rPr lang="en-US" baseline="0" dirty="0" smtClean="0"/>
              <a:t> (get)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Google – sends to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signon</a:t>
            </a:r>
            <a:r>
              <a:rPr lang="en-US" dirty="0" smtClean="0"/>
              <a:t> (</a:t>
            </a:r>
            <a:r>
              <a:rPr lang="en-US" dirty="0" err="1" smtClean="0"/>
              <a:t>tbd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On Create Acct – sends to add/user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 OK/Google</a:t>
            </a:r>
            <a:r>
              <a:rPr lang="en-US" baseline="0" dirty="0" smtClean="0"/>
              <a:t> – get/user route call is made to DB to get playlist and songs.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Play list and songs rendered in playlist box to left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Play list has link to 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Play video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Add new song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On Create Acct – add/user(get) route call is made something</a:t>
            </a:r>
            <a:r>
              <a:rPr lang="en-US" baseline="0" dirty="0" smtClean="0"/>
              <a:t> which brings up input for: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 first name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Last name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Email address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Confirmation email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On OK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Add/user(post) route call made to MVC to add data into db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On successful add, window closes and control is returned to index.html </a:t>
            </a:r>
          </a:p>
          <a:p>
            <a:pPr lvl="0">
              <a:buFont typeface="Arial" pitchFamily="34" charset="0"/>
              <a:buChar char="•"/>
            </a:pPr>
            <a:r>
              <a:rPr lang="en-US" baseline="0" dirty="0" smtClean="0"/>
              <a:t>On Create Playlist – new/</a:t>
            </a:r>
            <a:r>
              <a:rPr lang="en-US" baseline="0" dirty="0" err="1" smtClean="0"/>
              <a:t>PlayList</a:t>
            </a:r>
            <a:r>
              <a:rPr lang="en-US" baseline="0" dirty="0" smtClean="0"/>
              <a:t> (get) route renders html to capture playlist and song data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New Playlist input box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On OK – get new Song input box. This repeat with list growing larger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On Create Playlist -  new Playlist (post) route to add data to db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Categories (optional – </a:t>
            </a:r>
            <a:r>
              <a:rPr lang="en-US" baseline="0" dirty="0" err="1" smtClean="0"/>
              <a:t>tbd</a:t>
            </a:r>
            <a:r>
              <a:rPr lang="en-US" baseline="0" dirty="0" smtClean="0"/>
              <a:t>) can be added</a:t>
            </a:r>
          </a:p>
          <a:p>
            <a:pPr lvl="2">
              <a:buFont typeface="Arial" pitchFamily="34" charset="0"/>
              <a:buChar char="•"/>
            </a:pPr>
            <a:r>
              <a:rPr lang="en-US" baseline="0" dirty="0" smtClean="0"/>
              <a:t>On OK – main page is updated with refreshed playlist/song information.</a:t>
            </a:r>
          </a:p>
          <a:p>
            <a:pPr lvl="2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9F6F5-4B42-4AA3-B85E-6EF48F1AC6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0DEE-A3D9-4D3B-B47B-523C64631026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1F738-2485-411F-A90C-F3B4C39E41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3276600" cy="914400"/>
          </a:xfrm>
        </p:spPr>
        <p:txBody>
          <a:bodyPr/>
          <a:lstStyle/>
          <a:p>
            <a:pPr algn="l"/>
            <a:r>
              <a:rPr lang="en-US" dirty="0" smtClean="0"/>
              <a:t>Index</a:t>
            </a:r>
            <a:r>
              <a:rPr lang="en-US" i="1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35052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1219200"/>
            <a:ext cx="2362200" cy="228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1981200" cy="1447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13716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Email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1676400"/>
            <a:ext cx="1447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</a:t>
            </a:r>
            <a:r>
              <a:rPr lang="en-US" dirty="0" err="1" smtClean="0"/>
              <a:t>Pswd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038600" y="2514600"/>
            <a:ext cx="2133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On w/ Google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209800"/>
            <a:ext cx="762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43400" y="3124200"/>
            <a:ext cx="15240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86200" y="990600"/>
            <a:ext cx="2133600" cy="1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Initial Render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4800" y="3352800"/>
            <a:ext cx="3200400" cy="609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Sense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990600"/>
            <a:ext cx="914400" cy="685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4800" y="1828800"/>
            <a:ext cx="914400" cy="13716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PlayList</a:t>
            </a:r>
            <a:endParaRPr lang="en-US" dirty="0" smtClean="0"/>
          </a:p>
          <a:p>
            <a:pPr algn="ctr"/>
            <a:r>
              <a:rPr lang="en-US" dirty="0" smtClean="0"/>
              <a:t>&amp; Songs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47800" y="990600"/>
            <a:ext cx="21336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Welcome Acct Name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4000" y="20574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1219200"/>
            <a:ext cx="2362200" cy="228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553200" y="990600"/>
            <a:ext cx="2362200" cy="1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New User Render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781800" y="12954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First Name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01000" y="26670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447800" y="1219200"/>
            <a:ext cx="2133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u="sng" dirty="0" smtClean="0">
                <a:solidFill>
                  <a:srgbClr val="FF0000"/>
                </a:solidFill>
              </a:rPr>
              <a:t>Create New Playlist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10000" y="4038600"/>
            <a:ext cx="2362200" cy="2286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114800" y="41910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Playlist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86200" y="3810000"/>
            <a:ext cx="2438400" cy="15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New Playlist Render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181600" y="45720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6781800" y="16002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Last Name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781800" y="19050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Email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781800" y="2209800"/>
            <a:ext cx="1828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 </a:t>
            </a:r>
            <a:r>
              <a:rPr lang="en-US" dirty="0" err="1" smtClean="0"/>
              <a:t>Pswd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3962400" y="4876800"/>
            <a:ext cx="1981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Songs (1 – n)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4343400" y="5715000"/>
            <a:ext cx="16002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Playlist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5181600" y="5181600"/>
            <a:ext cx="762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269</Words>
  <Application>Microsoft Office PowerPoint</Application>
  <PresentationFormat>On-screen Show (4:3)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Index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Page</dc:title>
  <dc:creator>w kassebaum</dc:creator>
  <cp:lastModifiedBy>w kassebaum</cp:lastModifiedBy>
  <cp:revision>8</cp:revision>
  <dcterms:created xsi:type="dcterms:W3CDTF">2017-12-08T15:58:20Z</dcterms:created>
  <dcterms:modified xsi:type="dcterms:W3CDTF">2017-12-08T17:09:46Z</dcterms:modified>
</cp:coreProperties>
</file>