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623-0E0D-4847-B04C-72246EF8BFF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4180" y="772166"/>
            <a:ext cx="10839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Raw data</a:t>
            </a:r>
            <a:br>
              <a:rPr lang="en-US" sz="1100" b="1" dirty="0"/>
            </a:br>
            <a:r>
              <a:rPr lang="en-US" sz="900" i="1" dirty="0"/>
              <a:t>e.g., files on server,</a:t>
            </a:r>
            <a:br>
              <a:rPr lang="en-US" sz="900" i="1" dirty="0"/>
            </a:br>
            <a:r>
              <a:rPr lang="en-US" sz="900" i="1" dirty="0"/>
              <a:t>or in a database;</a:t>
            </a:r>
          </a:p>
          <a:p>
            <a:r>
              <a:rPr lang="en-US" sz="900" i="1" dirty="0"/>
              <a:t>regular backups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43" y="1618961"/>
            <a:ext cx="687754" cy="687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2" y="1620915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0682" y="772166"/>
            <a:ext cx="10972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Source 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8266" y="2700104"/>
            <a:ext cx="68580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3660158"/>
            <a:ext cx="6858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86" y="772166"/>
            <a:ext cx="1281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File exchange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24" y="1620915"/>
            <a:ext cx="685800" cy="685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4621748"/>
            <a:ext cx="685800" cy="685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components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35735" y="2700104"/>
            <a:ext cx="279812" cy="36375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pipeline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29" y="1620915"/>
            <a:ext cx="685800" cy="685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0972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cloud like Dropbox,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6117184" y="772166"/>
            <a:ext cx="121539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 temp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6" y="1620915"/>
            <a:ext cx="685800" cy="685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59437" y="2294544"/>
            <a:ext cx="2884" cy="5618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5582569"/>
            <a:ext cx="685800" cy="6858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5079273" y="2289612"/>
            <a:ext cx="360099" cy="3429000"/>
            <a:chOff x="5133844" y="2289612"/>
            <a:chExt cx="360099" cy="34290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5233099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133844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345388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5467851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89689" y="2289612"/>
            <a:ext cx="352271" cy="3429000"/>
            <a:chOff x="6544260" y="2289612"/>
            <a:chExt cx="352271" cy="3429000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544260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640906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750586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70439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989121" y="2289612"/>
            <a:ext cx="350251" cy="3429000"/>
            <a:chOff x="8043692" y="2289612"/>
            <a:chExt cx="350251" cy="3429000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8043692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8139664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8248670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367851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645326" y="2912199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Prepare raw data set for analysis; pass final dataset to file exchange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5326" y="4833843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 on full data set; write model results to file exchange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326" y="3873021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Read final dataset from file exchange &amp; build prototype model on subset of the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326" y="5794664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Load final model results and data set; prepare tables and figures &amp; write paper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5296" y="3268952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workstation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574338" y="4214893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390794" y="5160834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cloud instance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2574338" y="6106774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221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879A2-AB36-4209-9276-7DA6F4BC8CBA}"/>
              </a:ext>
            </a:extLst>
          </p:cNvPr>
          <p:cNvCxnSpPr/>
          <p:nvPr/>
        </p:nvCxnSpPr>
        <p:spPr>
          <a:xfrm>
            <a:off x="1701328" y="1765725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BFCD11-28E2-416F-B5AA-E5EFDDD192E6}"/>
              </a:ext>
            </a:extLst>
          </p:cNvPr>
          <p:cNvCxnSpPr/>
          <p:nvPr/>
        </p:nvCxnSpPr>
        <p:spPr>
          <a:xfrm>
            <a:off x="1701328" y="2156140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01E185-E259-4ABB-8C62-7F8DF3CFD22C}"/>
              </a:ext>
            </a:extLst>
          </p:cNvPr>
          <p:cNvCxnSpPr/>
          <p:nvPr/>
        </p:nvCxnSpPr>
        <p:spPr>
          <a:xfrm>
            <a:off x="1701328" y="2521864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7723" y="1612358"/>
            <a:ext cx="10054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raw data1.xlsx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0682" y="772166"/>
            <a:ext cx="10972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Source 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8266" y="2700104"/>
            <a:ext cx="68580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3660158"/>
            <a:ext cx="6858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86" y="772166"/>
            <a:ext cx="1281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File exchange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4621748"/>
            <a:ext cx="685800" cy="685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 stage of a project pipeline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35735" y="2700104"/>
            <a:ext cx="279812" cy="36375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pipeline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29" y="1620915"/>
            <a:ext cx="685800" cy="685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0972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cloud like Dropbox,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6117184" y="772166"/>
            <a:ext cx="121539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 temp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6" y="1620915"/>
            <a:ext cx="685800" cy="685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66" y="5582569"/>
            <a:ext cx="685800" cy="6858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7989121" y="2289612"/>
            <a:ext cx="350251" cy="3429000"/>
            <a:chOff x="8043692" y="2289612"/>
            <a:chExt cx="350251" cy="3429000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8043692" y="2294544"/>
              <a:ext cx="2884" cy="561817"/>
            </a:xfrm>
            <a:prstGeom prst="straightConnector1">
              <a:avLst/>
            </a:prstGeom>
            <a:ln w="127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8139664" y="2294544"/>
              <a:ext cx="15918" cy="1508760"/>
            </a:xfrm>
            <a:prstGeom prst="straightConnector1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8248670" y="2294544"/>
              <a:ext cx="26092" cy="246888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8367851" y="2289612"/>
              <a:ext cx="26092" cy="3429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92760" y="1229723"/>
            <a:ext cx="2611420" cy="26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1. Convert raw data to CSV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45326" y="4833843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 on full data set; write model results to file exchange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326" y="3873021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Read final dataset from file exchange &amp; build prototype model on subset of the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326" y="5794664"/>
            <a:ext cx="50292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Load final model results and data set; prepare tables and figures &amp; write paper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5296" y="3268952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workstation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574338" y="4214893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390794" y="5160834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cloud instance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2574338" y="6106774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e.g., laptop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4D0EE-82FE-49BB-B234-E88C40A3A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8" y="5010097"/>
            <a:ext cx="10296525" cy="22288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4936DF1-6BD1-466A-96D0-1721BEEC87AF}"/>
              </a:ext>
            </a:extLst>
          </p:cNvPr>
          <p:cNvSpPr txBox="1"/>
          <p:nvPr/>
        </p:nvSpPr>
        <p:spPr>
          <a:xfrm>
            <a:off x="4480351" y="1244078"/>
            <a:ext cx="2611420" cy="26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2. Merge CSV files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14EA48-5709-47EE-95FC-3BFBEAB208DB}"/>
              </a:ext>
            </a:extLst>
          </p:cNvPr>
          <p:cNvSpPr txBox="1"/>
          <p:nvPr/>
        </p:nvSpPr>
        <p:spPr>
          <a:xfrm>
            <a:off x="6109682" y="1238737"/>
            <a:ext cx="2611420" cy="26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3. Clean data, and save for other stages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218CA6-7511-4F5C-BEAB-40FFC3566DE5}"/>
              </a:ext>
            </a:extLst>
          </p:cNvPr>
          <p:cNvSpPr txBox="1"/>
          <p:nvPr/>
        </p:nvSpPr>
        <p:spPr>
          <a:xfrm>
            <a:off x="697723" y="2002729"/>
            <a:ext cx="10054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raw data2.xlsx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CDEE9C-75B9-417F-B87C-5D709F90BE6A}"/>
              </a:ext>
            </a:extLst>
          </p:cNvPr>
          <p:cNvSpPr txBox="1"/>
          <p:nvPr/>
        </p:nvSpPr>
        <p:spPr>
          <a:xfrm>
            <a:off x="697723" y="2393100"/>
            <a:ext cx="100540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raw data3.xlsx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BCE5CC-7B1B-4A7C-819A-5361AC081FC1}"/>
              </a:ext>
            </a:extLst>
          </p:cNvPr>
          <p:cNvSpPr txBox="1"/>
          <p:nvPr/>
        </p:nvSpPr>
        <p:spPr>
          <a:xfrm>
            <a:off x="1963247" y="1612358"/>
            <a:ext cx="135005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Rule: convert to CSV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50B521-4129-4A38-B327-6FFA4977182B}"/>
              </a:ext>
            </a:extLst>
          </p:cNvPr>
          <p:cNvSpPr txBox="1"/>
          <p:nvPr/>
        </p:nvSpPr>
        <p:spPr>
          <a:xfrm>
            <a:off x="1957827" y="2002729"/>
            <a:ext cx="135005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Rule: convert to CSV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59ED16-519C-4FB4-B1CB-BA2256726BF0}"/>
              </a:ext>
            </a:extLst>
          </p:cNvPr>
          <p:cNvSpPr txBox="1"/>
          <p:nvPr/>
        </p:nvSpPr>
        <p:spPr>
          <a:xfrm>
            <a:off x="1950413" y="2393100"/>
            <a:ext cx="135005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Rule: convert to CSV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ACCB7F-5AB7-4281-809F-9E1CCB92A0D5}"/>
              </a:ext>
            </a:extLst>
          </p:cNvPr>
          <p:cNvSpPr txBox="1"/>
          <p:nvPr/>
        </p:nvSpPr>
        <p:spPr>
          <a:xfrm>
            <a:off x="3568375" y="1612358"/>
            <a:ext cx="12041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cleaned data1.csv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BF8594-30D8-4B0D-BE09-F2D3F8EA96BE}"/>
              </a:ext>
            </a:extLst>
          </p:cNvPr>
          <p:cNvSpPr txBox="1"/>
          <p:nvPr/>
        </p:nvSpPr>
        <p:spPr>
          <a:xfrm>
            <a:off x="3568375" y="2002729"/>
            <a:ext cx="12041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cleaned data2.csv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EF468A-9731-4FB3-B534-EDC5AAEF08AA}"/>
              </a:ext>
            </a:extLst>
          </p:cNvPr>
          <p:cNvSpPr txBox="1"/>
          <p:nvPr/>
        </p:nvSpPr>
        <p:spPr>
          <a:xfrm>
            <a:off x="3568375" y="2393100"/>
            <a:ext cx="122020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cleaned data3.csv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2266C2-3D32-4079-896F-99674EA5C3C6}"/>
              </a:ext>
            </a:extLst>
          </p:cNvPr>
          <p:cNvCxnSpPr/>
          <p:nvPr/>
        </p:nvCxnSpPr>
        <p:spPr>
          <a:xfrm>
            <a:off x="3307877" y="1755783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E5D67D-03E3-4A1A-B01B-FCC1D842A3DF}"/>
              </a:ext>
            </a:extLst>
          </p:cNvPr>
          <p:cNvCxnSpPr/>
          <p:nvPr/>
        </p:nvCxnSpPr>
        <p:spPr>
          <a:xfrm>
            <a:off x="3307877" y="2146198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23942F1-B834-44EA-A43F-CAA646996E02}"/>
              </a:ext>
            </a:extLst>
          </p:cNvPr>
          <p:cNvCxnSpPr/>
          <p:nvPr/>
        </p:nvCxnSpPr>
        <p:spPr>
          <a:xfrm>
            <a:off x="3307877" y="2511922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F934B66-5DD8-4585-B99C-F0BCB9AA5BDC}"/>
              </a:ext>
            </a:extLst>
          </p:cNvPr>
          <p:cNvSpPr txBox="1"/>
          <p:nvPr/>
        </p:nvSpPr>
        <p:spPr>
          <a:xfrm>
            <a:off x="5133029" y="1612358"/>
            <a:ext cx="848309" cy="10423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/>
              <a:t>Rule: </a:t>
            </a:r>
            <a:br>
              <a:rPr lang="en-US" sz="1100" dirty="0"/>
            </a:br>
            <a:r>
              <a:rPr lang="en-US" sz="1100" dirty="0"/>
              <a:t>Merge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51C759-7ECE-417A-A39D-5CC7D8F81F65}"/>
              </a:ext>
            </a:extLst>
          </p:cNvPr>
          <p:cNvSpPr txBox="1"/>
          <p:nvPr/>
        </p:nvSpPr>
        <p:spPr>
          <a:xfrm>
            <a:off x="6253508" y="1994213"/>
            <a:ext cx="11352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merged data.csv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295C50-E9FF-4B41-9E31-5D2E43911E9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581" y="1732111"/>
            <a:ext cx="344448" cy="401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D805DB-7912-41E4-BB9F-4BFB4D27FA8A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4772551" y="2133534"/>
            <a:ext cx="360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4069B5A-3747-49A5-A3DF-8448D724137F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4788581" y="2133534"/>
            <a:ext cx="344448" cy="3903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000F5D-37B1-4E11-8C43-C7B8CD99E08F}"/>
              </a:ext>
            </a:extLst>
          </p:cNvPr>
          <p:cNvCxnSpPr>
            <a:cxnSpLocks/>
          </p:cNvCxnSpPr>
          <p:nvPr/>
        </p:nvCxnSpPr>
        <p:spPr>
          <a:xfrm>
            <a:off x="5981338" y="2133534"/>
            <a:ext cx="2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6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/>
          <p:nvPr/>
        </p:nvCxnSpPr>
        <p:spPr>
          <a:xfrm rot="16200000" flipH="1">
            <a:off x="4405582" y="3218792"/>
            <a:ext cx="2813095" cy="9174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4180" y="772166"/>
            <a:ext cx="1083951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Raw data</a:t>
            </a:r>
            <a:br>
              <a:rPr lang="en-US" sz="1100" b="1" dirty="0"/>
            </a:br>
            <a:r>
              <a:rPr lang="en-US" sz="900" i="1" dirty="0"/>
              <a:t>e.g., files on server,</a:t>
            </a:r>
            <a:br>
              <a:rPr lang="en-US" sz="900" i="1" dirty="0"/>
            </a:br>
            <a:r>
              <a:rPr lang="en-US" sz="900" i="1" dirty="0"/>
              <a:t>or in a database;</a:t>
            </a:r>
          </a:p>
          <a:p>
            <a:r>
              <a:rPr lang="en-US" sz="900" i="1" dirty="0"/>
              <a:t>regular backups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43" y="1618961"/>
            <a:ext cx="687754" cy="687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2" y="1620915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0682" y="772166"/>
            <a:ext cx="1097280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Source 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34" y="2679304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Local computer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4408" y="2815950"/>
            <a:ext cx="685800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7615" y="3800175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Local computer 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89" y="3930980"/>
            <a:ext cx="6858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86" y="772166"/>
            <a:ext cx="128112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File exchange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24" y="1620915"/>
            <a:ext cx="685800" cy="685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06704" y="4777229"/>
            <a:ext cx="10454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Cloud Instance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43" y="4909529"/>
            <a:ext cx="685800" cy="685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components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4578" y="2463210"/>
            <a:ext cx="279812" cy="32486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builds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4718071" y="2466014"/>
            <a:ext cx="614792" cy="26396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3852820" y="2306715"/>
            <a:ext cx="0" cy="6341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5646412" y="3130857"/>
            <a:ext cx="1712372" cy="1513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523629" y="3025100"/>
            <a:ext cx="1723663" cy="23207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79423" y="3086176"/>
            <a:ext cx="21307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Prepare large data set for analysis</a:t>
            </a:r>
          </a:p>
        </p:txBody>
      </p:sp>
      <p:cxnSp>
        <p:nvCxnSpPr>
          <p:cNvPr id="43" name="Curved Connector 42"/>
          <p:cNvCxnSpPr/>
          <p:nvPr/>
        </p:nvCxnSpPr>
        <p:spPr>
          <a:xfrm flipV="1">
            <a:off x="5269421" y="2237805"/>
            <a:ext cx="1296489" cy="667587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10114" y="5151737"/>
            <a:ext cx="213992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</a:t>
            </a:r>
          </a:p>
        </p:txBody>
      </p:sp>
      <p:cxnSp>
        <p:nvCxnSpPr>
          <p:cNvPr id="45" name="Curved Connector 44"/>
          <p:cNvCxnSpPr/>
          <p:nvPr/>
        </p:nvCxnSpPr>
        <p:spPr>
          <a:xfrm rot="16200000" flipH="1">
            <a:off x="5662226" y="3249303"/>
            <a:ext cx="2804730" cy="848015"/>
          </a:xfrm>
          <a:prstGeom prst="curvedConnector3">
            <a:avLst>
              <a:gd name="adj1" fmla="val 4749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8340" y="4070670"/>
            <a:ext cx="224083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Build prototype of econometric model (e.g., on sample of data)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29" y="1620915"/>
            <a:ext cx="685800" cy="6858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097280" cy="8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cloud like Dropbox,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6117184" y="772166"/>
            <a:ext cx="1215397" cy="8156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 temp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46" y="1620915"/>
            <a:ext cx="685800" cy="685800"/>
          </a:xfrm>
          <a:prstGeom prst="rect">
            <a:avLst/>
          </a:prstGeom>
        </p:spPr>
      </p:pic>
      <p:cxnSp>
        <p:nvCxnSpPr>
          <p:cNvPr id="39" name="Curved Connector 38"/>
          <p:cNvCxnSpPr>
            <a:endCxn id="3" idx="2"/>
          </p:cNvCxnSpPr>
          <p:nvPr/>
        </p:nvCxnSpPr>
        <p:spPr>
          <a:xfrm flipV="1">
            <a:off x="5482038" y="2306715"/>
            <a:ext cx="2682208" cy="60125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6EC0-02C6-4887-8B60-D097023E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E5364F-2266-42E0-B905-D92097759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48" y="1690688"/>
            <a:ext cx="7169201" cy="41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B25FBED-BD73-41E8-ABEB-BDB497F174FB}"/>
              </a:ext>
            </a:extLst>
          </p:cNvPr>
          <p:cNvSpPr/>
          <p:nvPr/>
        </p:nvSpPr>
        <p:spPr>
          <a:xfrm>
            <a:off x="8182312" y="1524983"/>
            <a:ext cx="1594712" cy="52090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Remote repository (e.g., on GitHub)</a:t>
            </a:r>
          </a:p>
          <a:p>
            <a:pPr algn="ctr"/>
            <a:endParaRPr lang="en-US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D4834-FE48-4C9E-8E57-20BBADB4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815" y="1042126"/>
            <a:ext cx="514531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86C6C-9C49-4F96-935B-C9CC0A565C3D}"/>
              </a:ext>
            </a:extLst>
          </p:cNvPr>
          <p:cNvSpPr/>
          <p:nvPr/>
        </p:nvSpPr>
        <p:spPr>
          <a:xfrm>
            <a:off x="1197864" y="2017647"/>
            <a:ext cx="1584000" cy="3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working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2C600-22DD-4016-A13C-F6A4DF98F937}"/>
              </a:ext>
            </a:extLst>
          </p:cNvPr>
          <p:cNvSpPr/>
          <p:nvPr/>
        </p:nvSpPr>
        <p:spPr>
          <a:xfrm>
            <a:off x="2946654" y="2017647"/>
            <a:ext cx="1584000" cy="3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CC630-7E50-4EF0-BC6E-B407FE69E582}"/>
              </a:ext>
            </a:extLst>
          </p:cNvPr>
          <p:cNvSpPr/>
          <p:nvPr/>
        </p:nvSpPr>
        <p:spPr>
          <a:xfrm>
            <a:off x="4695444" y="2017647"/>
            <a:ext cx="1584000" cy="3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branch</a:t>
            </a:r>
            <a:br>
              <a:rPr lang="en-US" sz="1200" dirty="0"/>
            </a:br>
            <a:r>
              <a:rPr lang="en-US" sz="1200" dirty="0"/>
              <a:t>(e.g., </a:t>
            </a:r>
            <a:r>
              <a:rPr lang="en-US" sz="1050" dirty="0">
                <a:latin typeface="Lucida Console" panose="020B0609040504020204" pitchFamily="49" charset="0"/>
              </a:rPr>
              <a:t>master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8E3D0-CF15-4F5B-B962-E14F6A2EFF28}"/>
              </a:ext>
            </a:extLst>
          </p:cNvPr>
          <p:cNvSpPr/>
          <p:nvPr/>
        </p:nvSpPr>
        <p:spPr>
          <a:xfrm>
            <a:off x="6444233" y="2017647"/>
            <a:ext cx="1661541" cy="3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remote-tracking ref</a:t>
            </a:r>
            <a:br>
              <a:rPr lang="en-US" sz="1200" dirty="0"/>
            </a:br>
            <a:r>
              <a:rPr lang="en-US" sz="1200" dirty="0"/>
              <a:t>(e.g., </a:t>
            </a:r>
            <a:r>
              <a:rPr lang="en-US" sz="1000" dirty="0">
                <a:latin typeface="Lucida Console" panose="020B0609040504020204" pitchFamily="49" charset="0"/>
              </a:rPr>
              <a:t>origin/</a:t>
            </a:r>
            <a:r>
              <a:rPr lang="en-US" sz="1050" dirty="0">
                <a:latin typeface="Lucida Console" panose="020B0609040504020204" pitchFamily="49" charset="0"/>
              </a:rPr>
              <a:t>master</a:t>
            </a:r>
            <a:r>
              <a:rPr lang="en-US" sz="12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3E3AB-70B2-4707-ACD6-2A89F4897593}"/>
              </a:ext>
            </a:extLst>
          </p:cNvPr>
          <p:cNvSpPr/>
          <p:nvPr/>
        </p:nvSpPr>
        <p:spPr>
          <a:xfrm>
            <a:off x="8193024" y="2017647"/>
            <a:ext cx="1584000" cy="3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08264C-3664-457B-8D82-3EF5FCF84CC2}"/>
              </a:ext>
            </a:extLst>
          </p:cNvPr>
          <p:cNvCxnSpPr>
            <a:cxnSpLocks/>
          </p:cNvCxnSpPr>
          <p:nvPr/>
        </p:nvCxnSpPr>
        <p:spPr>
          <a:xfrm>
            <a:off x="1989864" y="2414014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79C674-6B47-4B64-96B7-DBFD08DE46A3}"/>
              </a:ext>
            </a:extLst>
          </p:cNvPr>
          <p:cNvCxnSpPr>
            <a:cxnSpLocks/>
          </p:cNvCxnSpPr>
          <p:nvPr/>
        </p:nvCxnSpPr>
        <p:spPr>
          <a:xfrm>
            <a:off x="3738654" y="2414014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5DAB3B-ADA8-4268-AE3D-616090685946}"/>
              </a:ext>
            </a:extLst>
          </p:cNvPr>
          <p:cNvCxnSpPr>
            <a:cxnSpLocks/>
          </p:cNvCxnSpPr>
          <p:nvPr/>
        </p:nvCxnSpPr>
        <p:spPr>
          <a:xfrm>
            <a:off x="5480868" y="2414014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D57648-A32E-4404-B616-6C3AEBDB636D}"/>
              </a:ext>
            </a:extLst>
          </p:cNvPr>
          <p:cNvCxnSpPr>
            <a:cxnSpLocks/>
          </p:cNvCxnSpPr>
          <p:nvPr/>
        </p:nvCxnSpPr>
        <p:spPr>
          <a:xfrm>
            <a:off x="7247946" y="2414014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881093-2E05-49C0-B1A7-A55BCC65E973}"/>
              </a:ext>
            </a:extLst>
          </p:cNvPr>
          <p:cNvCxnSpPr>
            <a:cxnSpLocks/>
          </p:cNvCxnSpPr>
          <p:nvPr/>
        </p:nvCxnSpPr>
        <p:spPr>
          <a:xfrm>
            <a:off x="8985024" y="2414014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2973FE-9FB8-4776-9480-A3A18FE7E9CC}"/>
              </a:ext>
            </a:extLst>
          </p:cNvPr>
          <p:cNvSpPr/>
          <p:nvPr/>
        </p:nvSpPr>
        <p:spPr>
          <a:xfrm>
            <a:off x="2079161" y="2676017"/>
            <a:ext cx="1634630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add</a:t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>
                <a:latin typeface="Lucida Console" panose="020B0609040504020204" pitchFamily="49" charset="0"/>
              </a:rPr>
              <a:t>git status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3E99CC-8D26-4212-9360-568ED7FD3CFF}"/>
              </a:ext>
            </a:extLst>
          </p:cNvPr>
          <p:cNvSpPr/>
          <p:nvPr/>
        </p:nvSpPr>
        <p:spPr>
          <a:xfrm>
            <a:off x="3821039" y="3164827"/>
            <a:ext cx="1634348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commit –m “msg”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6BC320-1070-43F1-AD4E-88E0AE334AF3}"/>
              </a:ext>
            </a:extLst>
          </p:cNvPr>
          <p:cNvSpPr/>
          <p:nvPr/>
        </p:nvSpPr>
        <p:spPr>
          <a:xfrm>
            <a:off x="5563586" y="5120067"/>
            <a:ext cx="3338728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push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4700F5D-0C48-432E-8705-83282672772C}"/>
              </a:ext>
            </a:extLst>
          </p:cNvPr>
          <p:cNvSpPr/>
          <p:nvPr/>
        </p:nvSpPr>
        <p:spPr>
          <a:xfrm flipH="1">
            <a:off x="7318314" y="4142447"/>
            <a:ext cx="1583993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fetch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065242-47AF-4532-B591-2307D653AD3C}"/>
              </a:ext>
            </a:extLst>
          </p:cNvPr>
          <p:cNvSpPr/>
          <p:nvPr/>
        </p:nvSpPr>
        <p:spPr>
          <a:xfrm flipH="1">
            <a:off x="2047403" y="3672520"/>
            <a:ext cx="6854903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1B150E9-5D40-4BE0-BBA0-0D8FA6FEF87D}"/>
              </a:ext>
            </a:extLst>
          </p:cNvPr>
          <p:cNvSpPr/>
          <p:nvPr/>
        </p:nvSpPr>
        <p:spPr>
          <a:xfrm flipH="1">
            <a:off x="2047404" y="4631257"/>
            <a:ext cx="5118158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merge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9C71B00-6AB1-4317-A456-82B90DDE1D2F}"/>
              </a:ext>
            </a:extLst>
          </p:cNvPr>
          <p:cNvSpPr/>
          <p:nvPr/>
        </p:nvSpPr>
        <p:spPr>
          <a:xfrm flipH="1">
            <a:off x="2047403" y="5608877"/>
            <a:ext cx="3350745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checkout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E89EF6-7B88-4E5A-9D6B-6EC510E599ED}"/>
              </a:ext>
            </a:extLst>
          </p:cNvPr>
          <p:cNvSpPr/>
          <p:nvPr/>
        </p:nvSpPr>
        <p:spPr>
          <a:xfrm>
            <a:off x="405054" y="2516957"/>
            <a:ext cx="669259" cy="97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(1)</a:t>
            </a:r>
          </a:p>
          <a:p>
            <a:pPr algn="ctr"/>
            <a:r>
              <a:rPr lang="en-US" sz="900" dirty="0"/>
              <a:t>versioning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5256DB-A4EC-40D8-903F-14859B046065}"/>
              </a:ext>
            </a:extLst>
          </p:cNvPr>
          <p:cNvSpPr/>
          <p:nvPr/>
        </p:nvSpPr>
        <p:spPr>
          <a:xfrm>
            <a:off x="405054" y="3583059"/>
            <a:ext cx="669259" cy="1784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</a:t>
            </a:r>
            <a:br>
              <a:rPr lang="en-US" sz="900" dirty="0"/>
            </a:br>
            <a:r>
              <a:rPr lang="en-US" sz="900" dirty="0"/>
              <a:t>sync. changes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96E70A-4444-4435-8999-57313655B37A}"/>
              </a:ext>
            </a:extLst>
          </p:cNvPr>
          <p:cNvSpPr/>
          <p:nvPr/>
        </p:nvSpPr>
        <p:spPr>
          <a:xfrm>
            <a:off x="1197864" y="1524983"/>
            <a:ext cx="6907910" cy="396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repository (e.g., on your local computer)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1EB352-7FD6-4428-ADF4-6AFA9140E3A7}"/>
              </a:ext>
            </a:extLst>
          </p:cNvPr>
          <p:cNvSpPr/>
          <p:nvPr/>
        </p:nvSpPr>
        <p:spPr>
          <a:xfrm>
            <a:off x="405054" y="5457055"/>
            <a:ext cx="669259" cy="1229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(3) </a:t>
            </a:r>
            <a:br>
              <a:rPr lang="en-US" sz="900" dirty="0"/>
            </a:br>
            <a:r>
              <a:rPr lang="en-US" sz="900" dirty="0"/>
              <a:t>others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4D89595-9A00-4EC6-944F-84C16409D7F4}"/>
              </a:ext>
            </a:extLst>
          </p:cNvPr>
          <p:cNvSpPr/>
          <p:nvPr/>
        </p:nvSpPr>
        <p:spPr>
          <a:xfrm flipH="1">
            <a:off x="2047403" y="6097684"/>
            <a:ext cx="6854905" cy="4786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Lucida Console" panose="020B0609040504020204" pitchFamily="49" charset="0"/>
              </a:rPr>
              <a:t>git clone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C7D582-79AF-4E1E-BE47-CD0BC1F33EA8}"/>
              </a:ext>
            </a:extLst>
          </p:cNvPr>
          <p:cNvSpPr txBox="1"/>
          <p:nvPr/>
        </p:nvSpPr>
        <p:spPr>
          <a:xfrm>
            <a:off x="2355228" y="3040019"/>
            <a:ext cx="10246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 </a:t>
            </a:r>
            <a:r>
              <a:rPr lang="en-US" sz="800" dirty="0"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latin typeface="Lucida Console" panose="020B0609040504020204" pitchFamily="49" charset="0"/>
              </a:rPr>
              <a:t>gitignore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to ignore files/</a:t>
            </a:r>
            <a:br>
              <a:rPr lang="en-US" sz="900" dirty="0"/>
            </a:br>
            <a:r>
              <a:rPr lang="en-US" sz="900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9717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p. science guid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63BF"/>
      </a:accent1>
      <a:accent2>
        <a:srgbClr val="32498C"/>
      </a:accent2>
      <a:accent3>
        <a:srgbClr val="6078BF"/>
      </a:accent3>
      <a:accent4>
        <a:srgbClr val="F2F2F2"/>
      </a:accent4>
      <a:accent5>
        <a:srgbClr val="A6A6A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672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Datta</dc:creator>
  <cp:lastModifiedBy>Hannes Datta</cp:lastModifiedBy>
  <cp:revision>127</cp:revision>
  <dcterms:created xsi:type="dcterms:W3CDTF">2020-02-17T10:48:30Z</dcterms:created>
  <dcterms:modified xsi:type="dcterms:W3CDTF">2020-03-16T20:57:47Z</dcterms:modified>
</cp:coreProperties>
</file>