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99"/>
  </p:normalViewPr>
  <p:slideViewPr>
    <p:cSldViewPr snapToGrid="0" snapToObjects="1">
      <p:cViewPr>
        <p:scale>
          <a:sx n="100" d="100"/>
          <a:sy n="100" d="100"/>
        </p:scale>
        <p:origin x="-20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EC15F6-87DA-094B-829B-4B552D05395D}" type="datetimeFigureOut">
              <a:rPr lang="en-US" smtClean="0"/>
              <a:t>9/30/17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01CB46-7F35-3745-9166-2AC93B278AE3}" type="slidenum">
              <a:rPr lang="en-US" smtClean="0"/>
              <a:t>‹#›</a:t>
            </a:fld>
            <a:endParaRPr lang="en-US"/>
          </a:p>
        </p:txBody>
      </p:sp>
    </p:spTree>
    <p:extLst>
      <p:ext uri="{BB962C8B-B14F-4D97-AF65-F5344CB8AC3E}">
        <p14:creationId xmlns:p14="http://schemas.microsoft.com/office/powerpoint/2010/main" val="134076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01CB46-7F35-3745-9166-2AC93B278AE3}" type="slidenum">
              <a:rPr lang="en-US" smtClean="0"/>
              <a:t>1</a:t>
            </a:fld>
            <a:endParaRPr lang="en-US"/>
          </a:p>
        </p:txBody>
      </p:sp>
    </p:spTree>
    <p:extLst>
      <p:ext uri="{BB962C8B-B14F-4D97-AF65-F5344CB8AC3E}">
        <p14:creationId xmlns:p14="http://schemas.microsoft.com/office/powerpoint/2010/main" val="718499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9/30/17</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9/30/17</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DOESMYTEAMSUCK.COM</a:t>
            </a:r>
            <a:endParaRPr lang="en-US" dirty="0"/>
          </a:p>
        </p:txBody>
      </p:sp>
      <p:sp>
        <p:nvSpPr>
          <p:cNvPr id="3" name="Subtitle 2"/>
          <p:cNvSpPr>
            <a:spLocks noGrp="1"/>
          </p:cNvSpPr>
          <p:nvPr>
            <p:ph type="subTitle" idx="1"/>
          </p:nvPr>
        </p:nvSpPr>
        <p:spPr/>
        <p:txBody>
          <a:bodyPr/>
          <a:lstStyle/>
          <a:p>
            <a:r>
              <a:rPr lang="en-US" dirty="0" smtClean="0"/>
              <a:t>the app you didn’t know you didn’t need</a:t>
            </a:r>
            <a:r>
              <a:rPr lang="mr-IN" dirty="0" smtClean="0"/>
              <a: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470823">
            <a:off x="11057670" y="5646217"/>
            <a:ext cx="1568450" cy="15684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80" y="4838700"/>
            <a:ext cx="2862263" cy="206472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70963" y="533402"/>
            <a:ext cx="2562859" cy="160178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9880" y="0"/>
            <a:ext cx="1751012" cy="1751012"/>
          </a:xfrm>
          <a:prstGeom prst="rect">
            <a:avLst/>
          </a:prstGeom>
        </p:spPr>
      </p:pic>
    </p:spTree>
    <p:extLst>
      <p:ext uri="{BB962C8B-B14F-4D97-AF65-F5344CB8AC3E}">
        <p14:creationId xmlns:p14="http://schemas.microsoft.com/office/powerpoint/2010/main" val="884009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we?</a:t>
            </a:r>
            <a:endParaRPr lang="en-US" dirty="0"/>
          </a:p>
        </p:txBody>
      </p:sp>
      <p:sp>
        <p:nvSpPr>
          <p:cNvPr id="3" name="Content Placeholder 2"/>
          <p:cNvSpPr>
            <a:spLocks noGrp="1"/>
          </p:cNvSpPr>
          <p:nvPr>
            <p:ph idx="1"/>
          </p:nvPr>
        </p:nvSpPr>
        <p:spPr/>
        <p:txBody>
          <a:bodyPr/>
          <a:lstStyle/>
          <a:p>
            <a:r>
              <a:rPr lang="en-US" dirty="0" smtClean="0"/>
              <a:t>Grassroots startup from Austin</a:t>
            </a:r>
          </a:p>
          <a:p>
            <a:r>
              <a:rPr lang="en-US" dirty="0" smtClean="0"/>
              <a:t>Cloud-based deployable website</a:t>
            </a:r>
          </a:p>
          <a:p>
            <a:r>
              <a:rPr lang="en-US" dirty="0" smtClean="0"/>
              <a:t>Synergy, scalability, manageability, high availability, and security</a:t>
            </a:r>
          </a:p>
          <a:p>
            <a:r>
              <a:rPr lang="en-US" dirty="0" smtClean="0"/>
              <a:t>A website that helps those in need of liquor and sports statistics</a:t>
            </a:r>
          </a:p>
          <a:p>
            <a:endParaRPr lang="en-US" dirty="0" smtClean="0"/>
          </a:p>
          <a:p>
            <a:endParaRPr lang="en-US" dirty="0" smtClean="0"/>
          </a:p>
        </p:txBody>
      </p:sp>
    </p:spTree>
    <p:extLst>
      <p:ext uri="{BB962C8B-B14F-4D97-AF65-F5344CB8AC3E}">
        <p14:creationId xmlns:p14="http://schemas.microsoft.com/office/powerpoint/2010/main" val="196728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our focus?</a:t>
            </a:r>
            <a:endParaRPr lang="en-US" dirty="0"/>
          </a:p>
        </p:txBody>
      </p:sp>
      <p:sp>
        <p:nvSpPr>
          <p:cNvPr id="3" name="Content Placeholder 2"/>
          <p:cNvSpPr>
            <a:spLocks noGrp="1"/>
          </p:cNvSpPr>
          <p:nvPr>
            <p:ph idx="1"/>
          </p:nvPr>
        </p:nvSpPr>
        <p:spPr/>
        <p:txBody>
          <a:bodyPr/>
          <a:lstStyle/>
          <a:p>
            <a:r>
              <a:rPr lang="en-US" dirty="0" smtClean="0"/>
              <a:t>Win or lose, we help people find liquor stores after watching football</a:t>
            </a:r>
          </a:p>
          <a:p>
            <a:r>
              <a:rPr lang="en-US" dirty="0" smtClean="0"/>
              <a:t>We provide updated scoring based on a state of the art, not shitty API</a:t>
            </a:r>
          </a:p>
          <a:p>
            <a:r>
              <a:rPr lang="en-US" dirty="0" smtClean="0"/>
              <a:t>If you would like access to the “night club” feature please reference licensing information* </a:t>
            </a:r>
            <a:r>
              <a:rPr lang="en-US" sz="800" dirty="0" smtClean="0"/>
              <a:t>see slide 5</a:t>
            </a:r>
            <a:endParaRPr lang="en-US" dirty="0" smtClean="0"/>
          </a:p>
          <a:p>
            <a:endParaRPr lang="en-US" dirty="0" smtClean="0"/>
          </a:p>
          <a:p>
            <a:endParaRPr lang="en-US" dirty="0"/>
          </a:p>
        </p:txBody>
      </p:sp>
    </p:spTree>
    <p:extLst>
      <p:ext uri="{BB962C8B-B14F-4D97-AF65-F5344CB8AC3E}">
        <p14:creationId xmlns:p14="http://schemas.microsoft.com/office/powerpoint/2010/main" val="13108618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our site</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Mysportsfeeds</a:t>
            </a:r>
            <a:r>
              <a:rPr lang="en-US" dirty="0" smtClean="0"/>
              <a:t> API &amp; Google Maps API</a:t>
            </a:r>
          </a:p>
          <a:p>
            <a:r>
              <a:rPr lang="en-US" dirty="0" smtClean="0"/>
              <a:t>We employ the use of </a:t>
            </a:r>
            <a:r>
              <a:rPr lang="en-US" dirty="0" err="1" smtClean="0"/>
              <a:t>Javascript</a:t>
            </a:r>
            <a:r>
              <a:rPr lang="en-US" dirty="0" smtClean="0"/>
              <a:t>, HTML, CSS</a:t>
            </a:r>
            <a:r>
              <a:rPr lang="en-US" smtClean="0"/>
              <a:t>, and AJAX callouts to fill our web page</a:t>
            </a:r>
            <a:endParaRPr lang="en-US" dirty="0" smtClean="0"/>
          </a:p>
          <a:p>
            <a:r>
              <a:rPr lang="en-US" dirty="0" smtClean="0"/>
              <a:t>Clicking on teams fills a table with the latest play by play information</a:t>
            </a:r>
          </a:p>
          <a:p>
            <a:r>
              <a:rPr lang="en-US" dirty="0" smtClean="0"/>
              <a:t>Doing a search for a team will fill a modal with that team’s current record</a:t>
            </a:r>
          </a:p>
          <a:p>
            <a:r>
              <a:rPr lang="en-US" dirty="0" smtClean="0"/>
              <a:t>Depending on team record, if your team has a less than 50% win rating, you will be given the location of the nearest CB-DOS official liquor distributor</a:t>
            </a:r>
          </a:p>
          <a:p>
            <a:r>
              <a:rPr lang="en-US" dirty="0" smtClean="0"/>
              <a:t>If you purchase the Extreme Performance license you will gain access to the “Night Club” map, which will give you the location of all night clubs in your area if your team has a greater than 50% win rating</a:t>
            </a:r>
          </a:p>
        </p:txBody>
      </p:sp>
    </p:spTree>
    <p:extLst>
      <p:ext uri="{BB962C8B-B14F-4D97-AF65-F5344CB8AC3E}">
        <p14:creationId xmlns:p14="http://schemas.microsoft.com/office/powerpoint/2010/main" val="2075852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licensing</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2" y="2171700"/>
            <a:ext cx="10058400" cy="3749040"/>
          </a:xfrm>
          <a:prstGeom prst="rect">
            <a:avLst/>
          </a:prstGeom>
        </p:spPr>
      </p:pic>
    </p:spTree>
    <p:extLst>
      <p:ext uri="{BB962C8B-B14F-4D97-AF65-F5344CB8AC3E}">
        <p14:creationId xmlns:p14="http://schemas.microsoft.com/office/powerpoint/2010/main" val="873020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r>
              <a:rPr lang="en-US" dirty="0" smtClean="0"/>
              <a:t>Finding a reliable sports statistic API</a:t>
            </a:r>
          </a:p>
          <a:p>
            <a:r>
              <a:rPr lang="en-US" dirty="0" smtClean="0"/>
              <a:t>API documentation</a:t>
            </a:r>
          </a:p>
          <a:p>
            <a:r>
              <a:rPr lang="en-US" dirty="0" smtClean="0"/>
              <a:t>Getting map to load</a:t>
            </a:r>
          </a:p>
          <a:p>
            <a:r>
              <a:rPr lang="en-US" dirty="0" smtClean="0"/>
              <a:t>Sidebar positioning</a:t>
            </a:r>
          </a:p>
          <a:p>
            <a:r>
              <a:rPr lang="en-US" dirty="0" smtClean="0"/>
              <a:t>Modals with response data</a:t>
            </a:r>
          </a:p>
          <a:p>
            <a:r>
              <a:rPr lang="en-US" dirty="0" smtClean="0"/>
              <a:t>We’re not very good at coding</a:t>
            </a:r>
          </a:p>
          <a:p>
            <a:endParaRPr lang="en-US" dirty="0"/>
          </a:p>
        </p:txBody>
      </p:sp>
    </p:spTree>
    <p:extLst>
      <p:ext uri="{BB962C8B-B14F-4D97-AF65-F5344CB8AC3E}">
        <p14:creationId xmlns:p14="http://schemas.microsoft.com/office/powerpoint/2010/main" val="787120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117</TotalTime>
  <Words>253</Words>
  <Application>Microsoft Macintosh PowerPoint</Application>
  <PresentationFormat>Widescreen</PresentationFormat>
  <Paragraphs>27</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Century Gothic</vt:lpstr>
      <vt:lpstr>Mangal</vt:lpstr>
      <vt:lpstr>Arial</vt:lpstr>
      <vt:lpstr>Mesh</vt:lpstr>
      <vt:lpstr>DOESMYTEAMSUCK.COM</vt:lpstr>
      <vt:lpstr>Who are we?</vt:lpstr>
      <vt:lpstr>What is our focus?</vt:lpstr>
      <vt:lpstr>About our site</vt:lpstr>
      <vt:lpstr>licensing</vt:lpstr>
      <vt:lpstr>Problems</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DOESMYTEAMSUCK.COM</dc:title>
  <dc:creator>Channy Soeur</dc:creator>
  <cp:lastModifiedBy>Channy Soeur</cp:lastModifiedBy>
  <cp:revision>9</cp:revision>
  <dcterms:created xsi:type="dcterms:W3CDTF">2017-09-30T13:31:20Z</dcterms:created>
  <dcterms:modified xsi:type="dcterms:W3CDTF">2017-09-30T15:28:34Z</dcterms:modified>
</cp:coreProperties>
</file>