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9"/>
  </p:normalViewPr>
  <p:slideViewPr>
    <p:cSldViewPr snapToGrid="0" snapToObjects="1">
      <p:cViewPr>
        <p:scale>
          <a:sx n="100" d="100"/>
          <a:sy n="100" d="100"/>
        </p:scale>
        <p:origin x="-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C15F6-87DA-094B-829B-4B552D05395D}" type="datetimeFigureOut">
              <a:rPr lang="en-US" smtClean="0"/>
              <a:t>9/30/17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1CB46-7F35-3745-9166-2AC93B278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6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1CB46-7F35-3745-9166-2AC93B278A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99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9/30/17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9/30/17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DOESMYTEAMSUCK.COM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app you didn’t know you didn’t need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70823">
            <a:off x="11057670" y="5646217"/>
            <a:ext cx="1568450" cy="1568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0" y="4838700"/>
            <a:ext cx="2862263" cy="20647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963" y="533402"/>
            <a:ext cx="2562859" cy="16017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0" y="0"/>
            <a:ext cx="1751012" cy="175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0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Grassroots startup from Austin</a:t>
            </a:r>
          </a:p>
          <a:p>
            <a:r>
              <a:rPr lang="en-US" dirty="0" smtClean="0"/>
              <a:t>Cloud-based deployable website</a:t>
            </a:r>
          </a:p>
          <a:p>
            <a:r>
              <a:rPr lang="en-US" dirty="0" smtClean="0"/>
              <a:t>Synergy, scalability, manageability, high availability, and security</a:t>
            </a:r>
          </a:p>
          <a:p>
            <a:r>
              <a:rPr lang="en-US" dirty="0" smtClean="0"/>
              <a:t>A website that helps those in need of liquor and sports statistics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72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our focus?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 or lose, we help people find liquor stores after watching football</a:t>
            </a:r>
          </a:p>
          <a:p>
            <a:r>
              <a:rPr lang="en-US" dirty="0" smtClean="0"/>
              <a:t>We provide updated scoring based on a state of the art, not shitty API</a:t>
            </a:r>
          </a:p>
          <a:p>
            <a:r>
              <a:rPr lang="en-US" dirty="0" smtClean="0"/>
              <a:t>If you would like access to the “night club” feature please reference licensing information* </a:t>
            </a:r>
            <a:r>
              <a:rPr lang="en-US" sz="800" dirty="0" smtClean="0"/>
              <a:t>see slide 4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6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2171700"/>
            <a:ext cx="1005840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02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 reliable sports statistic API</a:t>
            </a:r>
          </a:p>
          <a:p>
            <a:r>
              <a:rPr lang="en-US" dirty="0" smtClean="0"/>
              <a:t>API documentation</a:t>
            </a:r>
          </a:p>
          <a:p>
            <a:r>
              <a:rPr lang="en-US" dirty="0" smtClean="0"/>
              <a:t>Getting map to load</a:t>
            </a:r>
          </a:p>
          <a:p>
            <a:r>
              <a:rPr lang="en-US" dirty="0" smtClean="0"/>
              <a:t>Sidebar positioning</a:t>
            </a:r>
          </a:p>
          <a:p>
            <a:r>
              <a:rPr lang="en-US" dirty="0" smtClean="0"/>
              <a:t>Modals with response data</a:t>
            </a:r>
          </a:p>
          <a:p>
            <a:r>
              <a:rPr lang="en-US" dirty="0" smtClean="0"/>
              <a:t>We’re not very good at 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89</TotalTime>
  <Words>124</Words>
  <Application>Microsoft Macintosh PowerPoint</Application>
  <PresentationFormat>Widescreen</PresentationFormat>
  <Paragraphs>20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Century Gothic</vt:lpstr>
      <vt:lpstr>Mangal</vt:lpstr>
      <vt:lpstr>Arial</vt:lpstr>
      <vt:lpstr>Mesh</vt:lpstr>
      <vt:lpstr>DOESMYTEAMSUCK.COM</vt:lpstr>
      <vt:lpstr>Who are we?</vt:lpstr>
      <vt:lpstr>What is our focus?</vt:lpstr>
      <vt:lpstr>licensing</vt:lpstr>
      <vt:lpstr>Problems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DOESMYTEAMSUCK.COM</dc:title>
  <dc:creator>Channy Soeur</dc:creator>
  <cp:lastModifiedBy>Channy Soeur</cp:lastModifiedBy>
  <cp:revision>7</cp:revision>
  <dcterms:created xsi:type="dcterms:W3CDTF">2017-09-30T13:31:20Z</dcterms:created>
  <dcterms:modified xsi:type="dcterms:W3CDTF">2017-09-30T15:01:18Z</dcterms:modified>
</cp:coreProperties>
</file>