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672" r:id="rId6"/>
    <p:sldMasterId id="2147483684" r:id="rId7"/>
  </p:sldMasterIdLst>
  <p:notesMasterIdLst>
    <p:notesMasterId r:id="rId19"/>
  </p:notesMasterIdLst>
  <p:sldIdLst>
    <p:sldId id="262" r:id="rId8"/>
    <p:sldId id="263" r:id="rId9"/>
    <p:sldId id="264" r:id="rId10"/>
    <p:sldId id="271" r:id="rId11"/>
    <p:sldId id="265" r:id="rId12"/>
    <p:sldId id="272" r:id="rId13"/>
    <p:sldId id="266" r:id="rId14"/>
    <p:sldId id="267" r:id="rId15"/>
    <p:sldId id="268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0"/>
    <p:restoredTop sz="96320"/>
  </p:normalViewPr>
  <p:slideViewPr>
    <p:cSldViewPr snapToGrid="0" snapToObjects="1">
      <p:cViewPr varScale="1">
        <p:scale>
          <a:sx n="98" d="100"/>
          <a:sy n="98" d="100"/>
        </p:scale>
        <p:origin x="216" y="2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E40C-3385-9643-A9C2-B6F593C56AE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D6671-D779-3C4F-A868-2BF6420B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ABB4-A4C9-D740-BE92-B181978B3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02457"/>
            <a:ext cx="9144000" cy="689491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F632B-3613-C448-A0CE-35F31B4B4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5047"/>
            <a:ext cx="9144000" cy="117537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6D43-26CE-FD45-9FE1-B4404DBA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001218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9D7BB92-7BAB-C04F-8090-6FDDC8C518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4993516"/>
            <a:ext cx="5859463" cy="893763"/>
          </a:xfrm>
          <a:prstGeom prst="rect">
            <a:avLst/>
          </a:prstGeo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288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E2DC-6D7C-384B-87DD-CA056D978D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C029-B732-244A-A5C0-1E29B06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48970A-FF76-7E4C-A3A6-32D10D603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4677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92C0-2F0F-214E-8EE2-E5D6386F9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F9EC-EDBB-AD4A-9976-62AD1288F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818F-4166-A34F-B1C6-7BA7907F8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241B2F-5771-F042-8101-4E6E4A295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7924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6E24-26F1-5A4F-B65E-79BDCC949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3E1F0-4E39-CA4C-9A29-6A6FAB33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CA85E-FB7A-7E49-A1C0-02533182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2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0EC13-1C61-624E-86FE-679711E2F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FAF9C-999B-D240-AD38-879591A43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2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FB93B7-E795-6F49-B146-0E2B22328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2151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692E-B298-BA42-92A3-94CAED558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F07D-7F3B-BD42-AAB1-45BBBDB1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D72C-2A6C-414F-8D24-4A8EF2CB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D5BDBD-4321-F84A-A66B-284D997D5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6340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A033-4994-8E47-ACCE-130B30012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58734-134F-294C-8A79-1D093C3B5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20B5-4BC4-B34B-88A0-93AB8CBE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03285B-A734-F941-9822-C9D02A72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9214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0A92284-6D85-974A-9889-75E7BE88E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A9FC2F-1125-9149-967D-E7D2FC1CBF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399" y="1621357"/>
            <a:ext cx="10182225" cy="689491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Click to edit Master divider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4C09319-B5A5-DB4D-8F9C-CD883431FC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2473947"/>
            <a:ext cx="9144000" cy="31839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divider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661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19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BFF7-B66E-AF4F-BB73-F931808C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9221"/>
            <a:ext cx="10515600" cy="676173"/>
          </a:xfrm>
          <a:prstGeom prst="rect">
            <a:avLst/>
          </a:prstGeo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2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F0FB03-FC51-274D-A4F2-BAA829A47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1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E7EA38-C2CE-DC48-8D16-4BAC6D9874B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6C1D2-49C4-1A4F-BF79-BD8D6FCD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20D-1047-EF4A-AF9A-A90791F25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CFC4-8B69-A341-B39E-628E01728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7408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8" r:id="rId4"/>
    <p:sldLayoutId id="2147483669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D719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699867-562E-CD4B-B841-D4BA6BC590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0C1499-9A35-9F48-98EC-702212B7BF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0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7DEE-A39C-1C40-8BB7-06FA3DEC1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Systems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5699A-C14A-6C41-B92E-8BB5E4C84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3655047"/>
            <a:ext cx="10463349" cy="1175370"/>
          </a:xfrm>
        </p:spPr>
        <p:txBody>
          <a:bodyPr/>
          <a:lstStyle/>
          <a:p>
            <a:r>
              <a:rPr lang="en-US" sz="2000" dirty="0"/>
              <a:t>Securing Distributed Control Systems Using Cryptographic Techniques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4BE8EA-9E9B-7640-AF1A-AC63B404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001218"/>
            <a:ext cx="3775166" cy="365125"/>
          </a:xfrm>
        </p:spPr>
        <p:txBody>
          <a:bodyPr/>
          <a:lstStyle/>
          <a:p>
            <a:r>
              <a:rPr lang="en-US" sz="1600" dirty="0"/>
              <a:t>Wednesday, February 12, 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BE863-C217-C940-8FFB-F2E0D3029C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399" y="5510074"/>
            <a:ext cx="8673738" cy="491144"/>
          </a:xfrm>
        </p:spPr>
        <p:txBody>
          <a:bodyPr/>
          <a:lstStyle/>
          <a:p>
            <a:r>
              <a:rPr lang="en-US" sz="1600" dirty="0"/>
              <a:t>By: Adam Spanier, Brevin Wagner, Kendra Herrmann, Matthew Popelka, and Perry Donahue</a:t>
            </a:r>
          </a:p>
        </p:txBody>
      </p:sp>
    </p:spTree>
    <p:extLst>
      <p:ext uri="{BB962C8B-B14F-4D97-AF65-F5344CB8AC3E}">
        <p14:creationId xmlns:p14="http://schemas.microsoft.com/office/powerpoint/2010/main" val="225181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8F41-8665-5442-ABF0-A840B09A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FC74-A02F-2AEF-206A-F165866F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33DF8-68A4-B0B5-4225-39143212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126881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3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3747-C5F8-5B44-B2C0-BF936E13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2C76-6C00-814B-BA6D-5DDF17E5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4C17E-18F9-BA4E-B8CB-89A4D51D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373570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9197-A904-A726-3070-A7F48FD9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F723-96D0-73BF-2F63-7B14817B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D15A0-3CCA-045D-4A6C-EA040F8DE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355387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F5DBA-09FC-B0E6-D2D8-969496651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8EF7-DB29-3B2E-24FA-A420150A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Project Summary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7247-6230-DA1E-756C-6683797C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5B74F-E442-2A2C-0E40-3818FB5F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1032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169-E826-A666-41D8-73F19941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CD28-285B-6185-6540-8C52BD8D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DE880-BABA-44B3-DB51-BA9A38CFB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61021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1B0D1-3E11-9859-6BAC-0036257E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209A-E4C7-53AB-2938-463458E8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B4E1-8B27-E05F-82FF-5248ED41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0523E-E30B-3A0B-6930-191B293F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334608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4AB2-CA55-2DB0-4E5E-BA7D78FE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Project-oriented Risk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DD2B-8F3E-5A23-36D3-00B31C80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5FCFA-58CB-0BE5-7174-E149FAB3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207224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73D3-E27F-C45F-404D-EF8813EF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90AC-1DD7-D6E5-59A1-D919D48C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0A7F5-D0AE-3B47-685D-87016082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236857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D343-F3F4-CD26-156C-B1389195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0C6C-5BE7-331A-4354-FFC5100C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667E3-5B41-926E-7884-904A88BBC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386081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4EE1ED631E14D85A24939D16C8936" ma:contentTypeVersion="13" ma:contentTypeDescription="Create a new document." ma:contentTypeScope="" ma:versionID="6017f67bb77ff6d9be2d221c77aa995f">
  <xsd:schema xmlns:xsd="http://www.w3.org/2001/XMLSchema" xmlns:xs="http://www.w3.org/2001/XMLSchema" xmlns:p="http://schemas.microsoft.com/office/2006/metadata/properties" xmlns:ns2="95982f6c-2172-479f-8b01-dd33fa6fbe04" xmlns:ns3="f6da95f1-0d27-4b84-83fb-450c771ae8a8" targetNamespace="http://schemas.microsoft.com/office/2006/metadata/properties" ma:root="true" ma:fieldsID="a3e421abf5162528b1592d7606c61c29" ns2:_="" ns3:_="">
    <xsd:import namespace="95982f6c-2172-479f-8b01-dd33fa6fbe04"/>
    <xsd:import namespace="f6da95f1-0d27-4b84-83fb-450c771ae8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82f6c-2172-479f-8b01-dd33fa6fbe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a95f1-0d27-4b84-83fb-450c771ae8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D8E3BF-FF74-4842-8F55-3F98C5C92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982f6c-2172-479f-8b01-dd33fa6fbe04"/>
    <ds:schemaRef ds:uri="f6da95f1-0d27-4b84-83fb-450c771ae8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82675A-704E-4AC1-95C4-9CEF05526266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f6da95f1-0d27-4b84-83fb-450c771ae8a8"/>
    <ds:schemaRef ds:uri="95982f6c-2172-479f-8b01-dd33fa6fbe04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5D4764C-B014-402B-A43D-DBC2DA6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95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Office Theme</vt:lpstr>
      <vt:lpstr>Custom Design</vt:lpstr>
      <vt:lpstr>1_Custom Design</vt:lpstr>
      <vt:lpstr>2_Custom Design</vt:lpstr>
      <vt:lpstr>Distributed Systems Security</vt:lpstr>
      <vt:lpstr>Background Information</vt:lpstr>
      <vt:lpstr>Executive Project Summary</vt:lpstr>
      <vt:lpstr>Executive Project Summary Cont.</vt:lpstr>
      <vt:lpstr>Project Timeline</vt:lpstr>
      <vt:lpstr>Project Timeline Cont.</vt:lpstr>
      <vt:lpstr>Project-oriented Risk List</vt:lpstr>
      <vt:lpstr>Project Methodology</vt:lpstr>
      <vt:lpstr>Resources Needed</vt:lpstr>
      <vt:lpstr>Questions &amp;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 Kennedy</dc:creator>
  <cp:lastModifiedBy>Perry Donahue</cp:lastModifiedBy>
  <cp:revision>22</cp:revision>
  <dcterms:created xsi:type="dcterms:W3CDTF">2020-12-03T21:16:42Z</dcterms:created>
  <dcterms:modified xsi:type="dcterms:W3CDTF">2025-02-11T01:18:19Z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0x01010053B4EE1ED631E14D85A24939D16C8936</vt:lpwstr>
  </property>
</Properties>
</file>